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9.xml" ContentType="application/vnd.openxmlformats-officedocument.presentationml.slide+xml"/>
  <Override PartName="/ppt/viewProps.xml" ContentType="application/vnd.openxmlformats-officedocument.presentationml.viewProp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diagrams/quickStyle1.xml" ContentType="application/vnd.openxmlformats-officedocument.drawingml.diagramStyle+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91" r:id="rId2"/>
  </p:sldMasterIdLst>
  <p:notesMasterIdLst>
    <p:notesMasterId r:id="rId61"/>
  </p:notesMasterIdLst>
  <p:handoutMasterIdLst>
    <p:handoutMasterId r:id="rId62"/>
  </p:handoutMasterIdLst>
  <p:sldIdLst>
    <p:sldId id="272" r:id="rId3"/>
    <p:sldId id="352" r:id="rId4"/>
    <p:sldId id="280" r:id="rId5"/>
    <p:sldId id="371" r:id="rId6"/>
    <p:sldId id="274" r:id="rId7"/>
    <p:sldId id="282" r:id="rId8"/>
    <p:sldId id="276" r:id="rId9"/>
    <p:sldId id="275" r:id="rId10"/>
    <p:sldId id="281" r:id="rId11"/>
    <p:sldId id="277" r:id="rId12"/>
    <p:sldId id="273" r:id="rId13"/>
    <p:sldId id="278" r:id="rId14"/>
    <p:sldId id="284" r:id="rId15"/>
    <p:sldId id="283" r:id="rId16"/>
    <p:sldId id="354" r:id="rId17"/>
    <p:sldId id="355" r:id="rId18"/>
    <p:sldId id="286" r:id="rId19"/>
    <p:sldId id="360" r:id="rId20"/>
    <p:sldId id="288" r:id="rId21"/>
    <p:sldId id="290" r:id="rId22"/>
    <p:sldId id="292" r:id="rId23"/>
    <p:sldId id="293" r:id="rId24"/>
    <p:sldId id="294" r:id="rId25"/>
    <p:sldId id="295" r:id="rId26"/>
    <p:sldId id="296" r:id="rId27"/>
    <p:sldId id="297" r:id="rId28"/>
    <p:sldId id="327" r:id="rId29"/>
    <p:sldId id="328" r:id="rId30"/>
    <p:sldId id="329" r:id="rId31"/>
    <p:sldId id="330" r:id="rId32"/>
    <p:sldId id="310" r:id="rId33"/>
    <p:sldId id="332" r:id="rId34"/>
    <p:sldId id="337" r:id="rId35"/>
    <p:sldId id="334" r:id="rId36"/>
    <p:sldId id="339" r:id="rId37"/>
    <p:sldId id="342" r:id="rId38"/>
    <p:sldId id="343" r:id="rId39"/>
    <p:sldId id="349" r:id="rId40"/>
    <p:sldId id="348" r:id="rId41"/>
    <p:sldId id="350" r:id="rId42"/>
    <p:sldId id="344" r:id="rId43"/>
    <p:sldId id="351" r:id="rId44"/>
    <p:sldId id="345" r:id="rId45"/>
    <p:sldId id="307" r:id="rId46"/>
    <p:sldId id="303" r:id="rId47"/>
    <p:sldId id="304" r:id="rId48"/>
    <p:sldId id="305" r:id="rId49"/>
    <p:sldId id="306" r:id="rId50"/>
    <p:sldId id="366" r:id="rId51"/>
    <p:sldId id="367" r:id="rId52"/>
    <p:sldId id="368" r:id="rId53"/>
    <p:sldId id="369" r:id="rId54"/>
    <p:sldId id="370" r:id="rId55"/>
    <p:sldId id="372" r:id="rId56"/>
    <p:sldId id="373" r:id="rId57"/>
    <p:sldId id="374" r:id="rId58"/>
    <p:sldId id="375" r:id="rId59"/>
    <p:sldId id="376" r:id="rId60"/>
  </p:sldIdLst>
  <p:sldSz cx="9144000" cy="6858000" type="screen4x3"/>
  <p:notesSz cx="6834188" cy="9979025"/>
  <p:defaultTextStyle>
    <a:defPPr>
      <a:defRPr lang="en-US"/>
    </a:defPPr>
    <a:lvl1pPr algn="l" defTabSz="457200" rtl="0" fontAlgn="base">
      <a:spcBef>
        <a:spcPct val="0"/>
      </a:spcBef>
      <a:spcAft>
        <a:spcPct val="0"/>
      </a:spcAft>
      <a:defRPr sz="2400" kern="1200">
        <a:solidFill>
          <a:schemeClr val="tx1"/>
        </a:solidFill>
        <a:latin typeface="Arial" pitchFamily="34" charset="0"/>
        <a:ea typeface="ＭＳ Ｐゴシック"/>
        <a:cs typeface="ＭＳ Ｐゴシック"/>
      </a:defRPr>
    </a:lvl1pPr>
    <a:lvl2pPr marL="457200" algn="l" defTabSz="457200" rtl="0" fontAlgn="base">
      <a:spcBef>
        <a:spcPct val="0"/>
      </a:spcBef>
      <a:spcAft>
        <a:spcPct val="0"/>
      </a:spcAft>
      <a:defRPr sz="2400" kern="1200">
        <a:solidFill>
          <a:schemeClr val="tx1"/>
        </a:solidFill>
        <a:latin typeface="Arial" pitchFamily="34" charset="0"/>
        <a:ea typeface="ＭＳ Ｐゴシック"/>
        <a:cs typeface="ＭＳ Ｐゴシック"/>
      </a:defRPr>
    </a:lvl2pPr>
    <a:lvl3pPr marL="914400" algn="l" defTabSz="457200" rtl="0" fontAlgn="base">
      <a:spcBef>
        <a:spcPct val="0"/>
      </a:spcBef>
      <a:spcAft>
        <a:spcPct val="0"/>
      </a:spcAft>
      <a:defRPr sz="2400" kern="1200">
        <a:solidFill>
          <a:schemeClr val="tx1"/>
        </a:solidFill>
        <a:latin typeface="Arial" pitchFamily="34" charset="0"/>
        <a:ea typeface="ＭＳ Ｐゴシック"/>
        <a:cs typeface="ＭＳ Ｐゴシック"/>
      </a:defRPr>
    </a:lvl3pPr>
    <a:lvl4pPr marL="1371600" algn="l" defTabSz="457200" rtl="0" fontAlgn="base">
      <a:spcBef>
        <a:spcPct val="0"/>
      </a:spcBef>
      <a:spcAft>
        <a:spcPct val="0"/>
      </a:spcAft>
      <a:defRPr sz="2400" kern="1200">
        <a:solidFill>
          <a:schemeClr val="tx1"/>
        </a:solidFill>
        <a:latin typeface="Arial" pitchFamily="34" charset="0"/>
        <a:ea typeface="ＭＳ Ｐゴシック"/>
        <a:cs typeface="ＭＳ Ｐゴシック"/>
      </a:defRPr>
    </a:lvl4pPr>
    <a:lvl5pPr marL="1828800" algn="l" defTabSz="457200" rtl="0" fontAlgn="base">
      <a:spcBef>
        <a:spcPct val="0"/>
      </a:spcBef>
      <a:spcAft>
        <a:spcPct val="0"/>
      </a:spcAft>
      <a:defRPr sz="2400" kern="1200">
        <a:solidFill>
          <a:schemeClr val="tx1"/>
        </a:solidFill>
        <a:latin typeface="Arial" pitchFamily="34" charset="0"/>
        <a:ea typeface="ＭＳ Ｐゴシック"/>
        <a:cs typeface="ＭＳ Ｐゴシック"/>
      </a:defRPr>
    </a:lvl5pPr>
    <a:lvl6pPr marL="2286000" algn="l" defTabSz="914400" rtl="0" eaLnBrk="1" latinLnBrk="0" hangingPunct="1">
      <a:defRPr sz="2400" kern="1200">
        <a:solidFill>
          <a:schemeClr val="tx1"/>
        </a:solidFill>
        <a:latin typeface="Arial" pitchFamily="34" charset="0"/>
        <a:ea typeface="ＭＳ Ｐゴシック"/>
        <a:cs typeface="ＭＳ Ｐゴシック"/>
      </a:defRPr>
    </a:lvl6pPr>
    <a:lvl7pPr marL="2743200" algn="l" defTabSz="914400" rtl="0" eaLnBrk="1" latinLnBrk="0" hangingPunct="1">
      <a:defRPr sz="2400" kern="1200">
        <a:solidFill>
          <a:schemeClr val="tx1"/>
        </a:solidFill>
        <a:latin typeface="Arial" pitchFamily="34" charset="0"/>
        <a:ea typeface="ＭＳ Ｐゴシック"/>
        <a:cs typeface="ＭＳ Ｐゴシック"/>
      </a:defRPr>
    </a:lvl7pPr>
    <a:lvl8pPr marL="3200400" algn="l" defTabSz="914400" rtl="0" eaLnBrk="1" latinLnBrk="0" hangingPunct="1">
      <a:defRPr sz="2400" kern="1200">
        <a:solidFill>
          <a:schemeClr val="tx1"/>
        </a:solidFill>
        <a:latin typeface="Arial" pitchFamily="34" charset="0"/>
        <a:ea typeface="ＭＳ Ｐゴシック"/>
        <a:cs typeface="ＭＳ Ｐゴシック"/>
      </a:defRPr>
    </a:lvl8pPr>
    <a:lvl9pPr marL="3657600" algn="l" defTabSz="914400" rtl="0" eaLnBrk="1" latinLnBrk="0" hangingPunct="1">
      <a:defRPr sz="2400" kern="1200">
        <a:solidFill>
          <a:schemeClr val="tx1"/>
        </a:solidFill>
        <a:latin typeface="Arial" pitchFamily="34" charset="0"/>
        <a:ea typeface="ＭＳ Ｐゴシック"/>
        <a:cs typeface="ＭＳ Ｐゴシック"/>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FF9393"/>
    <a:srgbClr val="FFA3A3"/>
    <a:srgbClr val="FF5050"/>
    <a:srgbClr val="000000"/>
    <a:srgbClr val="0099CC"/>
    <a:srgbClr val="00FF00"/>
    <a:srgbClr val="66FF33"/>
    <a:srgbClr val="FFCC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0020" autoAdjust="0"/>
    <p:restoredTop sz="97354" autoAdjust="0"/>
  </p:normalViewPr>
  <p:slideViewPr>
    <p:cSldViewPr snapToGrid="0" snapToObjects="1">
      <p:cViewPr>
        <p:scale>
          <a:sx n="75" d="100"/>
          <a:sy n="75" d="100"/>
        </p:scale>
        <p:origin x="-540" y="-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836"/>
    </p:cViewPr>
  </p:sorterViewPr>
  <p:notesViewPr>
    <p:cSldViewPr snapToGrid="0" snapToObjects="1">
      <p:cViewPr varScale="1">
        <p:scale>
          <a:sx n="72" d="100"/>
          <a:sy n="72" d="100"/>
        </p:scale>
        <p:origin x="-2174" y="-82"/>
      </p:cViewPr>
      <p:guideLst>
        <p:guide orient="horz" pos="3142"/>
        <p:guide pos="2153"/>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ED3A25-822F-4109-9147-762E40ADD92D}" type="doc">
      <dgm:prSet loTypeId="urn:microsoft.com/office/officeart/2005/8/layout/process4" loCatId="list" qsTypeId="urn:microsoft.com/office/officeart/2005/8/quickstyle/simple1" qsCatId="simple" csTypeId="urn:microsoft.com/office/officeart/2005/8/colors/accent2_2" csCatId="accent2" phldr="1"/>
      <dgm:spPr/>
      <dgm:t>
        <a:bodyPr/>
        <a:lstStyle/>
        <a:p>
          <a:endParaRPr lang="en-ZA"/>
        </a:p>
      </dgm:t>
    </dgm:pt>
    <dgm:pt modelId="{97AC5849-DBA3-4490-97D0-497614889A9B}">
      <dgm:prSet phldrT="[Text]" custT="1"/>
      <dgm:spPr>
        <a:solidFill>
          <a:schemeClr val="accent3">
            <a:lumMod val="75000"/>
          </a:schemeClr>
        </a:solidFill>
      </dgm:spPr>
      <dgm:t>
        <a:bodyPr/>
        <a:lstStyle/>
        <a:p>
          <a:pPr>
            <a:spcBef>
              <a:spcPts val="600"/>
            </a:spcBef>
            <a:spcAft>
              <a:spcPts val="0"/>
            </a:spcAft>
          </a:pPr>
          <a:r>
            <a:rPr lang="en-ZA" sz="2200" b="1" dirty="0" smtClean="0">
              <a:latin typeface="Calibri" panose="020F0502020204030204" pitchFamily="34" charset="0"/>
            </a:rPr>
            <a:t>1: Delineate units of analysis and describe the status quo</a:t>
          </a:r>
          <a:endParaRPr lang="en-ZA" sz="2200" b="1" dirty="0">
            <a:latin typeface="Calibri" panose="020F0502020204030204" pitchFamily="34" charset="0"/>
          </a:endParaRPr>
        </a:p>
      </dgm:t>
    </dgm:pt>
    <dgm:pt modelId="{E58A0234-8C91-4B6F-88AA-84DFB7C66B9C}" type="parTrans" cxnId="{6F3BB218-1B21-4D50-B6B5-AEBF09D78863}">
      <dgm:prSet/>
      <dgm:spPr/>
      <dgm:t>
        <a:bodyPr/>
        <a:lstStyle/>
        <a:p>
          <a:pPr>
            <a:spcBef>
              <a:spcPts val="600"/>
            </a:spcBef>
            <a:spcAft>
              <a:spcPts val="0"/>
            </a:spcAft>
          </a:pPr>
          <a:endParaRPr lang="en-ZA" sz="2200" b="1">
            <a:latin typeface="Calibri" panose="020F0502020204030204" pitchFamily="34" charset="0"/>
          </a:endParaRPr>
        </a:p>
      </dgm:t>
    </dgm:pt>
    <dgm:pt modelId="{1EA7ED19-F0F6-4C37-8F1C-2F1485F92C5B}" type="sibTrans" cxnId="{6F3BB218-1B21-4D50-B6B5-AEBF09D78863}">
      <dgm:prSet/>
      <dgm:spPr/>
      <dgm:t>
        <a:bodyPr/>
        <a:lstStyle/>
        <a:p>
          <a:pPr>
            <a:spcBef>
              <a:spcPts val="600"/>
            </a:spcBef>
            <a:spcAft>
              <a:spcPts val="0"/>
            </a:spcAft>
          </a:pPr>
          <a:endParaRPr lang="en-ZA" sz="2200" b="1">
            <a:latin typeface="Calibri" panose="020F0502020204030204" pitchFamily="34" charset="0"/>
          </a:endParaRPr>
        </a:p>
      </dgm:t>
    </dgm:pt>
    <dgm:pt modelId="{896C3A8B-25EE-41A5-A1E2-2A779F3BAE3F}">
      <dgm:prSet phldrT="[Text]" custT="1"/>
      <dgm:spPr>
        <a:solidFill>
          <a:schemeClr val="accent3">
            <a:lumMod val="75000"/>
          </a:schemeClr>
        </a:solidFill>
      </dgm:spPr>
      <dgm:t>
        <a:bodyPr/>
        <a:lstStyle/>
        <a:p>
          <a:pPr>
            <a:spcBef>
              <a:spcPts val="600"/>
            </a:spcBef>
            <a:spcAft>
              <a:spcPts val="0"/>
            </a:spcAft>
          </a:pPr>
          <a:r>
            <a:rPr lang="en-ZA" sz="2200" b="1" dirty="0" smtClean="0">
              <a:latin typeface="Calibri" panose="020F0502020204030204" pitchFamily="34" charset="0"/>
            </a:rPr>
            <a:t>2: Initiation of stakeholder process and catchment visioning</a:t>
          </a:r>
          <a:endParaRPr lang="en-ZA" sz="2200" b="1" dirty="0">
            <a:latin typeface="Calibri" panose="020F0502020204030204" pitchFamily="34" charset="0"/>
          </a:endParaRPr>
        </a:p>
      </dgm:t>
    </dgm:pt>
    <dgm:pt modelId="{CA3C6DF9-2932-429E-B71A-DE59CBC9369D}" type="parTrans" cxnId="{D2F222C5-4B11-4302-B20D-27F8B154246C}">
      <dgm:prSet/>
      <dgm:spPr/>
      <dgm:t>
        <a:bodyPr/>
        <a:lstStyle/>
        <a:p>
          <a:pPr>
            <a:spcBef>
              <a:spcPts val="600"/>
            </a:spcBef>
            <a:spcAft>
              <a:spcPts val="0"/>
            </a:spcAft>
          </a:pPr>
          <a:endParaRPr lang="en-ZA" sz="2200" b="1">
            <a:latin typeface="Calibri" panose="020F0502020204030204" pitchFamily="34" charset="0"/>
          </a:endParaRPr>
        </a:p>
      </dgm:t>
    </dgm:pt>
    <dgm:pt modelId="{3C99FB9E-0687-47E5-B4CF-C24C853AA3CE}" type="sibTrans" cxnId="{D2F222C5-4B11-4302-B20D-27F8B154246C}">
      <dgm:prSet/>
      <dgm:spPr/>
      <dgm:t>
        <a:bodyPr/>
        <a:lstStyle/>
        <a:p>
          <a:pPr>
            <a:spcBef>
              <a:spcPts val="600"/>
            </a:spcBef>
            <a:spcAft>
              <a:spcPts val="0"/>
            </a:spcAft>
          </a:pPr>
          <a:endParaRPr lang="en-ZA" sz="2200" b="1">
            <a:latin typeface="Calibri" panose="020F0502020204030204" pitchFamily="34" charset="0"/>
          </a:endParaRPr>
        </a:p>
      </dgm:t>
    </dgm:pt>
    <dgm:pt modelId="{6F5C4B9F-D09D-4FAF-AC9F-46B9A2CF75D6}">
      <dgm:prSet phldrT="[Text]" custT="1"/>
      <dgm:spPr>
        <a:solidFill>
          <a:schemeClr val="accent3">
            <a:lumMod val="75000"/>
          </a:schemeClr>
        </a:solidFill>
      </dgm:spPr>
      <dgm:t>
        <a:bodyPr/>
        <a:lstStyle/>
        <a:p>
          <a:pPr>
            <a:spcBef>
              <a:spcPts val="600"/>
            </a:spcBef>
            <a:spcAft>
              <a:spcPts val="0"/>
            </a:spcAft>
          </a:pPr>
          <a:r>
            <a:rPr lang="en-ZA" sz="2200" b="1" dirty="0" smtClean="0">
              <a:latin typeface="Calibri" panose="020F0502020204030204" pitchFamily="34" charset="0"/>
            </a:rPr>
            <a:t>3: Quantify EWRs and changes in Ecosystem Services</a:t>
          </a:r>
          <a:endParaRPr lang="en-ZA" sz="2200" b="1" dirty="0">
            <a:latin typeface="Calibri" panose="020F0502020204030204" pitchFamily="34" charset="0"/>
          </a:endParaRPr>
        </a:p>
      </dgm:t>
    </dgm:pt>
    <dgm:pt modelId="{AF2D8166-84E5-4E24-A635-53DDEF63AB57}" type="parTrans" cxnId="{C6D7A9BF-E1BD-4C36-98DC-704CC5C9E4A7}">
      <dgm:prSet/>
      <dgm:spPr/>
      <dgm:t>
        <a:bodyPr/>
        <a:lstStyle/>
        <a:p>
          <a:pPr>
            <a:spcBef>
              <a:spcPts val="600"/>
            </a:spcBef>
            <a:spcAft>
              <a:spcPts val="0"/>
            </a:spcAft>
          </a:pPr>
          <a:endParaRPr lang="en-ZA" sz="2200" b="1">
            <a:latin typeface="Calibri" panose="020F0502020204030204" pitchFamily="34" charset="0"/>
          </a:endParaRPr>
        </a:p>
      </dgm:t>
    </dgm:pt>
    <dgm:pt modelId="{BCD2A7DD-CE76-489C-A63A-6FCA3B3CDD63}" type="sibTrans" cxnId="{C6D7A9BF-E1BD-4C36-98DC-704CC5C9E4A7}">
      <dgm:prSet/>
      <dgm:spPr/>
      <dgm:t>
        <a:bodyPr/>
        <a:lstStyle/>
        <a:p>
          <a:pPr>
            <a:spcBef>
              <a:spcPts val="600"/>
            </a:spcBef>
            <a:spcAft>
              <a:spcPts val="0"/>
            </a:spcAft>
          </a:pPr>
          <a:endParaRPr lang="en-ZA" sz="2200" b="1">
            <a:latin typeface="Calibri" panose="020F0502020204030204" pitchFamily="34" charset="0"/>
          </a:endParaRPr>
        </a:p>
      </dgm:t>
    </dgm:pt>
    <dgm:pt modelId="{E1E3DE66-05C7-4290-815D-84E598EFC8CB}">
      <dgm:prSet phldrT="[Text]" custT="1"/>
      <dgm:spPr>
        <a:solidFill>
          <a:schemeClr val="accent3">
            <a:lumMod val="75000"/>
          </a:schemeClr>
        </a:solidFill>
      </dgm:spPr>
      <dgm:t>
        <a:bodyPr/>
        <a:lstStyle/>
        <a:p>
          <a:pPr>
            <a:spcBef>
              <a:spcPts val="600"/>
            </a:spcBef>
            <a:spcAft>
              <a:spcPts val="0"/>
            </a:spcAft>
          </a:pPr>
          <a:r>
            <a:rPr lang="en-ZA" sz="2200" b="1" dirty="0" smtClean="0">
              <a:latin typeface="Calibri" panose="020F0502020204030204" pitchFamily="34" charset="0"/>
            </a:rPr>
            <a:t>7: Gazette class configuration	</a:t>
          </a:r>
          <a:endParaRPr lang="en-ZA" sz="2200" b="1" dirty="0">
            <a:latin typeface="Calibri" panose="020F0502020204030204" pitchFamily="34" charset="0"/>
          </a:endParaRPr>
        </a:p>
      </dgm:t>
    </dgm:pt>
    <dgm:pt modelId="{001CC55C-277C-4E31-9588-240A4B5328AA}" type="parTrans" cxnId="{41043035-FCEE-4779-9080-121351F2F4E5}">
      <dgm:prSet/>
      <dgm:spPr/>
      <dgm:t>
        <a:bodyPr/>
        <a:lstStyle/>
        <a:p>
          <a:pPr>
            <a:spcBef>
              <a:spcPts val="600"/>
            </a:spcBef>
            <a:spcAft>
              <a:spcPts val="0"/>
            </a:spcAft>
          </a:pPr>
          <a:endParaRPr lang="en-ZA" sz="2200" b="1">
            <a:latin typeface="Calibri" panose="020F0502020204030204" pitchFamily="34" charset="0"/>
          </a:endParaRPr>
        </a:p>
      </dgm:t>
    </dgm:pt>
    <dgm:pt modelId="{ABD384B3-BE4E-4780-A5B2-F2BC499DD6F4}" type="sibTrans" cxnId="{41043035-FCEE-4779-9080-121351F2F4E5}">
      <dgm:prSet/>
      <dgm:spPr/>
      <dgm:t>
        <a:bodyPr/>
        <a:lstStyle/>
        <a:p>
          <a:pPr>
            <a:spcBef>
              <a:spcPts val="600"/>
            </a:spcBef>
            <a:spcAft>
              <a:spcPts val="0"/>
            </a:spcAft>
          </a:pPr>
          <a:endParaRPr lang="en-ZA" sz="2200" b="1">
            <a:latin typeface="Calibri" panose="020F0502020204030204" pitchFamily="34" charset="0"/>
          </a:endParaRPr>
        </a:p>
      </dgm:t>
    </dgm:pt>
    <dgm:pt modelId="{84B4CD7A-1476-43A1-89C7-1F11321FDED9}">
      <dgm:prSet phldrT="[Text]" custT="1"/>
      <dgm:spPr>
        <a:solidFill>
          <a:schemeClr val="accent3">
            <a:lumMod val="75000"/>
          </a:schemeClr>
        </a:solidFill>
      </dgm:spPr>
      <dgm:t>
        <a:bodyPr/>
        <a:lstStyle/>
        <a:p>
          <a:pPr>
            <a:spcBef>
              <a:spcPts val="600"/>
            </a:spcBef>
            <a:spcAft>
              <a:spcPts val="0"/>
            </a:spcAft>
          </a:pPr>
          <a:r>
            <a:rPr lang="en-ZA" sz="2200" b="1" dirty="0" smtClean="0">
              <a:latin typeface="Calibri" panose="020F0502020204030204" pitchFamily="34" charset="0"/>
            </a:rPr>
            <a:t>4: Identification and evaluation of scenarios within IWRM</a:t>
          </a:r>
          <a:endParaRPr lang="en-ZA" sz="2200" b="1" dirty="0">
            <a:latin typeface="Calibri" panose="020F0502020204030204" pitchFamily="34" charset="0"/>
          </a:endParaRPr>
        </a:p>
      </dgm:t>
    </dgm:pt>
    <dgm:pt modelId="{143799D1-D66D-416C-9363-4AF10827DF2A}" type="parTrans" cxnId="{984D6A68-5519-475E-91EE-75C1086F8EB5}">
      <dgm:prSet/>
      <dgm:spPr/>
      <dgm:t>
        <a:bodyPr/>
        <a:lstStyle/>
        <a:p>
          <a:pPr>
            <a:spcBef>
              <a:spcPts val="600"/>
            </a:spcBef>
            <a:spcAft>
              <a:spcPts val="0"/>
            </a:spcAft>
          </a:pPr>
          <a:endParaRPr lang="en-ZA" sz="2200" b="1">
            <a:latin typeface="Calibri" panose="020F0502020204030204" pitchFamily="34" charset="0"/>
          </a:endParaRPr>
        </a:p>
      </dgm:t>
    </dgm:pt>
    <dgm:pt modelId="{8A55328E-5B86-4B57-BB1D-E8853008AEC2}" type="sibTrans" cxnId="{984D6A68-5519-475E-91EE-75C1086F8EB5}">
      <dgm:prSet/>
      <dgm:spPr/>
      <dgm:t>
        <a:bodyPr/>
        <a:lstStyle/>
        <a:p>
          <a:pPr>
            <a:spcBef>
              <a:spcPts val="600"/>
            </a:spcBef>
            <a:spcAft>
              <a:spcPts val="0"/>
            </a:spcAft>
          </a:pPr>
          <a:endParaRPr lang="en-ZA" sz="2200" b="1">
            <a:latin typeface="Calibri" panose="020F0502020204030204" pitchFamily="34" charset="0"/>
          </a:endParaRPr>
        </a:p>
      </dgm:t>
    </dgm:pt>
    <dgm:pt modelId="{4CBF7E20-D64E-4E48-A472-65A1F5AF0988}">
      <dgm:prSet phldrT="[Text]" custT="1"/>
      <dgm:spPr>
        <a:solidFill>
          <a:schemeClr val="accent3">
            <a:lumMod val="75000"/>
          </a:schemeClr>
        </a:solidFill>
      </dgm:spPr>
      <dgm:t>
        <a:bodyPr/>
        <a:lstStyle/>
        <a:p>
          <a:pPr>
            <a:spcBef>
              <a:spcPts val="600"/>
            </a:spcBef>
            <a:spcAft>
              <a:spcPts val="0"/>
            </a:spcAft>
          </a:pPr>
          <a:r>
            <a:rPr lang="en-ZA" sz="2200" b="1" dirty="0" smtClean="0">
              <a:latin typeface="Calibri" panose="020F0502020204030204" pitchFamily="34" charset="0"/>
            </a:rPr>
            <a:t>5: Draft Management Classes</a:t>
          </a:r>
          <a:endParaRPr lang="en-ZA" sz="2200" b="1" dirty="0">
            <a:latin typeface="Calibri" panose="020F0502020204030204" pitchFamily="34" charset="0"/>
          </a:endParaRPr>
        </a:p>
      </dgm:t>
    </dgm:pt>
    <dgm:pt modelId="{5DEE6FDE-9849-428A-8F12-3C9249E1A974}" type="parTrans" cxnId="{D549678C-8622-4F18-AC17-B8A2BD388A15}">
      <dgm:prSet/>
      <dgm:spPr/>
      <dgm:t>
        <a:bodyPr/>
        <a:lstStyle/>
        <a:p>
          <a:pPr>
            <a:spcBef>
              <a:spcPts val="600"/>
            </a:spcBef>
            <a:spcAft>
              <a:spcPts val="0"/>
            </a:spcAft>
          </a:pPr>
          <a:endParaRPr lang="en-ZA" sz="2200" b="1">
            <a:latin typeface="Calibri" panose="020F0502020204030204" pitchFamily="34" charset="0"/>
          </a:endParaRPr>
        </a:p>
      </dgm:t>
    </dgm:pt>
    <dgm:pt modelId="{09A6D6C9-2FF2-4724-A211-CF057146205C}" type="sibTrans" cxnId="{D549678C-8622-4F18-AC17-B8A2BD388A15}">
      <dgm:prSet/>
      <dgm:spPr/>
      <dgm:t>
        <a:bodyPr/>
        <a:lstStyle/>
        <a:p>
          <a:pPr>
            <a:spcBef>
              <a:spcPts val="600"/>
            </a:spcBef>
            <a:spcAft>
              <a:spcPts val="0"/>
            </a:spcAft>
          </a:pPr>
          <a:endParaRPr lang="en-ZA" sz="2200" b="1">
            <a:latin typeface="Calibri" panose="020F0502020204030204" pitchFamily="34" charset="0"/>
          </a:endParaRPr>
        </a:p>
      </dgm:t>
    </dgm:pt>
    <dgm:pt modelId="{C1A3A27D-4A8C-4DAD-A0C7-5EF26219D65B}">
      <dgm:prSet phldrT="[Text]" custT="1"/>
      <dgm:spPr>
        <a:solidFill>
          <a:schemeClr val="accent3">
            <a:lumMod val="75000"/>
          </a:schemeClr>
        </a:solidFill>
      </dgm:spPr>
      <dgm:t>
        <a:bodyPr/>
        <a:lstStyle/>
        <a:p>
          <a:pPr>
            <a:spcBef>
              <a:spcPts val="600"/>
            </a:spcBef>
            <a:spcAft>
              <a:spcPts val="0"/>
            </a:spcAft>
          </a:pPr>
          <a:r>
            <a:rPr lang="en-ZA" sz="2200" b="1" dirty="0" smtClean="0">
              <a:latin typeface="Calibri" panose="020F0502020204030204" pitchFamily="34" charset="0"/>
            </a:rPr>
            <a:t>6: Resource </a:t>
          </a:r>
          <a:r>
            <a:rPr lang="en-ZA" sz="2200" b="1" smtClean="0">
              <a:latin typeface="Calibri" panose="020F0502020204030204" pitchFamily="34" charset="0"/>
            </a:rPr>
            <a:t>Quality Objectives</a:t>
          </a:r>
          <a:endParaRPr lang="en-ZA" sz="2200" b="1" dirty="0">
            <a:latin typeface="Calibri" panose="020F0502020204030204" pitchFamily="34" charset="0"/>
          </a:endParaRPr>
        </a:p>
      </dgm:t>
    </dgm:pt>
    <dgm:pt modelId="{0A73D24C-197D-41D6-870E-2BBD73F3414C}" type="parTrans" cxnId="{F78CE34F-9975-46E6-9C7B-43B627367E5D}">
      <dgm:prSet/>
      <dgm:spPr/>
      <dgm:t>
        <a:bodyPr/>
        <a:lstStyle/>
        <a:p>
          <a:pPr>
            <a:spcBef>
              <a:spcPts val="600"/>
            </a:spcBef>
            <a:spcAft>
              <a:spcPts val="0"/>
            </a:spcAft>
          </a:pPr>
          <a:endParaRPr lang="en-ZA" sz="2200" b="1">
            <a:latin typeface="Calibri" panose="020F0502020204030204" pitchFamily="34" charset="0"/>
          </a:endParaRPr>
        </a:p>
      </dgm:t>
    </dgm:pt>
    <dgm:pt modelId="{01A922E1-42FC-4DBF-B389-6032DFAA408C}" type="sibTrans" cxnId="{F78CE34F-9975-46E6-9C7B-43B627367E5D}">
      <dgm:prSet/>
      <dgm:spPr/>
      <dgm:t>
        <a:bodyPr/>
        <a:lstStyle/>
        <a:p>
          <a:pPr>
            <a:spcBef>
              <a:spcPts val="600"/>
            </a:spcBef>
            <a:spcAft>
              <a:spcPts val="0"/>
            </a:spcAft>
          </a:pPr>
          <a:endParaRPr lang="en-ZA" sz="2200" b="1">
            <a:latin typeface="Calibri" panose="020F0502020204030204" pitchFamily="34" charset="0"/>
          </a:endParaRPr>
        </a:p>
      </dgm:t>
    </dgm:pt>
    <dgm:pt modelId="{BE226595-BDD5-4A89-9E52-91E0982E75EE}" type="pres">
      <dgm:prSet presAssocID="{9AED3A25-822F-4109-9147-762E40ADD92D}" presName="Name0" presStyleCnt="0">
        <dgm:presLayoutVars>
          <dgm:dir/>
          <dgm:animLvl val="lvl"/>
          <dgm:resizeHandles val="exact"/>
        </dgm:presLayoutVars>
      </dgm:prSet>
      <dgm:spPr/>
      <dgm:t>
        <a:bodyPr/>
        <a:lstStyle/>
        <a:p>
          <a:endParaRPr lang="en-ZA"/>
        </a:p>
      </dgm:t>
    </dgm:pt>
    <dgm:pt modelId="{F6CA72E2-AEDB-4FF5-97F7-38CAB940D073}" type="pres">
      <dgm:prSet presAssocID="{E1E3DE66-05C7-4290-815D-84E598EFC8CB}" presName="boxAndChildren" presStyleCnt="0"/>
      <dgm:spPr/>
    </dgm:pt>
    <dgm:pt modelId="{70AEE6A4-CEC1-4D17-B16E-A6AB76F82B57}" type="pres">
      <dgm:prSet presAssocID="{E1E3DE66-05C7-4290-815D-84E598EFC8CB}" presName="parentTextBox" presStyleLbl="node1" presStyleIdx="0" presStyleCnt="7"/>
      <dgm:spPr/>
      <dgm:t>
        <a:bodyPr/>
        <a:lstStyle/>
        <a:p>
          <a:endParaRPr lang="en-ZA"/>
        </a:p>
      </dgm:t>
    </dgm:pt>
    <dgm:pt modelId="{584F341E-D44E-406D-AD7D-E65E27EC4838}" type="pres">
      <dgm:prSet presAssocID="{01A922E1-42FC-4DBF-B389-6032DFAA408C}" presName="sp" presStyleCnt="0"/>
      <dgm:spPr/>
    </dgm:pt>
    <dgm:pt modelId="{50670C99-2611-40F6-8A68-7C1EFD92F31D}" type="pres">
      <dgm:prSet presAssocID="{C1A3A27D-4A8C-4DAD-A0C7-5EF26219D65B}" presName="arrowAndChildren" presStyleCnt="0"/>
      <dgm:spPr/>
    </dgm:pt>
    <dgm:pt modelId="{92CCB063-EC91-44E7-A15E-FF8A4C4DDC86}" type="pres">
      <dgm:prSet presAssocID="{C1A3A27D-4A8C-4DAD-A0C7-5EF26219D65B}" presName="parentTextArrow" presStyleLbl="node1" presStyleIdx="1" presStyleCnt="7"/>
      <dgm:spPr/>
      <dgm:t>
        <a:bodyPr/>
        <a:lstStyle/>
        <a:p>
          <a:endParaRPr lang="en-ZA"/>
        </a:p>
      </dgm:t>
    </dgm:pt>
    <dgm:pt modelId="{297CA12C-60B8-4C21-BCB1-54AD05DCE368}" type="pres">
      <dgm:prSet presAssocID="{09A6D6C9-2FF2-4724-A211-CF057146205C}" presName="sp" presStyleCnt="0"/>
      <dgm:spPr/>
    </dgm:pt>
    <dgm:pt modelId="{21BDCA20-281C-467D-B92C-5113DB390AA1}" type="pres">
      <dgm:prSet presAssocID="{4CBF7E20-D64E-4E48-A472-65A1F5AF0988}" presName="arrowAndChildren" presStyleCnt="0"/>
      <dgm:spPr/>
    </dgm:pt>
    <dgm:pt modelId="{8EC21FBD-A0F6-4ED3-A6EE-0A269359EB7D}" type="pres">
      <dgm:prSet presAssocID="{4CBF7E20-D64E-4E48-A472-65A1F5AF0988}" presName="parentTextArrow" presStyleLbl="node1" presStyleIdx="2" presStyleCnt="7"/>
      <dgm:spPr/>
      <dgm:t>
        <a:bodyPr/>
        <a:lstStyle/>
        <a:p>
          <a:endParaRPr lang="en-ZA"/>
        </a:p>
      </dgm:t>
    </dgm:pt>
    <dgm:pt modelId="{5097D5B9-3430-4A07-9E40-D9E94BDEE240}" type="pres">
      <dgm:prSet presAssocID="{8A55328E-5B86-4B57-BB1D-E8853008AEC2}" presName="sp" presStyleCnt="0"/>
      <dgm:spPr/>
    </dgm:pt>
    <dgm:pt modelId="{2A495611-773A-4F51-9364-B1681ECA25FA}" type="pres">
      <dgm:prSet presAssocID="{84B4CD7A-1476-43A1-89C7-1F11321FDED9}" presName="arrowAndChildren" presStyleCnt="0"/>
      <dgm:spPr/>
    </dgm:pt>
    <dgm:pt modelId="{684C944B-3E90-4D4E-8425-19E06C996C1F}" type="pres">
      <dgm:prSet presAssocID="{84B4CD7A-1476-43A1-89C7-1F11321FDED9}" presName="parentTextArrow" presStyleLbl="node1" presStyleIdx="3" presStyleCnt="7"/>
      <dgm:spPr/>
      <dgm:t>
        <a:bodyPr/>
        <a:lstStyle/>
        <a:p>
          <a:endParaRPr lang="en-ZA"/>
        </a:p>
      </dgm:t>
    </dgm:pt>
    <dgm:pt modelId="{A7E43AD8-17D8-4C03-A826-782735C63681}" type="pres">
      <dgm:prSet presAssocID="{BCD2A7DD-CE76-489C-A63A-6FCA3B3CDD63}" presName="sp" presStyleCnt="0"/>
      <dgm:spPr/>
    </dgm:pt>
    <dgm:pt modelId="{3F5146D1-6322-414E-8A5B-CD1D8B627F80}" type="pres">
      <dgm:prSet presAssocID="{6F5C4B9F-D09D-4FAF-AC9F-46B9A2CF75D6}" presName="arrowAndChildren" presStyleCnt="0"/>
      <dgm:spPr/>
    </dgm:pt>
    <dgm:pt modelId="{C24F73F5-020C-4D9E-A3C5-4C2BA88EFC25}" type="pres">
      <dgm:prSet presAssocID="{6F5C4B9F-D09D-4FAF-AC9F-46B9A2CF75D6}" presName="parentTextArrow" presStyleLbl="node1" presStyleIdx="4" presStyleCnt="7"/>
      <dgm:spPr/>
      <dgm:t>
        <a:bodyPr/>
        <a:lstStyle/>
        <a:p>
          <a:endParaRPr lang="en-ZA"/>
        </a:p>
      </dgm:t>
    </dgm:pt>
    <dgm:pt modelId="{A9FAE2C3-0D20-4E3C-AC7D-04F296E91870}" type="pres">
      <dgm:prSet presAssocID="{3C99FB9E-0687-47E5-B4CF-C24C853AA3CE}" presName="sp" presStyleCnt="0"/>
      <dgm:spPr/>
    </dgm:pt>
    <dgm:pt modelId="{A8D08FC3-53F6-4B81-B5E6-85162866632A}" type="pres">
      <dgm:prSet presAssocID="{896C3A8B-25EE-41A5-A1E2-2A779F3BAE3F}" presName="arrowAndChildren" presStyleCnt="0"/>
      <dgm:spPr/>
    </dgm:pt>
    <dgm:pt modelId="{CE847B37-6D19-43E3-9659-EF7C62624C23}" type="pres">
      <dgm:prSet presAssocID="{896C3A8B-25EE-41A5-A1E2-2A779F3BAE3F}" presName="parentTextArrow" presStyleLbl="node1" presStyleIdx="5" presStyleCnt="7"/>
      <dgm:spPr/>
      <dgm:t>
        <a:bodyPr/>
        <a:lstStyle/>
        <a:p>
          <a:endParaRPr lang="en-ZA"/>
        </a:p>
      </dgm:t>
    </dgm:pt>
    <dgm:pt modelId="{1C05CC98-07E3-4270-9A50-5ECF1344C4FF}" type="pres">
      <dgm:prSet presAssocID="{1EA7ED19-F0F6-4C37-8F1C-2F1485F92C5B}" presName="sp" presStyleCnt="0"/>
      <dgm:spPr/>
    </dgm:pt>
    <dgm:pt modelId="{6D22C6EC-C3D1-413B-BDAD-C210E11642B7}" type="pres">
      <dgm:prSet presAssocID="{97AC5849-DBA3-4490-97D0-497614889A9B}" presName="arrowAndChildren" presStyleCnt="0"/>
      <dgm:spPr/>
    </dgm:pt>
    <dgm:pt modelId="{A19471C5-63D2-42A3-BF3A-7D30636113F1}" type="pres">
      <dgm:prSet presAssocID="{97AC5849-DBA3-4490-97D0-497614889A9B}" presName="parentTextArrow" presStyleLbl="node1" presStyleIdx="6" presStyleCnt="7"/>
      <dgm:spPr/>
      <dgm:t>
        <a:bodyPr/>
        <a:lstStyle/>
        <a:p>
          <a:endParaRPr lang="en-ZA"/>
        </a:p>
      </dgm:t>
    </dgm:pt>
  </dgm:ptLst>
  <dgm:cxnLst>
    <dgm:cxn modelId="{574BF0E5-AB30-4C80-88E1-51C7B0C6A40B}" type="presOf" srcId="{6F5C4B9F-D09D-4FAF-AC9F-46B9A2CF75D6}" destId="{C24F73F5-020C-4D9E-A3C5-4C2BA88EFC25}" srcOrd="0" destOrd="0" presId="urn:microsoft.com/office/officeart/2005/8/layout/process4"/>
    <dgm:cxn modelId="{41043035-FCEE-4779-9080-121351F2F4E5}" srcId="{9AED3A25-822F-4109-9147-762E40ADD92D}" destId="{E1E3DE66-05C7-4290-815D-84E598EFC8CB}" srcOrd="6" destOrd="0" parTransId="{001CC55C-277C-4E31-9588-240A4B5328AA}" sibTransId="{ABD384B3-BE4E-4780-A5B2-F2BC499DD6F4}"/>
    <dgm:cxn modelId="{F78CE34F-9975-46E6-9C7B-43B627367E5D}" srcId="{9AED3A25-822F-4109-9147-762E40ADD92D}" destId="{C1A3A27D-4A8C-4DAD-A0C7-5EF26219D65B}" srcOrd="5" destOrd="0" parTransId="{0A73D24C-197D-41D6-870E-2BBD73F3414C}" sibTransId="{01A922E1-42FC-4DBF-B389-6032DFAA408C}"/>
    <dgm:cxn modelId="{6F3BB218-1B21-4D50-B6B5-AEBF09D78863}" srcId="{9AED3A25-822F-4109-9147-762E40ADD92D}" destId="{97AC5849-DBA3-4490-97D0-497614889A9B}" srcOrd="0" destOrd="0" parTransId="{E58A0234-8C91-4B6F-88AA-84DFB7C66B9C}" sibTransId="{1EA7ED19-F0F6-4C37-8F1C-2F1485F92C5B}"/>
    <dgm:cxn modelId="{D2F222C5-4B11-4302-B20D-27F8B154246C}" srcId="{9AED3A25-822F-4109-9147-762E40ADD92D}" destId="{896C3A8B-25EE-41A5-A1E2-2A779F3BAE3F}" srcOrd="1" destOrd="0" parTransId="{CA3C6DF9-2932-429E-B71A-DE59CBC9369D}" sibTransId="{3C99FB9E-0687-47E5-B4CF-C24C853AA3CE}"/>
    <dgm:cxn modelId="{0EDD4833-390E-493C-B2BB-B55D2DF8CE0C}" type="presOf" srcId="{E1E3DE66-05C7-4290-815D-84E598EFC8CB}" destId="{70AEE6A4-CEC1-4D17-B16E-A6AB76F82B57}" srcOrd="0" destOrd="0" presId="urn:microsoft.com/office/officeart/2005/8/layout/process4"/>
    <dgm:cxn modelId="{54F24EDA-39C8-4BD4-AD7A-143641F407EF}" type="presOf" srcId="{896C3A8B-25EE-41A5-A1E2-2A779F3BAE3F}" destId="{CE847B37-6D19-43E3-9659-EF7C62624C23}" srcOrd="0" destOrd="0" presId="urn:microsoft.com/office/officeart/2005/8/layout/process4"/>
    <dgm:cxn modelId="{A43F49A2-4824-4413-9285-51B24E9BA2AC}" type="presOf" srcId="{C1A3A27D-4A8C-4DAD-A0C7-5EF26219D65B}" destId="{92CCB063-EC91-44E7-A15E-FF8A4C4DDC86}" srcOrd="0" destOrd="0" presId="urn:microsoft.com/office/officeart/2005/8/layout/process4"/>
    <dgm:cxn modelId="{F2ECF3FD-FAB7-4950-B0BB-8D48A60FC243}" type="presOf" srcId="{9AED3A25-822F-4109-9147-762E40ADD92D}" destId="{BE226595-BDD5-4A89-9E52-91E0982E75EE}" srcOrd="0" destOrd="0" presId="urn:microsoft.com/office/officeart/2005/8/layout/process4"/>
    <dgm:cxn modelId="{983336E7-4BF7-4226-A92B-A28EF7F5B5EF}" type="presOf" srcId="{84B4CD7A-1476-43A1-89C7-1F11321FDED9}" destId="{684C944B-3E90-4D4E-8425-19E06C996C1F}" srcOrd="0" destOrd="0" presId="urn:microsoft.com/office/officeart/2005/8/layout/process4"/>
    <dgm:cxn modelId="{984D6A68-5519-475E-91EE-75C1086F8EB5}" srcId="{9AED3A25-822F-4109-9147-762E40ADD92D}" destId="{84B4CD7A-1476-43A1-89C7-1F11321FDED9}" srcOrd="3" destOrd="0" parTransId="{143799D1-D66D-416C-9363-4AF10827DF2A}" sibTransId="{8A55328E-5B86-4B57-BB1D-E8853008AEC2}"/>
    <dgm:cxn modelId="{C6D7A9BF-E1BD-4C36-98DC-704CC5C9E4A7}" srcId="{9AED3A25-822F-4109-9147-762E40ADD92D}" destId="{6F5C4B9F-D09D-4FAF-AC9F-46B9A2CF75D6}" srcOrd="2" destOrd="0" parTransId="{AF2D8166-84E5-4E24-A635-53DDEF63AB57}" sibTransId="{BCD2A7DD-CE76-489C-A63A-6FCA3B3CDD63}"/>
    <dgm:cxn modelId="{2782905B-BA2B-48A8-AA7B-0D7F5037CA9A}" type="presOf" srcId="{4CBF7E20-D64E-4E48-A472-65A1F5AF0988}" destId="{8EC21FBD-A0F6-4ED3-A6EE-0A269359EB7D}" srcOrd="0" destOrd="0" presId="urn:microsoft.com/office/officeart/2005/8/layout/process4"/>
    <dgm:cxn modelId="{D549678C-8622-4F18-AC17-B8A2BD388A15}" srcId="{9AED3A25-822F-4109-9147-762E40ADD92D}" destId="{4CBF7E20-D64E-4E48-A472-65A1F5AF0988}" srcOrd="4" destOrd="0" parTransId="{5DEE6FDE-9849-428A-8F12-3C9249E1A974}" sibTransId="{09A6D6C9-2FF2-4724-A211-CF057146205C}"/>
    <dgm:cxn modelId="{175A6EDE-6AB7-46CF-9652-847AF6263CF1}" type="presOf" srcId="{97AC5849-DBA3-4490-97D0-497614889A9B}" destId="{A19471C5-63D2-42A3-BF3A-7D30636113F1}" srcOrd="0" destOrd="0" presId="urn:microsoft.com/office/officeart/2005/8/layout/process4"/>
    <dgm:cxn modelId="{149BA416-615E-495D-83F7-7B444B1E4B86}" type="presParOf" srcId="{BE226595-BDD5-4A89-9E52-91E0982E75EE}" destId="{F6CA72E2-AEDB-4FF5-97F7-38CAB940D073}" srcOrd="0" destOrd="0" presId="urn:microsoft.com/office/officeart/2005/8/layout/process4"/>
    <dgm:cxn modelId="{1843794D-389A-4A5D-BEF7-FDAA9068D624}" type="presParOf" srcId="{F6CA72E2-AEDB-4FF5-97F7-38CAB940D073}" destId="{70AEE6A4-CEC1-4D17-B16E-A6AB76F82B57}" srcOrd="0" destOrd="0" presId="urn:microsoft.com/office/officeart/2005/8/layout/process4"/>
    <dgm:cxn modelId="{7DFB566D-7FAF-43E1-A1E2-106758D976A0}" type="presParOf" srcId="{BE226595-BDD5-4A89-9E52-91E0982E75EE}" destId="{584F341E-D44E-406D-AD7D-E65E27EC4838}" srcOrd="1" destOrd="0" presId="urn:microsoft.com/office/officeart/2005/8/layout/process4"/>
    <dgm:cxn modelId="{46904F62-6743-4556-917C-BF1F420EE1B4}" type="presParOf" srcId="{BE226595-BDD5-4A89-9E52-91E0982E75EE}" destId="{50670C99-2611-40F6-8A68-7C1EFD92F31D}" srcOrd="2" destOrd="0" presId="urn:microsoft.com/office/officeart/2005/8/layout/process4"/>
    <dgm:cxn modelId="{F6D1E20B-64CC-4F7E-A41D-451EE216B9FD}" type="presParOf" srcId="{50670C99-2611-40F6-8A68-7C1EFD92F31D}" destId="{92CCB063-EC91-44E7-A15E-FF8A4C4DDC86}" srcOrd="0" destOrd="0" presId="urn:microsoft.com/office/officeart/2005/8/layout/process4"/>
    <dgm:cxn modelId="{8415E5DB-1246-4F6A-9364-C1AEE2147905}" type="presParOf" srcId="{BE226595-BDD5-4A89-9E52-91E0982E75EE}" destId="{297CA12C-60B8-4C21-BCB1-54AD05DCE368}" srcOrd="3" destOrd="0" presId="urn:microsoft.com/office/officeart/2005/8/layout/process4"/>
    <dgm:cxn modelId="{34C9A3D4-9510-4373-B734-939B1AA57001}" type="presParOf" srcId="{BE226595-BDD5-4A89-9E52-91E0982E75EE}" destId="{21BDCA20-281C-467D-B92C-5113DB390AA1}" srcOrd="4" destOrd="0" presId="urn:microsoft.com/office/officeart/2005/8/layout/process4"/>
    <dgm:cxn modelId="{7C63ED02-6034-4C60-B4AF-C868307BF41F}" type="presParOf" srcId="{21BDCA20-281C-467D-B92C-5113DB390AA1}" destId="{8EC21FBD-A0F6-4ED3-A6EE-0A269359EB7D}" srcOrd="0" destOrd="0" presId="urn:microsoft.com/office/officeart/2005/8/layout/process4"/>
    <dgm:cxn modelId="{A31170C8-8096-4043-B07A-F3A64D885635}" type="presParOf" srcId="{BE226595-BDD5-4A89-9E52-91E0982E75EE}" destId="{5097D5B9-3430-4A07-9E40-D9E94BDEE240}" srcOrd="5" destOrd="0" presId="urn:microsoft.com/office/officeart/2005/8/layout/process4"/>
    <dgm:cxn modelId="{6B084A2B-A40E-4AF3-9473-054DD38068BF}" type="presParOf" srcId="{BE226595-BDD5-4A89-9E52-91E0982E75EE}" destId="{2A495611-773A-4F51-9364-B1681ECA25FA}" srcOrd="6" destOrd="0" presId="urn:microsoft.com/office/officeart/2005/8/layout/process4"/>
    <dgm:cxn modelId="{69D89AF3-340F-43F7-B3DD-79572B31D408}" type="presParOf" srcId="{2A495611-773A-4F51-9364-B1681ECA25FA}" destId="{684C944B-3E90-4D4E-8425-19E06C996C1F}" srcOrd="0" destOrd="0" presId="urn:microsoft.com/office/officeart/2005/8/layout/process4"/>
    <dgm:cxn modelId="{7A1918BC-ACFF-4D5C-A9FF-26AD2BEA0E67}" type="presParOf" srcId="{BE226595-BDD5-4A89-9E52-91E0982E75EE}" destId="{A7E43AD8-17D8-4C03-A826-782735C63681}" srcOrd="7" destOrd="0" presId="urn:microsoft.com/office/officeart/2005/8/layout/process4"/>
    <dgm:cxn modelId="{D0AD2D20-AFE5-4D8C-A1EA-95DD99C825CB}" type="presParOf" srcId="{BE226595-BDD5-4A89-9E52-91E0982E75EE}" destId="{3F5146D1-6322-414E-8A5B-CD1D8B627F80}" srcOrd="8" destOrd="0" presId="urn:microsoft.com/office/officeart/2005/8/layout/process4"/>
    <dgm:cxn modelId="{36429D75-1D1E-4510-B2D2-1A6A7AFD8997}" type="presParOf" srcId="{3F5146D1-6322-414E-8A5B-CD1D8B627F80}" destId="{C24F73F5-020C-4D9E-A3C5-4C2BA88EFC25}" srcOrd="0" destOrd="0" presId="urn:microsoft.com/office/officeart/2005/8/layout/process4"/>
    <dgm:cxn modelId="{A2A64E5B-8AF7-47F2-97F0-116AE2C2E0D4}" type="presParOf" srcId="{BE226595-BDD5-4A89-9E52-91E0982E75EE}" destId="{A9FAE2C3-0D20-4E3C-AC7D-04F296E91870}" srcOrd="9" destOrd="0" presId="urn:microsoft.com/office/officeart/2005/8/layout/process4"/>
    <dgm:cxn modelId="{2D628AF3-3771-4A9D-83B3-138CC299FC0A}" type="presParOf" srcId="{BE226595-BDD5-4A89-9E52-91E0982E75EE}" destId="{A8D08FC3-53F6-4B81-B5E6-85162866632A}" srcOrd="10" destOrd="0" presId="urn:microsoft.com/office/officeart/2005/8/layout/process4"/>
    <dgm:cxn modelId="{D1698798-1B9F-40D4-BA83-BB754231ABAA}" type="presParOf" srcId="{A8D08FC3-53F6-4B81-B5E6-85162866632A}" destId="{CE847B37-6D19-43E3-9659-EF7C62624C23}" srcOrd="0" destOrd="0" presId="urn:microsoft.com/office/officeart/2005/8/layout/process4"/>
    <dgm:cxn modelId="{4C67BBA5-D955-4FE2-83A4-3288091FB7A5}" type="presParOf" srcId="{BE226595-BDD5-4A89-9E52-91E0982E75EE}" destId="{1C05CC98-07E3-4270-9A50-5ECF1344C4FF}" srcOrd="11" destOrd="0" presId="urn:microsoft.com/office/officeart/2005/8/layout/process4"/>
    <dgm:cxn modelId="{9EA31F0D-2E0C-4868-AE05-3C3D94E470F4}" type="presParOf" srcId="{BE226595-BDD5-4A89-9E52-91E0982E75EE}" destId="{6D22C6EC-C3D1-413B-BDAD-C210E11642B7}" srcOrd="12" destOrd="0" presId="urn:microsoft.com/office/officeart/2005/8/layout/process4"/>
    <dgm:cxn modelId="{C6413A7D-9F83-4C31-983D-79C57E0B4A40}" type="presParOf" srcId="{6D22C6EC-C3D1-413B-BDAD-C210E11642B7}" destId="{A19471C5-63D2-42A3-BF3A-7D30636113F1}" srcOrd="0" destOrd="0" presId="urn:microsoft.com/office/officeart/2005/8/layout/process4"/>
  </dgm:cxnLst>
  <dgm:bg/>
  <dgm:whole/>
</dgm:dataModel>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60688" cy="498475"/>
          </a:xfrm>
          <a:prstGeom prst="rect">
            <a:avLst/>
          </a:prstGeom>
        </p:spPr>
        <p:txBody>
          <a:bodyPr vert="horz" lIns="91440" tIns="45720" rIns="91440" bIns="45720" rtlCol="0"/>
          <a:lstStyle>
            <a:lvl1pPr algn="l">
              <a:defRPr sz="1200">
                <a:ea typeface="ＭＳ Ｐゴシック" pitchFamily="34" charset="-128"/>
                <a:cs typeface="+mn-cs"/>
              </a:defRPr>
            </a:lvl1pPr>
          </a:lstStyle>
          <a:p>
            <a:pPr>
              <a:defRPr/>
            </a:pPr>
            <a:endParaRPr lang="en-ZA"/>
          </a:p>
        </p:txBody>
      </p:sp>
      <p:sp>
        <p:nvSpPr>
          <p:cNvPr id="3" name="Date Placeholder 2"/>
          <p:cNvSpPr>
            <a:spLocks noGrp="1"/>
          </p:cNvSpPr>
          <p:nvPr>
            <p:ph type="dt" sz="quarter" idx="1"/>
          </p:nvPr>
        </p:nvSpPr>
        <p:spPr>
          <a:xfrm>
            <a:off x="3871913" y="0"/>
            <a:ext cx="2960687" cy="498475"/>
          </a:xfrm>
          <a:prstGeom prst="rect">
            <a:avLst/>
          </a:prstGeom>
        </p:spPr>
        <p:txBody>
          <a:bodyPr vert="horz" lIns="91440" tIns="45720" rIns="91440" bIns="45720" rtlCol="0"/>
          <a:lstStyle>
            <a:lvl1pPr algn="r">
              <a:defRPr sz="1200">
                <a:ea typeface="ＭＳ Ｐゴシック" pitchFamily="34" charset="-128"/>
                <a:cs typeface="+mn-cs"/>
              </a:defRPr>
            </a:lvl1pPr>
          </a:lstStyle>
          <a:p>
            <a:pPr>
              <a:defRPr/>
            </a:pPr>
            <a:fld id="{0193F587-BD41-4F01-A47B-D15137C4A88E}" type="datetimeFigureOut">
              <a:rPr lang="en-ZA"/>
              <a:pPr>
                <a:defRPr/>
              </a:pPr>
              <a:t>2014/06/11</a:t>
            </a:fld>
            <a:endParaRPr lang="en-ZA" dirty="0"/>
          </a:p>
        </p:txBody>
      </p:sp>
      <p:sp>
        <p:nvSpPr>
          <p:cNvPr id="4" name="Footer Placeholder 3"/>
          <p:cNvSpPr>
            <a:spLocks noGrp="1"/>
          </p:cNvSpPr>
          <p:nvPr>
            <p:ph type="ftr" sz="quarter" idx="2"/>
          </p:nvPr>
        </p:nvSpPr>
        <p:spPr>
          <a:xfrm>
            <a:off x="0" y="9478963"/>
            <a:ext cx="2960688" cy="498475"/>
          </a:xfrm>
          <a:prstGeom prst="rect">
            <a:avLst/>
          </a:prstGeom>
        </p:spPr>
        <p:txBody>
          <a:bodyPr vert="horz" lIns="91440" tIns="45720" rIns="91440" bIns="45720" rtlCol="0" anchor="b"/>
          <a:lstStyle>
            <a:lvl1pPr algn="l">
              <a:defRPr sz="1200">
                <a:ea typeface="ＭＳ Ｐゴシック" pitchFamily="34" charset="-128"/>
                <a:cs typeface="+mn-cs"/>
              </a:defRPr>
            </a:lvl1pPr>
          </a:lstStyle>
          <a:p>
            <a:pPr>
              <a:defRPr/>
            </a:pPr>
            <a:endParaRPr lang="en-ZA"/>
          </a:p>
        </p:txBody>
      </p:sp>
      <p:sp>
        <p:nvSpPr>
          <p:cNvPr id="5" name="Slide Number Placeholder 4"/>
          <p:cNvSpPr>
            <a:spLocks noGrp="1"/>
          </p:cNvSpPr>
          <p:nvPr>
            <p:ph type="sldNum" sz="quarter" idx="3"/>
          </p:nvPr>
        </p:nvSpPr>
        <p:spPr>
          <a:xfrm>
            <a:off x="3871913" y="9478963"/>
            <a:ext cx="2960687" cy="498475"/>
          </a:xfrm>
          <a:prstGeom prst="rect">
            <a:avLst/>
          </a:prstGeom>
        </p:spPr>
        <p:txBody>
          <a:bodyPr vert="horz" lIns="91440" tIns="45720" rIns="91440" bIns="45720" rtlCol="0" anchor="b"/>
          <a:lstStyle>
            <a:lvl1pPr algn="r">
              <a:defRPr sz="1200">
                <a:ea typeface="ＭＳ Ｐゴシック" pitchFamily="34" charset="-128"/>
                <a:cs typeface="+mn-cs"/>
              </a:defRPr>
            </a:lvl1pPr>
          </a:lstStyle>
          <a:p>
            <a:pPr>
              <a:defRPr/>
            </a:pPr>
            <a:fld id="{F88ED512-981F-4F21-8BE9-52776B101369}" type="slidenum">
              <a:rPr lang="en-ZA"/>
              <a:pPr>
                <a:defRPr/>
              </a:pPr>
              <a:t>‹#›</a:t>
            </a:fld>
            <a:endParaRPr lang="en-ZA"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60688"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alibri" pitchFamily="34" charset="0"/>
                <a:ea typeface="+mn-ea"/>
                <a:cs typeface="+mn-cs"/>
              </a:defRPr>
            </a:lvl1pPr>
          </a:lstStyle>
          <a:p>
            <a:pPr>
              <a:defRPr/>
            </a:pPr>
            <a:endParaRPr lang="en-US"/>
          </a:p>
        </p:txBody>
      </p:sp>
      <p:sp>
        <p:nvSpPr>
          <p:cNvPr id="30723" name="Rectangle 3"/>
          <p:cNvSpPr>
            <a:spLocks noGrp="1" noChangeArrowheads="1"/>
          </p:cNvSpPr>
          <p:nvPr>
            <p:ph type="dt" idx="1"/>
          </p:nvPr>
        </p:nvSpPr>
        <p:spPr bwMode="auto">
          <a:xfrm>
            <a:off x="3871913" y="0"/>
            <a:ext cx="2960687" cy="498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alibri" pitchFamily="34" charset="0"/>
                <a:ea typeface="ＭＳ Ｐゴシック" pitchFamily="34" charset="-128"/>
                <a:cs typeface="+mn-cs"/>
              </a:defRPr>
            </a:lvl1pPr>
          </a:lstStyle>
          <a:p>
            <a:pPr>
              <a:defRPr/>
            </a:pPr>
            <a:fld id="{EE3BB7AA-1FAE-447F-B0A7-AE64D494C420}" type="datetimeFigureOut">
              <a:rPr lang="en-US" altLang="en-US"/>
              <a:pPr>
                <a:defRPr/>
              </a:pPr>
              <a:t>6/11/2014</a:t>
            </a:fld>
            <a:endParaRPr lang="en-US" altLang="en-US" dirty="0"/>
          </a:p>
        </p:txBody>
      </p:sp>
      <p:sp>
        <p:nvSpPr>
          <p:cNvPr id="86020" name="Rectangle 4"/>
          <p:cNvSpPr>
            <a:spLocks noGrp="1" noRot="1" noChangeAspect="1" noChangeArrowheads="1" noTextEdit="1"/>
          </p:cNvSpPr>
          <p:nvPr>
            <p:ph type="sldImg" idx="2"/>
          </p:nvPr>
        </p:nvSpPr>
        <p:spPr bwMode="auto">
          <a:xfrm>
            <a:off x="923925" y="749300"/>
            <a:ext cx="4986338" cy="3740150"/>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684213" y="4740275"/>
            <a:ext cx="5467350" cy="44910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26" name="Rectangle 6"/>
          <p:cNvSpPr>
            <a:spLocks noGrp="1" noChangeArrowheads="1"/>
          </p:cNvSpPr>
          <p:nvPr>
            <p:ph type="ftr" sz="quarter" idx="4"/>
          </p:nvPr>
        </p:nvSpPr>
        <p:spPr bwMode="auto">
          <a:xfrm>
            <a:off x="0" y="9478963"/>
            <a:ext cx="2960688"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alibri" pitchFamily="34" charset="0"/>
                <a:ea typeface="+mn-ea"/>
                <a:cs typeface="+mn-cs"/>
              </a:defRPr>
            </a:lvl1pPr>
          </a:lstStyle>
          <a:p>
            <a:pPr>
              <a:defRPr/>
            </a:pPr>
            <a:endParaRPr lang="en-US"/>
          </a:p>
        </p:txBody>
      </p:sp>
      <p:sp>
        <p:nvSpPr>
          <p:cNvPr id="30727" name="Rectangle 7"/>
          <p:cNvSpPr>
            <a:spLocks noGrp="1" noChangeArrowheads="1"/>
          </p:cNvSpPr>
          <p:nvPr>
            <p:ph type="sldNum" sz="quarter" idx="5"/>
          </p:nvPr>
        </p:nvSpPr>
        <p:spPr bwMode="auto">
          <a:xfrm>
            <a:off x="3871913" y="9478963"/>
            <a:ext cx="2960687" cy="4984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alibri" pitchFamily="34" charset="0"/>
                <a:ea typeface="ＭＳ Ｐゴシック" pitchFamily="34" charset="-128"/>
                <a:cs typeface="+mn-cs"/>
              </a:defRPr>
            </a:lvl1pPr>
          </a:lstStyle>
          <a:p>
            <a:pPr>
              <a:defRPr/>
            </a:pPr>
            <a:fld id="{EB25B139-C956-4110-8036-8BB73BA59143}"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Calibri" pitchFamily="34" charset="0"/>
        <a:ea typeface="ＭＳ Ｐゴシック" charset="0"/>
        <a:cs typeface="ＭＳ Ｐゴシック"/>
      </a:defRPr>
    </a:lvl2pPr>
    <a:lvl3pPr marL="914400" algn="l" rtl="0" eaLnBrk="0" fontAlgn="base" hangingPunct="0">
      <a:spcBef>
        <a:spcPct val="30000"/>
      </a:spcBef>
      <a:spcAft>
        <a:spcPct val="0"/>
      </a:spcAft>
      <a:defRPr sz="1200" kern="1200">
        <a:solidFill>
          <a:schemeClr val="tx1"/>
        </a:solidFill>
        <a:latin typeface="Calibri" pitchFamily="34" charset="0"/>
        <a:ea typeface="ＭＳ Ｐゴシック" charset="0"/>
        <a:cs typeface="ＭＳ Ｐゴシック"/>
      </a:defRPr>
    </a:lvl3pPr>
    <a:lvl4pPr marL="1371600" algn="l" rtl="0" eaLnBrk="0" fontAlgn="base" hangingPunct="0">
      <a:spcBef>
        <a:spcPct val="30000"/>
      </a:spcBef>
      <a:spcAft>
        <a:spcPct val="0"/>
      </a:spcAft>
      <a:defRPr sz="1200" kern="1200">
        <a:solidFill>
          <a:schemeClr val="tx1"/>
        </a:solidFill>
        <a:latin typeface="Calibri" pitchFamily="34" charset="0"/>
        <a:ea typeface="ＭＳ Ｐゴシック" charset="0"/>
        <a:cs typeface="ＭＳ Ｐゴシック"/>
      </a:defRPr>
    </a:lvl4pPr>
    <a:lvl5pPr marL="1828800" algn="l" rtl="0" eaLnBrk="0" fontAlgn="base" hangingPunct="0">
      <a:spcBef>
        <a:spcPct val="30000"/>
      </a:spcBef>
      <a:spcAft>
        <a:spcPct val="0"/>
      </a:spcAft>
      <a:defRPr sz="1200" kern="1200">
        <a:solidFill>
          <a:schemeClr val="tx1"/>
        </a:solidFill>
        <a:latin typeface="Calibri" pitchFamily="34" charset="0"/>
        <a:ea typeface="ＭＳ Ｐゴシック" charset="0"/>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p:spPr>
        <p:txBody>
          <a:bodyPr/>
          <a:lstStyle/>
          <a:p>
            <a:pPr eaLnBrk="1" hangingPunct="1"/>
            <a:r>
              <a:rPr lang="en-US" altLang="en-US" smtClean="0">
                <a:ea typeface="ＭＳ Ｐゴシック"/>
                <a:cs typeface="ＭＳ Ｐゴシック"/>
              </a:rPr>
              <a:t>DWA, as the custodian of countries water resources  has arrange this meeting to discuss the Classification and Resource Quality Objectives </a:t>
            </a:r>
          </a:p>
          <a:p>
            <a:pPr eaLnBrk="1" hangingPunct="1"/>
            <a:r>
              <a:rPr lang="en-US" altLang="en-US" smtClean="0">
                <a:ea typeface="ＭＳ Ｐゴシック"/>
                <a:cs typeface="ＭＳ Ｐゴシック"/>
              </a:rPr>
              <a:t>that are proposed for the Letaba River System.</a:t>
            </a:r>
          </a:p>
          <a:p>
            <a:pPr eaLnBrk="1" hangingPunct="1"/>
            <a:endParaRPr lang="en-US" altLang="en-US" smtClean="0">
              <a:ea typeface="ＭＳ Ｐゴシック"/>
              <a:cs typeface="ＭＳ Ｐゴシック"/>
            </a:endParaRPr>
          </a:p>
          <a:p>
            <a:pPr eaLnBrk="1" hangingPunct="1"/>
            <a:endParaRPr lang="en-US" altLang="en-US" smtClean="0">
              <a:ea typeface="ＭＳ Ｐゴシック"/>
              <a:cs typeface="ＭＳ Ｐゴシック"/>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ZA" dirty="0" smtClean="0"/>
              <a:t>Catchment of the Letaba River System.</a:t>
            </a:r>
          </a:p>
          <a:p>
            <a:pPr marL="171450" indent="-171450">
              <a:buFont typeface="Arial" panose="020B0604020202020204" pitchFamily="34" charset="0"/>
              <a:buChar char="•"/>
              <a:defRPr/>
            </a:pPr>
            <a:r>
              <a:rPr lang="en-ZA" dirty="0" smtClean="0"/>
              <a:t>In the west large dams (Ebenezer, Tzaneen, Middel Letaba dams) make </a:t>
            </a:r>
          </a:p>
          <a:p>
            <a:pPr>
              <a:buFont typeface="Arial" panose="020B0604020202020204" pitchFamily="34" charset="0"/>
              <a:buNone/>
              <a:defRPr/>
            </a:pPr>
            <a:r>
              <a:rPr lang="en-ZA" dirty="0" smtClean="0"/>
              <a:t>	water available for irrigation and domestic/urban use, in the east the Kruger National Park </a:t>
            </a:r>
          </a:p>
          <a:p>
            <a:pPr>
              <a:buFont typeface="Arial" panose="020B0604020202020204" pitchFamily="34" charset="0"/>
              <a:buNone/>
              <a:defRPr/>
            </a:pPr>
            <a:r>
              <a:rPr lang="en-ZA" dirty="0" smtClean="0"/>
              <a:t>	is an important protection area.</a:t>
            </a:r>
          </a:p>
          <a:p>
            <a:pPr>
              <a:buFont typeface="Arial" panose="020B0604020202020204" pitchFamily="34" charset="0"/>
              <a:buNone/>
              <a:defRPr/>
            </a:pPr>
            <a:endParaRPr lang="en-ZA" dirty="0" smtClean="0"/>
          </a:p>
          <a:p>
            <a:pPr marL="171450" indent="-171450">
              <a:buFont typeface="Arial" panose="020B0604020202020204" pitchFamily="34" charset="0"/>
              <a:buChar char="•"/>
              <a:defRPr/>
            </a:pPr>
            <a:r>
              <a:rPr lang="en-ZA" dirty="0" smtClean="0"/>
              <a:t>Approved water resource developments are: Transfer pipeline from Nandoni Dam to the Giyani area,  Raising of Tzaneen Dam, Nwamitwa Dam, groundwater schemes and related water treatment and conveyance infrastructure.</a:t>
            </a:r>
          </a:p>
          <a:p>
            <a:pPr marL="171450" indent="-171450">
              <a:buFont typeface="Arial" panose="020B0604020202020204" pitchFamily="34" charset="0"/>
              <a:buChar char="•"/>
              <a:defRPr/>
            </a:pPr>
            <a:endParaRPr lang="en-ZA" dirty="0" smtClean="0"/>
          </a:p>
          <a:p>
            <a:pPr marL="171450" indent="-171450">
              <a:buFont typeface="Arial" panose="020B0604020202020204" pitchFamily="34" charset="0"/>
              <a:buChar char="•"/>
              <a:defRPr/>
            </a:pPr>
            <a:r>
              <a:rPr lang="en-ZA" dirty="0" smtClean="0"/>
              <a:t>Possible future projects are: </a:t>
            </a:r>
          </a:p>
          <a:p>
            <a:pPr marL="628650" lvl="1" indent="-171450">
              <a:buFont typeface="Arial" panose="020B0604020202020204" pitchFamily="34" charset="0"/>
              <a:buChar char="•"/>
              <a:defRPr/>
            </a:pPr>
            <a:r>
              <a:rPr lang="en-ZA" dirty="0" smtClean="0">
                <a:cs typeface="+mn-cs"/>
              </a:rPr>
              <a:t>Resource development on the Klein Letaba – linked to the Middel Letaba – Nsami system.</a:t>
            </a:r>
          </a:p>
          <a:p>
            <a:pPr marL="628650" lvl="1" indent="-171450">
              <a:buFont typeface="Arial" panose="020B0604020202020204" pitchFamily="34" charset="0"/>
              <a:buChar char="•"/>
              <a:defRPr/>
            </a:pPr>
            <a:r>
              <a:rPr lang="en-ZA" dirty="0" smtClean="0">
                <a:cs typeface="+mn-cs"/>
              </a:rPr>
              <a:t>Exchange or supply source, some supply schemes currently receiving water from Letaba will be supplied from Nandoni Dam. </a:t>
            </a:r>
          </a:p>
          <a:p>
            <a:pPr marL="628650" lvl="1" indent="-171450">
              <a:buFont typeface="Arial" panose="020B0604020202020204" pitchFamily="34" charset="0"/>
              <a:buChar char="•"/>
              <a:defRPr/>
            </a:pPr>
            <a:r>
              <a:rPr lang="en-ZA" dirty="0" smtClean="0">
                <a:cs typeface="+mn-cs"/>
              </a:rPr>
              <a:t>Groundwater – but need to be limited to maintain baseflow in the rivers.</a:t>
            </a:r>
          </a:p>
          <a:p>
            <a:pPr>
              <a:defRPr/>
            </a:pPr>
            <a:endParaRPr lang="en-ZA" dirty="0" smtClean="0"/>
          </a:p>
          <a:p>
            <a:pPr>
              <a:defRPr/>
            </a:pPr>
            <a:r>
              <a:rPr lang="en-ZA" dirty="0" smtClean="0"/>
              <a:t>The elements used for classification and RQO determination are: </a:t>
            </a:r>
          </a:p>
          <a:p>
            <a:pPr marL="1085850" lvl="2" indent="-171450">
              <a:buFont typeface="Arial" panose="020B0604020202020204" pitchFamily="34" charset="0"/>
              <a:buChar char="•"/>
              <a:defRPr/>
            </a:pPr>
            <a:r>
              <a:rPr lang="en-ZA" dirty="0" smtClean="0">
                <a:cs typeface="+mn-cs"/>
              </a:rPr>
              <a:t>12 </a:t>
            </a:r>
            <a:r>
              <a:rPr lang="en-ZA" dirty="0" err="1" smtClean="0">
                <a:cs typeface="+mn-cs"/>
              </a:rPr>
              <a:t>IUAs</a:t>
            </a:r>
            <a:r>
              <a:rPr lang="en-ZA" dirty="0" smtClean="0">
                <a:cs typeface="+mn-cs"/>
              </a:rPr>
              <a:t> (</a:t>
            </a:r>
            <a:r>
              <a:rPr lang="en-ZA" b="1" dirty="0" smtClean="0">
                <a:cs typeface="+mn-cs"/>
              </a:rPr>
              <a:t>Management Class set for each </a:t>
            </a:r>
            <a:r>
              <a:rPr lang="en-ZA" b="1" dirty="0" err="1" smtClean="0">
                <a:cs typeface="+mn-cs"/>
              </a:rPr>
              <a:t>IUA</a:t>
            </a:r>
            <a:r>
              <a:rPr lang="en-ZA" dirty="0" smtClean="0">
                <a:cs typeface="+mn-cs"/>
              </a:rPr>
              <a:t>), </a:t>
            </a:r>
          </a:p>
          <a:p>
            <a:pPr marL="1085850" lvl="2" indent="-171450">
              <a:buFont typeface="Arial" panose="020B0604020202020204" pitchFamily="34" charset="0"/>
              <a:buChar char="•"/>
              <a:defRPr/>
            </a:pPr>
            <a:r>
              <a:rPr lang="en-US" sz="2400" dirty="0" smtClean="0">
                <a:cs typeface="+mn-cs"/>
              </a:rPr>
              <a:t>62 biophysical nodes, including;</a:t>
            </a:r>
          </a:p>
          <a:p>
            <a:pPr marL="1085850" lvl="2" indent="-171450">
              <a:buFont typeface="Arial" panose="020B0604020202020204" pitchFamily="34" charset="0"/>
              <a:buChar char="•"/>
              <a:defRPr/>
            </a:pPr>
            <a:r>
              <a:rPr lang="en-US" sz="2400" dirty="0" smtClean="0">
                <a:cs typeface="+mn-cs"/>
              </a:rPr>
              <a:t>7 Ecological Water Requirement Sites </a:t>
            </a:r>
          </a:p>
          <a:p>
            <a:pPr marL="1085850" lvl="2" indent="-171450">
              <a:buFont typeface="Arial" panose="020B0604020202020204" pitchFamily="34" charset="0"/>
              <a:buChar char="•"/>
              <a:defRPr/>
            </a:pPr>
            <a:r>
              <a:rPr lang="en-US" sz="2400" dirty="0" smtClean="0">
                <a:cs typeface="+mn-cs"/>
              </a:rPr>
              <a:t>Each biophysical node represents a resource unit  - river reach.</a:t>
            </a:r>
          </a:p>
          <a:p>
            <a:pPr marL="1085850" lvl="2" indent="-171450">
              <a:buFont typeface="Arial" panose="020B0604020202020204" pitchFamily="34" charset="0"/>
              <a:buChar char="•"/>
              <a:defRPr/>
            </a:pPr>
            <a:r>
              <a:rPr lang="en-US" sz="2400" dirty="0" smtClean="0">
                <a:cs typeface="+mn-cs"/>
              </a:rPr>
              <a:t>Groundwater resources were assessed in an integrated manner with  </a:t>
            </a:r>
          </a:p>
          <a:p>
            <a:pPr>
              <a:defRPr/>
            </a:pPr>
            <a:endParaRPr lang="en-ZA" dirty="0" smtClean="0"/>
          </a:p>
          <a:p>
            <a:pPr>
              <a:defRPr/>
            </a:pPr>
            <a:r>
              <a:rPr lang="en-ZA" dirty="0" smtClean="0"/>
              <a:t>A Management Class was determined for each IUA.</a:t>
            </a:r>
          </a:p>
          <a:p>
            <a:pPr>
              <a:defRPr/>
            </a:pPr>
            <a:r>
              <a:rPr lang="en-ZA" dirty="0" smtClean="0"/>
              <a:t>	Based on the selected Ecological Categories of the biophysical nodes.</a:t>
            </a:r>
          </a:p>
          <a:p>
            <a:pPr>
              <a:defRPr/>
            </a:pPr>
            <a:endParaRPr lang="en-ZA" dirty="0" smtClean="0"/>
          </a:p>
          <a:p>
            <a:pPr>
              <a:defRPr/>
            </a:pPr>
            <a:endParaRPr lang="en-ZA" dirty="0" smtClean="0"/>
          </a:p>
          <a:p>
            <a:pPr>
              <a:defRPr/>
            </a:pPr>
            <a:r>
              <a:rPr lang="en-ZA" dirty="0" smtClean="0"/>
              <a:t>   </a:t>
            </a:r>
            <a:endParaRPr lang="en-GB" dirty="0"/>
          </a:p>
        </p:txBody>
      </p:sp>
      <p:sp>
        <p:nvSpPr>
          <p:cNvPr id="95236" name="Slide Number Placeholder 3"/>
          <p:cNvSpPr>
            <a:spLocks noGrp="1"/>
          </p:cNvSpPr>
          <p:nvPr>
            <p:ph type="sldNum" sz="quarter" idx="5"/>
          </p:nvPr>
        </p:nvSpPr>
        <p:spPr/>
        <p:txBody>
          <a:bodyPr/>
          <a:lstStyle/>
          <a:p>
            <a:pPr>
              <a:defRPr/>
            </a:pPr>
            <a:fld id="{DC9D042A-A72D-485F-8065-71C1A6D7768C}" type="slidenum">
              <a:rPr lang="en-US" altLang="en-US" smtClean="0"/>
              <a:pPr>
                <a:defRPr/>
              </a:pPr>
              <a:t>12</a:t>
            </a:fld>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r>
              <a:rPr lang="en-ZA" smtClean="0">
                <a:ea typeface="ＭＳ Ｐゴシック"/>
                <a:cs typeface="ＭＳ Ｐゴシック"/>
              </a:rPr>
              <a:t>Bullet 1: The ecological aspects include:</a:t>
            </a:r>
          </a:p>
          <a:p>
            <a:r>
              <a:rPr lang="en-ZA" smtClean="0">
                <a:ea typeface="ＭＳ Ｐゴシック"/>
                <a:cs typeface="ＭＳ Ｐゴシック"/>
              </a:rPr>
              <a:t>	Fish, invertebrates, vegetation, water quality.</a:t>
            </a:r>
          </a:p>
          <a:p>
            <a:r>
              <a:rPr lang="en-ZA" smtClean="0">
                <a:ea typeface="ＭＳ Ｐゴシック"/>
                <a:cs typeface="ＭＳ Ｐゴシック"/>
              </a:rPr>
              <a:t>	In river and riparian and wetlands.</a:t>
            </a:r>
          </a:p>
          <a:p>
            <a:r>
              <a:rPr lang="en-ZA" smtClean="0">
                <a:ea typeface="ＭＳ Ｐゴシック"/>
                <a:cs typeface="ＭＳ Ｐゴシック"/>
              </a:rPr>
              <a:t>	Importance was determined, also considering protected areas.</a:t>
            </a:r>
          </a:p>
          <a:p>
            <a:r>
              <a:rPr lang="en-ZA" smtClean="0">
                <a:ea typeface="ＭＳ Ｐゴシック"/>
                <a:cs typeface="ＭＳ Ｐゴシック"/>
              </a:rPr>
              <a:t>	Hot spot areas were identified and priority Resource Units defined for setting RQOs</a:t>
            </a:r>
          </a:p>
          <a:p>
            <a:r>
              <a:rPr lang="en-ZA" smtClean="0">
                <a:ea typeface="ＭＳ Ｐゴシック"/>
                <a:cs typeface="ＭＳ Ｐゴシック"/>
              </a:rPr>
              <a:t>Bullet 2: Validation study was preformed to determine existing water use (groundwater and surface water)</a:t>
            </a:r>
          </a:p>
          <a:p>
            <a:r>
              <a:rPr lang="en-ZA" smtClean="0">
                <a:ea typeface="ＭＳ Ｐゴシック"/>
                <a:cs typeface="ＭＳ Ｐゴシック"/>
              </a:rPr>
              <a:t>	Forestry, alien invasive plants, irrigation, water for domestic/urban use, evaporation from dams.</a:t>
            </a:r>
          </a:p>
          <a:p>
            <a:r>
              <a:rPr lang="en-ZA" smtClean="0">
                <a:ea typeface="ＭＳ Ｐゴシック"/>
                <a:cs typeface="ＭＳ Ｐゴシック"/>
              </a:rPr>
              <a:t>Bullet 3: Detail hydrological study was carried out as part of the Reconciliation Strategy Study, for the first time </a:t>
            </a:r>
          </a:p>
          <a:p>
            <a:r>
              <a:rPr lang="en-ZA" smtClean="0">
                <a:ea typeface="ＭＳ Ｐゴシック"/>
                <a:cs typeface="ＭＳ Ｐゴシック"/>
              </a:rPr>
              <a:t>	the groundwater-surface water interaction was build into the simulation models and balances. </a:t>
            </a:r>
          </a:p>
          <a:p>
            <a:r>
              <a:rPr lang="en-ZA" smtClean="0">
                <a:ea typeface="ＭＳ Ｐゴシック"/>
                <a:cs typeface="ＭＳ Ｐゴシック"/>
              </a:rPr>
              <a:t>	(Implication of groundwater abstraction of the base flow in the rivers)</a:t>
            </a:r>
          </a:p>
          <a:p>
            <a:r>
              <a:rPr lang="en-ZA" smtClean="0">
                <a:ea typeface="ＭＳ Ｐゴシック"/>
                <a:cs typeface="ＭＳ Ｐゴシック"/>
              </a:rPr>
              <a:t>	Calibration was carried out against all reliable streamflow gauges.</a:t>
            </a:r>
          </a:p>
          <a:p>
            <a:r>
              <a:rPr lang="en-ZA" smtClean="0">
                <a:ea typeface="ＭＳ Ｐゴシック"/>
                <a:cs typeface="ＭＳ Ｐゴシック"/>
              </a:rPr>
              <a:t>Bullet 4: The socio-economic benefits derived from the water abstracted were defined by:</a:t>
            </a:r>
          </a:p>
          <a:p>
            <a:pPr marL="1085850" lvl="2" indent="-171450">
              <a:buFontTx/>
              <a:buChar char="•"/>
            </a:pPr>
            <a:r>
              <a:rPr lang="en-ZA" smtClean="0">
                <a:ea typeface="ＭＳ Ｐゴシック"/>
              </a:rPr>
              <a:t>Gross Domestic Product dependant on water use (Direct and Indirect activities were taken into consideration)</a:t>
            </a:r>
          </a:p>
          <a:p>
            <a:pPr marL="1085850" lvl="2" indent="-171450">
              <a:buFontTx/>
              <a:buChar char="•"/>
            </a:pPr>
            <a:r>
              <a:rPr lang="en-ZA" smtClean="0">
                <a:ea typeface="ＭＳ Ｐゴシック"/>
              </a:rPr>
              <a:t>Light industry associated with urban development and relying on the availability of water was included. </a:t>
            </a:r>
          </a:p>
          <a:p>
            <a:pPr marL="1085850" lvl="2" indent="-171450">
              <a:buFontTx/>
              <a:buChar char="•"/>
            </a:pPr>
            <a:r>
              <a:rPr lang="en-ZA" smtClean="0">
                <a:ea typeface="ＭＳ Ｐゴシック"/>
              </a:rPr>
              <a:t>The number of employment opportunities (jobs) as it related to water use was considered.</a:t>
            </a:r>
          </a:p>
          <a:p>
            <a:pPr marL="1085850" lvl="2" indent="-171450">
              <a:buFontTx/>
              <a:buChar char="•"/>
            </a:pPr>
            <a:r>
              <a:rPr lang="en-ZA" smtClean="0">
                <a:ea typeface="ＭＳ Ｐゴシック"/>
              </a:rPr>
              <a:t>Informal economic activities were estimated and accounted in the analysis.</a:t>
            </a:r>
          </a:p>
          <a:p>
            <a:endParaRPr lang="en-GB" smtClean="0">
              <a:ea typeface="ＭＳ Ｐゴシック"/>
              <a:cs typeface="ＭＳ Ｐゴシック"/>
            </a:endParaRPr>
          </a:p>
        </p:txBody>
      </p:sp>
      <p:sp>
        <p:nvSpPr>
          <p:cNvPr id="96260" name="Slide Number Placeholder 3"/>
          <p:cNvSpPr>
            <a:spLocks noGrp="1"/>
          </p:cNvSpPr>
          <p:nvPr>
            <p:ph type="sldNum" sz="quarter" idx="5"/>
          </p:nvPr>
        </p:nvSpPr>
        <p:spPr/>
        <p:txBody>
          <a:bodyPr/>
          <a:lstStyle/>
          <a:p>
            <a:pPr>
              <a:defRPr/>
            </a:pPr>
            <a:fld id="{817AC1C0-9EA4-47EC-95F2-08759E023862}" type="slidenum">
              <a:rPr lang="en-US" altLang="en-US" smtClean="0"/>
              <a:pPr>
                <a:defRPr/>
              </a:pPr>
              <a:t>13</a:t>
            </a:fld>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ZA" dirty="0" smtClean="0"/>
              <a:t>Detail high resolution network model was setup to asses the water balance at each node. </a:t>
            </a:r>
          </a:p>
          <a:p>
            <a:pPr marL="171450" indent="-171450">
              <a:buFont typeface="Arial" panose="020B0604020202020204" pitchFamily="34" charset="0"/>
              <a:buChar char="•"/>
              <a:defRPr/>
            </a:pPr>
            <a:r>
              <a:rPr lang="en-ZA" dirty="0" smtClean="0"/>
              <a:t>This was used to asses the implication of alternative scenarios. </a:t>
            </a:r>
          </a:p>
          <a:p>
            <a:pPr>
              <a:defRPr/>
            </a:pPr>
            <a:r>
              <a:rPr lang="en-ZA" dirty="0" smtClean="0"/>
              <a:t>	(How much is abstracted and what remains in the river for each scenario?) </a:t>
            </a:r>
          </a:p>
          <a:p>
            <a:pPr>
              <a:defRPr/>
            </a:pPr>
            <a:endParaRPr lang="en-GB" dirty="0"/>
          </a:p>
        </p:txBody>
      </p:sp>
      <p:sp>
        <p:nvSpPr>
          <p:cNvPr id="97284" name="Slide Number Placeholder 3"/>
          <p:cNvSpPr>
            <a:spLocks noGrp="1"/>
          </p:cNvSpPr>
          <p:nvPr>
            <p:ph type="sldNum" sz="quarter" idx="5"/>
          </p:nvPr>
        </p:nvSpPr>
        <p:spPr/>
        <p:txBody>
          <a:bodyPr/>
          <a:lstStyle/>
          <a:p>
            <a:pPr>
              <a:defRPr/>
            </a:pPr>
            <a:fld id="{2E52F9C1-0C1D-417D-A8B1-6E407502C1ED}" type="slidenum">
              <a:rPr lang="en-US" altLang="en-US" smtClean="0"/>
              <a:pPr>
                <a:defRPr/>
              </a:pPr>
              <a:t>14</a:t>
            </a:fld>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r>
              <a:rPr lang="en-ZA" smtClean="0">
                <a:ea typeface="ＭＳ Ｐゴシック"/>
                <a:cs typeface="ＭＳ Ｐゴシック"/>
              </a:rPr>
              <a:t>There were a total of 18 Scenarios considered and 6 were presented to the PSC in April.</a:t>
            </a:r>
          </a:p>
          <a:p>
            <a:endParaRPr lang="en-GB" smtClean="0">
              <a:ea typeface="ＭＳ Ｐゴシック"/>
              <a:cs typeface="ＭＳ Ｐゴシック"/>
            </a:endParaRPr>
          </a:p>
        </p:txBody>
      </p:sp>
      <p:sp>
        <p:nvSpPr>
          <p:cNvPr id="98308" name="Slide Number Placeholder 3"/>
          <p:cNvSpPr>
            <a:spLocks noGrp="1"/>
          </p:cNvSpPr>
          <p:nvPr>
            <p:ph type="sldNum" sz="quarter" idx="5"/>
          </p:nvPr>
        </p:nvSpPr>
        <p:spPr/>
        <p:txBody>
          <a:bodyPr/>
          <a:lstStyle/>
          <a:p>
            <a:pPr>
              <a:defRPr/>
            </a:pPr>
            <a:fld id="{0CE5B2DD-9EB3-413B-915C-AFBBD855F838}" type="slidenum">
              <a:rPr lang="en-US" altLang="en-US" smtClean="0"/>
              <a:pPr>
                <a:defRPr/>
              </a:pPr>
              <a:t>16</a:t>
            </a:fld>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GB" smtClean="0">
              <a:ea typeface="ＭＳ Ｐゴシック"/>
              <a:cs typeface="ＭＳ Ｐゴシック"/>
            </a:endParaRPr>
          </a:p>
        </p:txBody>
      </p:sp>
      <p:sp>
        <p:nvSpPr>
          <p:cNvPr id="99332" name="Slide Number Placeholder 3"/>
          <p:cNvSpPr>
            <a:spLocks noGrp="1"/>
          </p:cNvSpPr>
          <p:nvPr>
            <p:ph type="sldNum" sz="quarter" idx="5"/>
          </p:nvPr>
        </p:nvSpPr>
        <p:spPr/>
        <p:txBody>
          <a:bodyPr/>
          <a:lstStyle/>
          <a:p>
            <a:pPr>
              <a:defRPr/>
            </a:pPr>
            <a:fld id="{2111D761-85A2-4E8E-A80C-F1F59AF2C4E5}" type="slidenum">
              <a:rPr lang="en-US" altLang="en-US" smtClean="0"/>
              <a:pPr>
                <a:defRPr/>
              </a:pPr>
              <a:t>17</a:t>
            </a:fld>
            <a:endParaRPr lang="en-US"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r>
              <a:rPr lang="en-ZA" smtClean="0">
                <a:ea typeface="ＭＳ Ｐゴシック"/>
                <a:cs typeface="ＭＳ Ｐゴシック"/>
              </a:rPr>
              <a:t>There were 18 alternatives scenarios considered, 6 were selected for discussion with the PSC. </a:t>
            </a:r>
          </a:p>
          <a:p>
            <a:r>
              <a:rPr lang="en-ZA" smtClean="0">
                <a:ea typeface="ＭＳ Ｐゴシック"/>
                <a:cs typeface="ＭＳ Ｐゴシック"/>
              </a:rPr>
              <a:t>The process involved quantifying ratings for the 4 pillars (see headings).</a:t>
            </a:r>
          </a:p>
          <a:p>
            <a:r>
              <a:rPr lang="en-ZA" smtClean="0">
                <a:ea typeface="ＭＳ Ｐゴシック"/>
                <a:cs typeface="ＭＳ Ｐゴシック"/>
              </a:rPr>
              <a:t>Then annotate the different scenarios in and explain them.</a:t>
            </a:r>
          </a:p>
          <a:p>
            <a:r>
              <a:rPr lang="en-ZA" smtClean="0">
                <a:ea typeface="ＭＳ Ｐゴシック"/>
                <a:cs typeface="ＭＳ Ｐゴシック"/>
              </a:rPr>
              <a:t>Annotate the overall rating.</a:t>
            </a:r>
          </a:p>
          <a:p>
            <a:r>
              <a:rPr lang="en-ZA" smtClean="0">
                <a:ea typeface="ＭＳ Ｐゴシック"/>
                <a:cs typeface="ＭＳ Ｐゴシック"/>
              </a:rPr>
              <a:t>Finally annotate the selected scenario – this was then what the Manage Classes  was based on.</a:t>
            </a:r>
            <a:endParaRPr lang="en-GB" smtClean="0">
              <a:ea typeface="ＭＳ Ｐゴシック"/>
              <a:cs typeface="ＭＳ Ｐゴシック"/>
            </a:endParaRPr>
          </a:p>
        </p:txBody>
      </p:sp>
      <p:sp>
        <p:nvSpPr>
          <p:cNvPr id="100356" name="Slide Number Placeholder 3"/>
          <p:cNvSpPr>
            <a:spLocks noGrp="1"/>
          </p:cNvSpPr>
          <p:nvPr>
            <p:ph type="sldNum" sz="quarter" idx="5"/>
          </p:nvPr>
        </p:nvSpPr>
        <p:spPr/>
        <p:txBody>
          <a:bodyPr/>
          <a:lstStyle/>
          <a:p>
            <a:pPr>
              <a:defRPr/>
            </a:pPr>
            <a:fld id="{8557AE25-D10A-4A0A-98CE-2A7BC6A05420}" type="slidenum">
              <a:rPr lang="en-US" altLang="en-US" smtClean="0"/>
              <a:pPr>
                <a:defRPr/>
              </a:pPr>
              <a:t>18</a:t>
            </a:fld>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n-GB" smtClean="0">
              <a:ea typeface="ＭＳ Ｐゴシック"/>
              <a:cs typeface="ＭＳ Ｐゴシック"/>
            </a:endParaRPr>
          </a:p>
        </p:txBody>
      </p:sp>
      <p:sp>
        <p:nvSpPr>
          <p:cNvPr id="101380" name="Slide Number Placeholder 3"/>
          <p:cNvSpPr>
            <a:spLocks noGrp="1"/>
          </p:cNvSpPr>
          <p:nvPr>
            <p:ph type="sldNum" sz="quarter" idx="5"/>
          </p:nvPr>
        </p:nvSpPr>
        <p:spPr/>
        <p:txBody>
          <a:bodyPr/>
          <a:lstStyle/>
          <a:p>
            <a:pPr>
              <a:defRPr/>
            </a:pPr>
            <a:fld id="{060FAE97-A4AD-40F6-B157-0D3DB12BB765}" type="slidenum">
              <a:rPr lang="en-US" altLang="en-US" smtClean="0"/>
              <a:pPr>
                <a:defRPr/>
              </a:pPr>
              <a:t>19</a:t>
            </a:fld>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endParaRPr lang="en-GB" smtClean="0">
              <a:ea typeface="ＭＳ Ｐゴシック"/>
              <a:cs typeface="ＭＳ Ｐゴシック"/>
            </a:endParaRPr>
          </a:p>
        </p:txBody>
      </p:sp>
      <p:sp>
        <p:nvSpPr>
          <p:cNvPr id="102404" name="Slide Number Placeholder 3"/>
          <p:cNvSpPr>
            <a:spLocks noGrp="1"/>
          </p:cNvSpPr>
          <p:nvPr>
            <p:ph type="sldNum" sz="quarter" idx="5"/>
          </p:nvPr>
        </p:nvSpPr>
        <p:spPr/>
        <p:txBody>
          <a:bodyPr/>
          <a:lstStyle/>
          <a:p>
            <a:pPr>
              <a:defRPr/>
            </a:pPr>
            <a:fld id="{7A9AC860-07D8-4BFA-B8A7-CA257CC8B6AD}" type="slidenum">
              <a:rPr lang="en-US" altLang="en-US" smtClean="0"/>
              <a:pPr>
                <a:defRPr/>
              </a:pPr>
              <a:t>20</a:t>
            </a:fld>
            <a:endParaRPr lang="en-US" alt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GB" smtClean="0">
              <a:ea typeface="ＭＳ Ｐゴシック"/>
              <a:cs typeface="ＭＳ Ｐゴシック"/>
            </a:endParaRPr>
          </a:p>
        </p:txBody>
      </p:sp>
      <p:sp>
        <p:nvSpPr>
          <p:cNvPr id="103428" name="Slide Number Placeholder 3"/>
          <p:cNvSpPr>
            <a:spLocks noGrp="1"/>
          </p:cNvSpPr>
          <p:nvPr>
            <p:ph type="sldNum" sz="quarter" idx="5"/>
          </p:nvPr>
        </p:nvSpPr>
        <p:spPr/>
        <p:txBody>
          <a:bodyPr/>
          <a:lstStyle/>
          <a:p>
            <a:pPr>
              <a:defRPr/>
            </a:pPr>
            <a:fld id="{B8AE6E11-CAE5-43D2-9899-CC484A58AEBA}" type="slidenum">
              <a:rPr lang="en-US" altLang="en-US" smtClean="0"/>
              <a:pPr>
                <a:defRPr/>
              </a:pPr>
              <a:t>21</a:t>
            </a:fld>
            <a:endParaRPr lang="en-US"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r>
              <a:rPr lang="en-GB" smtClean="0">
                <a:ea typeface="ＭＳ Ｐゴシック"/>
                <a:cs typeface="ＭＳ Ｐゴシック"/>
              </a:rPr>
              <a:t>IUA1:  Ebenezer Dam, Haenertsburg.    IUA 3:  Tzaneen, </a:t>
            </a:r>
          </a:p>
          <a:p>
            <a:r>
              <a:rPr lang="en-GB" smtClean="0">
                <a:ea typeface="ＭＳ Ｐゴシック"/>
                <a:cs typeface="ＭＳ Ｐゴシック"/>
              </a:rPr>
              <a:t>IUA2: </a:t>
            </a:r>
          </a:p>
        </p:txBody>
      </p:sp>
      <p:sp>
        <p:nvSpPr>
          <p:cNvPr id="104452" name="Slide Number Placeholder 3"/>
          <p:cNvSpPr>
            <a:spLocks noGrp="1"/>
          </p:cNvSpPr>
          <p:nvPr>
            <p:ph type="sldNum" sz="quarter" idx="5"/>
          </p:nvPr>
        </p:nvSpPr>
        <p:spPr/>
        <p:txBody>
          <a:bodyPr/>
          <a:lstStyle/>
          <a:p>
            <a:pPr>
              <a:defRPr/>
            </a:pPr>
            <a:fld id="{D212E1AB-8A0B-4D6C-B4F2-DCD15D951BF2}" type="slidenum">
              <a:rPr lang="en-US" altLang="en-US" smtClean="0"/>
              <a:pPr>
                <a:defRPr/>
              </a:pPr>
              <a:t>22</a:t>
            </a:fld>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r>
              <a:rPr lang="en-ZA" smtClean="0">
                <a:ea typeface="ＭＳ Ｐゴシック"/>
                <a:cs typeface="ＭＳ Ｐゴシック"/>
              </a:rPr>
              <a:t>DWA representative to present</a:t>
            </a:r>
          </a:p>
          <a:p>
            <a:endParaRPr lang="en-ZA" smtClean="0">
              <a:ea typeface="ＭＳ Ｐゴシック"/>
              <a:cs typeface="ＭＳ Ｐゴシック"/>
            </a:endParaRPr>
          </a:p>
          <a:p>
            <a:endParaRPr lang="en-GB" smtClean="0">
              <a:ea typeface="ＭＳ Ｐゴシック"/>
              <a:cs typeface="ＭＳ Ｐゴシック"/>
            </a:endParaRPr>
          </a:p>
        </p:txBody>
      </p:sp>
      <p:sp>
        <p:nvSpPr>
          <p:cNvPr id="87044" name="Slide Number Placeholder 3"/>
          <p:cNvSpPr>
            <a:spLocks noGrp="1"/>
          </p:cNvSpPr>
          <p:nvPr>
            <p:ph type="sldNum" sz="quarter" idx="5"/>
          </p:nvPr>
        </p:nvSpPr>
        <p:spPr/>
        <p:txBody>
          <a:bodyPr/>
          <a:lstStyle/>
          <a:p>
            <a:pPr>
              <a:defRPr/>
            </a:pPr>
            <a:fld id="{574A7907-CE83-4446-B37D-EA6BEB006FE0}" type="slidenum">
              <a:rPr lang="en-US" smtClean="0">
                <a:solidFill>
                  <a:srgbClr val="000000"/>
                </a:solidFill>
              </a:rPr>
              <a:pPr>
                <a:defRPr/>
              </a:pPr>
              <a:t>3</a:t>
            </a:fld>
            <a:endParaRPr lang="en-US" smtClean="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p:spPr>
        <p:txBody>
          <a:bodyPr/>
          <a:lstStyle/>
          <a:p>
            <a:r>
              <a:rPr lang="en-GB" smtClean="0">
                <a:ea typeface="ＭＳ Ｐゴシック"/>
                <a:cs typeface="ＭＳ Ｐゴシック"/>
              </a:rPr>
              <a:t>IUA 6</a:t>
            </a:r>
          </a:p>
          <a:p>
            <a:r>
              <a:rPr lang="en-GB" smtClean="0">
                <a:ea typeface="ＭＳ Ｐゴシック"/>
                <a:cs typeface="ＭＳ Ｐゴシック"/>
              </a:rPr>
              <a:t>IUA 4 Hans Merensky Nature Reserve and Die Eiland tourism area. 	IUA 5: Ndzalema Nature Reserve and others</a:t>
            </a:r>
          </a:p>
        </p:txBody>
      </p:sp>
      <p:sp>
        <p:nvSpPr>
          <p:cNvPr id="105476" name="Slide Number Placeholder 3"/>
          <p:cNvSpPr>
            <a:spLocks noGrp="1"/>
          </p:cNvSpPr>
          <p:nvPr>
            <p:ph type="sldNum" sz="quarter" idx="5"/>
          </p:nvPr>
        </p:nvSpPr>
        <p:spPr/>
        <p:txBody>
          <a:bodyPr/>
          <a:lstStyle/>
          <a:p>
            <a:pPr>
              <a:defRPr/>
            </a:pPr>
            <a:fld id="{29383C00-38B2-48BF-9B4A-66B8AB8857A0}" type="slidenum">
              <a:rPr lang="en-US" altLang="en-US" smtClean="0"/>
              <a:pPr>
                <a:defRPr/>
              </a:pPr>
              <a:t>23</a:t>
            </a:fld>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r>
              <a:rPr lang="en-GB" smtClean="0">
                <a:ea typeface="ＭＳ Ｐゴシック"/>
                <a:cs typeface="ＭＳ Ｐゴシック"/>
              </a:rPr>
              <a:t>IUA 8: </a:t>
            </a:r>
          </a:p>
          <a:p>
            <a:r>
              <a:rPr lang="en-GB" smtClean="0">
                <a:ea typeface="ＭＳ Ｐゴシック"/>
                <a:cs typeface="ＭＳ Ｐゴシック"/>
              </a:rPr>
              <a:t>IUA 7:  ZZ7??</a:t>
            </a:r>
          </a:p>
        </p:txBody>
      </p:sp>
      <p:sp>
        <p:nvSpPr>
          <p:cNvPr id="106500" name="Slide Number Placeholder 3"/>
          <p:cNvSpPr>
            <a:spLocks noGrp="1"/>
          </p:cNvSpPr>
          <p:nvPr>
            <p:ph type="sldNum" sz="quarter" idx="5"/>
          </p:nvPr>
        </p:nvSpPr>
        <p:spPr/>
        <p:txBody>
          <a:bodyPr/>
          <a:lstStyle/>
          <a:p>
            <a:pPr>
              <a:defRPr/>
            </a:pPr>
            <a:fld id="{DC29CB9A-5CD4-4B08-A16D-5DF2D9C8C8B2}" type="slidenum">
              <a:rPr lang="en-US" altLang="en-US" smtClean="0"/>
              <a:pPr>
                <a:defRPr/>
              </a:pPr>
              <a:t>24</a:t>
            </a:fld>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r>
              <a:rPr lang="en-GB" smtClean="0">
                <a:ea typeface="ＭＳ Ｐゴシック"/>
                <a:cs typeface="ＭＳ Ｐゴシック"/>
              </a:rPr>
              <a:t>IUA 9: Gyani</a:t>
            </a:r>
          </a:p>
          <a:p>
            <a:r>
              <a:rPr lang="en-GB" smtClean="0">
                <a:ea typeface="ＭＳ Ｐゴシック"/>
                <a:cs typeface="ＭＳ Ｐゴシック"/>
              </a:rPr>
              <a:t>IUA 10</a:t>
            </a:r>
          </a:p>
        </p:txBody>
      </p:sp>
      <p:sp>
        <p:nvSpPr>
          <p:cNvPr id="107524" name="Slide Number Placeholder 3"/>
          <p:cNvSpPr>
            <a:spLocks noGrp="1"/>
          </p:cNvSpPr>
          <p:nvPr>
            <p:ph type="sldNum" sz="quarter" idx="5"/>
          </p:nvPr>
        </p:nvSpPr>
        <p:spPr/>
        <p:txBody>
          <a:bodyPr/>
          <a:lstStyle/>
          <a:p>
            <a:pPr>
              <a:defRPr/>
            </a:pPr>
            <a:fld id="{9632057C-A94E-4F78-A3E7-9C9417479936}" type="slidenum">
              <a:rPr lang="en-US" altLang="en-US" smtClean="0"/>
              <a:pPr>
                <a:defRPr/>
              </a:pPr>
              <a:t>25</a:t>
            </a:fld>
            <a:endParaRPr lang="en-US"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n-GB" smtClean="0">
              <a:ea typeface="ＭＳ Ｐゴシック"/>
              <a:cs typeface="ＭＳ Ｐゴシック"/>
            </a:endParaRPr>
          </a:p>
        </p:txBody>
      </p:sp>
      <p:sp>
        <p:nvSpPr>
          <p:cNvPr id="108548" name="Slide Number Placeholder 3"/>
          <p:cNvSpPr>
            <a:spLocks noGrp="1"/>
          </p:cNvSpPr>
          <p:nvPr>
            <p:ph type="sldNum" sz="quarter" idx="5"/>
          </p:nvPr>
        </p:nvSpPr>
        <p:spPr/>
        <p:txBody>
          <a:bodyPr/>
          <a:lstStyle/>
          <a:p>
            <a:pPr>
              <a:defRPr/>
            </a:pPr>
            <a:fld id="{CD6D4FFF-0F62-4A46-BC72-32EDE7874E14}" type="slidenum">
              <a:rPr lang="en-US" altLang="en-US" smtClean="0"/>
              <a:pPr>
                <a:defRPr/>
              </a:pPr>
              <a:t>26</a:t>
            </a:fld>
            <a:endParaRPr lang="en-US"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GB" smtClean="0">
              <a:ea typeface="ＭＳ Ｐゴシック"/>
              <a:cs typeface="ＭＳ Ｐゴシック"/>
            </a:endParaRPr>
          </a:p>
        </p:txBody>
      </p:sp>
      <p:sp>
        <p:nvSpPr>
          <p:cNvPr id="109572" name="Slide Number Placeholder 3"/>
          <p:cNvSpPr>
            <a:spLocks noGrp="1"/>
          </p:cNvSpPr>
          <p:nvPr>
            <p:ph type="sldNum" sz="quarter" idx="5"/>
          </p:nvPr>
        </p:nvSpPr>
        <p:spPr/>
        <p:txBody>
          <a:bodyPr/>
          <a:lstStyle/>
          <a:p>
            <a:pPr>
              <a:defRPr/>
            </a:pPr>
            <a:fld id="{ADAE3155-1BCF-4D5A-A44A-085567E29D83}" type="slidenum">
              <a:rPr lang="en-US" altLang="en-US" smtClean="0"/>
              <a:pPr>
                <a:defRPr/>
              </a:pPr>
              <a:t>27</a:t>
            </a:fld>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GB" smtClean="0">
              <a:ea typeface="ＭＳ Ｐゴシック"/>
              <a:cs typeface="ＭＳ Ｐゴシック"/>
            </a:endParaRPr>
          </a:p>
        </p:txBody>
      </p:sp>
      <p:sp>
        <p:nvSpPr>
          <p:cNvPr id="110596" name="Slide Number Placeholder 3"/>
          <p:cNvSpPr>
            <a:spLocks noGrp="1"/>
          </p:cNvSpPr>
          <p:nvPr>
            <p:ph type="sldNum" sz="quarter" idx="5"/>
          </p:nvPr>
        </p:nvSpPr>
        <p:spPr/>
        <p:txBody>
          <a:bodyPr/>
          <a:lstStyle/>
          <a:p>
            <a:pPr>
              <a:defRPr/>
            </a:pPr>
            <a:fld id="{E9D927A5-6427-49FE-AFD5-55DF8B21E326}" type="slidenum">
              <a:rPr lang="en-US" altLang="en-US" smtClean="0"/>
              <a:pPr>
                <a:defRPr/>
              </a:pPr>
              <a:t>28</a:t>
            </a:fld>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GB" smtClean="0">
              <a:ea typeface="ＭＳ Ｐゴシック"/>
              <a:cs typeface="ＭＳ Ｐゴシック"/>
            </a:endParaRPr>
          </a:p>
        </p:txBody>
      </p:sp>
      <p:sp>
        <p:nvSpPr>
          <p:cNvPr id="111620" name="Slide Number Placeholder 3"/>
          <p:cNvSpPr>
            <a:spLocks noGrp="1"/>
          </p:cNvSpPr>
          <p:nvPr>
            <p:ph type="sldNum" sz="quarter" idx="5"/>
          </p:nvPr>
        </p:nvSpPr>
        <p:spPr/>
        <p:txBody>
          <a:bodyPr/>
          <a:lstStyle/>
          <a:p>
            <a:pPr>
              <a:defRPr/>
            </a:pPr>
            <a:fld id="{B2E8A6CC-0068-4EDC-8D72-EC102EB2BB92}" type="slidenum">
              <a:rPr lang="en-US" altLang="en-US" smtClean="0"/>
              <a:pPr>
                <a:defRPr/>
              </a:pPr>
              <a:t>29</a:t>
            </a:fld>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n-GB" smtClean="0">
              <a:ea typeface="ＭＳ Ｐゴシック"/>
              <a:cs typeface="ＭＳ Ｐゴシック"/>
            </a:endParaRPr>
          </a:p>
        </p:txBody>
      </p:sp>
      <p:sp>
        <p:nvSpPr>
          <p:cNvPr id="112644" name="Slide Number Placeholder 3"/>
          <p:cNvSpPr>
            <a:spLocks noGrp="1"/>
          </p:cNvSpPr>
          <p:nvPr>
            <p:ph type="sldNum" sz="quarter" idx="5"/>
          </p:nvPr>
        </p:nvSpPr>
        <p:spPr/>
        <p:txBody>
          <a:bodyPr/>
          <a:lstStyle/>
          <a:p>
            <a:pPr>
              <a:defRPr/>
            </a:pPr>
            <a:fld id="{A01C44D1-C78B-4FBE-9BCB-C00F65D839AC}" type="slidenum">
              <a:rPr lang="en-US" altLang="en-US" smtClean="0"/>
              <a:pPr>
                <a:defRPr/>
              </a:pPr>
              <a:t>30</a:t>
            </a:fld>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n-GB" smtClean="0">
              <a:ea typeface="ＭＳ Ｐゴシック"/>
              <a:cs typeface="ＭＳ Ｐゴシック"/>
            </a:endParaRPr>
          </a:p>
        </p:txBody>
      </p:sp>
      <p:sp>
        <p:nvSpPr>
          <p:cNvPr id="113668" name="Slide Number Placeholder 3"/>
          <p:cNvSpPr>
            <a:spLocks noGrp="1"/>
          </p:cNvSpPr>
          <p:nvPr>
            <p:ph type="sldNum" sz="quarter" idx="5"/>
          </p:nvPr>
        </p:nvSpPr>
        <p:spPr/>
        <p:txBody>
          <a:bodyPr/>
          <a:lstStyle/>
          <a:p>
            <a:pPr>
              <a:defRPr/>
            </a:pPr>
            <a:fld id="{DD379D1E-14F1-4923-AF2B-5F64D8558C93}" type="slidenum">
              <a:rPr lang="en-US" altLang="en-US" smtClean="0"/>
              <a:pPr>
                <a:defRPr/>
              </a:pPr>
              <a:t>31</a:t>
            </a:fld>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p:spPr>
        <p:txBody>
          <a:bodyPr/>
          <a:lstStyle/>
          <a:p>
            <a:endParaRPr lang="en-GB" smtClean="0">
              <a:ea typeface="ＭＳ Ｐゴシック"/>
              <a:cs typeface="ＭＳ Ｐゴシック"/>
            </a:endParaRPr>
          </a:p>
        </p:txBody>
      </p:sp>
      <p:sp>
        <p:nvSpPr>
          <p:cNvPr id="114692" name="Slide Number Placeholder 3"/>
          <p:cNvSpPr>
            <a:spLocks noGrp="1"/>
          </p:cNvSpPr>
          <p:nvPr>
            <p:ph type="sldNum" sz="quarter" idx="5"/>
          </p:nvPr>
        </p:nvSpPr>
        <p:spPr/>
        <p:txBody>
          <a:bodyPr/>
          <a:lstStyle/>
          <a:p>
            <a:pPr>
              <a:defRPr/>
            </a:pPr>
            <a:fld id="{E0ECD6E5-3985-40EC-81BF-04F34081A135}" type="slidenum">
              <a:rPr lang="en-US" altLang="en-US" smtClean="0"/>
              <a:pPr>
                <a:defRPr/>
              </a:pPr>
              <a:t>32</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a:ln/>
        </p:spPr>
        <p:txBody>
          <a:bodyPr/>
          <a:lstStyle/>
          <a:p>
            <a:r>
              <a:rPr lang="en-ZA" smtClean="0">
                <a:ea typeface="ＭＳ Ｐゴシック"/>
                <a:cs typeface="ＭＳ Ｐゴシック"/>
              </a:rPr>
              <a:t>DWA representative to present</a:t>
            </a:r>
          </a:p>
        </p:txBody>
      </p:sp>
      <p:sp>
        <p:nvSpPr>
          <p:cNvPr id="90116" name="Slide Number Placeholder 3"/>
          <p:cNvSpPr>
            <a:spLocks noGrp="1"/>
          </p:cNvSpPr>
          <p:nvPr>
            <p:ph type="sldNum" sz="quarter" idx="5"/>
          </p:nvPr>
        </p:nvSpPr>
        <p:spPr/>
        <p:txBody>
          <a:bodyPr/>
          <a:lstStyle/>
          <a:p>
            <a:pPr>
              <a:defRPr/>
            </a:pPr>
            <a:fld id="{036EE25F-A02B-439B-8DCE-D8DDAA243B5A}" type="slidenum">
              <a:rPr lang="en-US" smtClean="0">
                <a:solidFill>
                  <a:srgbClr val="000000"/>
                </a:solidFill>
              </a:rPr>
              <a:pPr>
                <a:defRPr/>
              </a:pPr>
              <a:t>5</a:t>
            </a:fld>
            <a:endParaRPr lang="en-US" smtClean="0">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xfrm>
            <a:off x="923925" y="750888"/>
            <a:ext cx="4986338" cy="3738562"/>
          </a:xfrm>
          <a:ln/>
        </p:spPr>
      </p:sp>
      <p:sp>
        <p:nvSpPr>
          <p:cNvPr id="116739" name="Rectangle 3"/>
          <p:cNvSpPr>
            <a:spLocks noGrp="1" noChangeArrowheads="1"/>
          </p:cNvSpPr>
          <p:nvPr>
            <p:ph type="body" idx="1"/>
          </p:nvPr>
        </p:nvSpPr>
        <p:spPr>
          <a:noFill/>
          <a:ln/>
        </p:spPr>
        <p:txBody>
          <a:bodyPr/>
          <a:lstStyle/>
          <a:p>
            <a:pPr eaLnBrk="1" hangingPunct="1"/>
            <a:r>
              <a:rPr lang="en-US" altLang="en-US" smtClean="0">
                <a:ea typeface="ＭＳ Ｐゴシック"/>
                <a:cs typeface="ＭＳ Ｐゴシック"/>
              </a:rPr>
              <a:t>Category 3 industrial use: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p:spPr>
        <p:txBody>
          <a:bodyPr/>
          <a:lstStyle/>
          <a:p>
            <a:endParaRPr lang="en-GB" smtClean="0">
              <a:ea typeface="ＭＳ Ｐゴシック"/>
              <a:cs typeface="ＭＳ Ｐゴシック"/>
            </a:endParaRPr>
          </a:p>
        </p:txBody>
      </p:sp>
      <p:sp>
        <p:nvSpPr>
          <p:cNvPr id="116740" name="Slide Number Placeholder 3"/>
          <p:cNvSpPr>
            <a:spLocks noGrp="1"/>
          </p:cNvSpPr>
          <p:nvPr>
            <p:ph type="sldNum" sz="quarter" idx="5"/>
          </p:nvPr>
        </p:nvSpPr>
        <p:spPr/>
        <p:txBody>
          <a:bodyPr/>
          <a:lstStyle/>
          <a:p>
            <a:pPr>
              <a:defRPr/>
            </a:pPr>
            <a:fld id="{11FA6BB0-4BD7-4DA5-9C97-1558E0653253}" type="slidenum">
              <a:rPr lang="en-US" altLang="en-US" smtClean="0"/>
              <a:pPr>
                <a:defRPr/>
              </a:pPr>
              <a:t>34</a:t>
            </a:fld>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endParaRPr lang="en-GB" smtClean="0">
              <a:ea typeface="ＭＳ Ｐゴシック"/>
              <a:cs typeface="ＭＳ Ｐゴシック"/>
            </a:endParaRPr>
          </a:p>
        </p:txBody>
      </p:sp>
      <p:sp>
        <p:nvSpPr>
          <p:cNvPr id="117764" name="Slide Number Placeholder 3"/>
          <p:cNvSpPr>
            <a:spLocks noGrp="1"/>
          </p:cNvSpPr>
          <p:nvPr>
            <p:ph type="sldNum" sz="quarter" idx="5"/>
          </p:nvPr>
        </p:nvSpPr>
        <p:spPr/>
        <p:txBody>
          <a:bodyPr/>
          <a:lstStyle/>
          <a:p>
            <a:pPr>
              <a:defRPr/>
            </a:pPr>
            <a:fld id="{BC6E6F26-005B-40F0-8C71-D56BBE438B27}" type="slidenum">
              <a:rPr lang="en-US" altLang="en-US" smtClean="0"/>
              <a:pPr>
                <a:defRPr/>
              </a:pPr>
              <a:t>44</a:t>
            </a:fld>
            <a:endParaRPr lang="en-US" alt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endParaRPr lang="en-GB" smtClean="0">
              <a:ea typeface="ＭＳ Ｐゴシック"/>
              <a:cs typeface="ＭＳ Ｐゴシック"/>
            </a:endParaRPr>
          </a:p>
        </p:txBody>
      </p:sp>
      <p:sp>
        <p:nvSpPr>
          <p:cNvPr id="118788" name="Slide Number Placeholder 3"/>
          <p:cNvSpPr>
            <a:spLocks noGrp="1"/>
          </p:cNvSpPr>
          <p:nvPr>
            <p:ph type="sldNum" sz="quarter" idx="5"/>
          </p:nvPr>
        </p:nvSpPr>
        <p:spPr/>
        <p:txBody>
          <a:bodyPr/>
          <a:lstStyle/>
          <a:p>
            <a:pPr>
              <a:defRPr/>
            </a:pPr>
            <a:fld id="{8ECA3BA3-7427-42A1-951F-A5111FF2D1AD}" type="slidenum">
              <a:rPr lang="en-US" altLang="en-US" smtClean="0"/>
              <a:pPr>
                <a:defRPr/>
              </a:pPr>
              <a:t>45</a:t>
            </a:fld>
            <a:endParaRPr lang="en-US" alt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endParaRPr lang="en-GB" smtClean="0">
              <a:ea typeface="ＭＳ Ｐゴシック"/>
              <a:cs typeface="ＭＳ Ｐゴシック"/>
            </a:endParaRPr>
          </a:p>
        </p:txBody>
      </p:sp>
      <p:sp>
        <p:nvSpPr>
          <p:cNvPr id="119812" name="Slide Number Placeholder 3"/>
          <p:cNvSpPr>
            <a:spLocks noGrp="1"/>
          </p:cNvSpPr>
          <p:nvPr>
            <p:ph type="sldNum" sz="quarter" idx="5"/>
          </p:nvPr>
        </p:nvSpPr>
        <p:spPr/>
        <p:txBody>
          <a:bodyPr/>
          <a:lstStyle/>
          <a:p>
            <a:pPr>
              <a:defRPr/>
            </a:pPr>
            <a:fld id="{035DD68C-44FF-4723-ACA8-1BF7D4DC1AC9}" type="slidenum">
              <a:rPr lang="en-US" altLang="en-US" smtClean="0"/>
              <a:pPr>
                <a:defRPr/>
              </a:pPr>
              <a:t>46</a:t>
            </a:fld>
            <a:endParaRPr lang="en-US"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endParaRPr lang="en-GB" smtClean="0">
              <a:ea typeface="ＭＳ Ｐゴシック"/>
              <a:cs typeface="ＭＳ Ｐゴシック"/>
            </a:endParaRPr>
          </a:p>
        </p:txBody>
      </p:sp>
      <p:sp>
        <p:nvSpPr>
          <p:cNvPr id="120836" name="Slide Number Placeholder 3"/>
          <p:cNvSpPr>
            <a:spLocks noGrp="1"/>
          </p:cNvSpPr>
          <p:nvPr>
            <p:ph type="sldNum" sz="quarter" idx="5"/>
          </p:nvPr>
        </p:nvSpPr>
        <p:spPr/>
        <p:txBody>
          <a:bodyPr/>
          <a:lstStyle/>
          <a:p>
            <a:pPr>
              <a:defRPr/>
            </a:pPr>
            <a:fld id="{5BEAD853-A587-4160-A0BB-2ADD1C37870E}" type="slidenum">
              <a:rPr lang="en-US" altLang="en-US" smtClean="0"/>
              <a:pPr>
                <a:defRPr/>
              </a:pPr>
              <a:t>47</a:t>
            </a:fld>
            <a:endParaRPr lang="en-US" alt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endParaRPr lang="en-GB" smtClean="0">
              <a:ea typeface="ＭＳ Ｐゴシック"/>
              <a:cs typeface="ＭＳ Ｐゴシック"/>
            </a:endParaRPr>
          </a:p>
        </p:txBody>
      </p:sp>
      <p:sp>
        <p:nvSpPr>
          <p:cNvPr id="121860" name="Slide Number Placeholder 3"/>
          <p:cNvSpPr>
            <a:spLocks noGrp="1"/>
          </p:cNvSpPr>
          <p:nvPr>
            <p:ph type="sldNum" sz="quarter" idx="5"/>
          </p:nvPr>
        </p:nvSpPr>
        <p:spPr/>
        <p:txBody>
          <a:bodyPr/>
          <a:lstStyle/>
          <a:p>
            <a:pPr>
              <a:defRPr/>
            </a:pPr>
            <a:fld id="{95E5D170-C86F-429C-AEB1-8A3DECB96CC9}" type="slidenum">
              <a:rPr lang="en-US" altLang="en-US" smtClean="0"/>
              <a:pPr>
                <a:defRPr/>
              </a:pPr>
              <a:t>48</a:t>
            </a:fld>
            <a:endParaRPr lang="en-US" alt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25513" y="750888"/>
            <a:ext cx="4983162" cy="37385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5F20A31-D0AE-4937-9865-DAC31C975380}" type="slidenum">
              <a:rPr lang="en-US" altLang="en-US" smtClean="0"/>
              <a:pPr/>
              <a:t>57</a:t>
            </a:fld>
            <a:endParaRPr lang="en-US" altLang="en-US" dirty="0"/>
          </a:p>
        </p:txBody>
      </p:sp>
    </p:spTree>
    <p:extLst>
      <p:ext uri="{BB962C8B-B14F-4D97-AF65-F5344CB8AC3E}">
        <p14:creationId xmlns:p14="http://schemas.microsoft.com/office/powerpoint/2010/main" xmlns="" val="40989466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0614" y="750161"/>
            <a:ext cx="4552961" cy="3738669"/>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5F20A31-D0AE-4937-9865-DAC31C975380}" type="slidenum">
              <a:rPr lang="en-US" altLang="en-US" smtClean="0"/>
              <a:pPr/>
              <a:t>58</a:t>
            </a:fld>
            <a:endParaRPr lang="en-US" altLang="en-US" dirty="0"/>
          </a:p>
        </p:txBody>
      </p:sp>
    </p:spTree>
    <p:extLst>
      <p:ext uri="{BB962C8B-B14F-4D97-AF65-F5344CB8AC3E}">
        <p14:creationId xmlns:p14="http://schemas.microsoft.com/office/powerpoint/2010/main" xmlns="" val="746885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r>
              <a:rPr lang="en-ZA" smtClean="0">
                <a:ea typeface="ＭＳ Ｐゴシック"/>
                <a:cs typeface="ＭＳ Ｐゴシック"/>
              </a:rPr>
              <a:t>DWA representative to present</a:t>
            </a:r>
          </a:p>
          <a:p>
            <a:endParaRPr lang="en-GB" smtClean="0">
              <a:ea typeface="ＭＳ Ｐゴシック"/>
              <a:cs typeface="ＭＳ Ｐゴシック"/>
            </a:endParaRPr>
          </a:p>
        </p:txBody>
      </p:sp>
      <p:sp>
        <p:nvSpPr>
          <p:cNvPr id="91140" name="Slide Number Placeholder 3"/>
          <p:cNvSpPr>
            <a:spLocks noGrp="1"/>
          </p:cNvSpPr>
          <p:nvPr>
            <p:ph type="sldNum" sz="quarter" idx="5"/>
          </p:nvPr>
        </p:nvSpPr>
        <p:spPr/>
        <p:txBody>
          <a:bodyPr/>
          <a:lstStyle/>
          <a:p>
            <a:pPr>
              <a:defRPr/>
            </a:pPr>
            <a:fld id="{143E1CA8-B0F9-4349-9E3C-79AAC5467FF5}" type="slidenum">
              <a:rPr lang="en-US" altLang="en-US" smtClean="0"/>
              <a:pPr>
                <a:defRPr/>
              </a:pPr>
              <a:t>6</a:t>
            </a:fld>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ZA" dirty="0" smtClean="0"/>
              <a:t>DWA representative to present:</a:t>
            </a:r>
          </a:p>
          <a:p>
            <a:pPr>
              <a:defRPr/>
            </a:pPr>
            <a:endParaRPr lang="en-ZA" dirty="0" smtClean="0"/>
          </a:p>
          <a:p>
            <a:pPr marL="171450" indent="-171450">
              <a:buFont typeface="Arial" panose="020B0604020202020204" pitchFamily="34" charset="0"/>
              <a:buChar char="•"/>
              <a:defRPr/>
            </a:pPr>
            <a:r>
              <a:rPr lang="en-ZA" dirty="0" smtClean="0"/>
              <a:t>Summary statements</a:t>
            </a:r>
          </a:p>
          <a:p>
            <a:pPr marL="171450" indent="-171450">
              <a:buFont typeface="Arial" panose="020B0604020202020204" pitchFamily="34" charset="0"/>
              <a:buChar char="•"/>
              <a:defRPr/>
            </a:pPr>
            <a:r>
              <a:rPr lang="en-ZA" dirty="0" smtClean="0"/>
              <a:t>Explain how this links to the following presentations.</a:t>
            </a:r>
          </a:p>
          <a:p>
            <a:pPr marL="171450" indent="-171450">
              <a:buFont typeface="Arial" panose="020B0604020202020204" pitchFamily="34" charset="0"/>
              <a:buChar char="•"/>
              <a:defRPr/>
            </a:pPr>
            <a:endParaRPr lang="en-GB" dirty="0"/>
          </a:p>
        </p:txBody>
      </p:sp>
      <p:sp>
        <p:nvSpPr>
          <p:cNvPr id="92164" name="Slide Number Placeholder 3"/>
          <p:cNvSpPr>
            <a:spLocks noGrp="1"/>
          </p:cNvSpPr>
          <p:nvPr>
            <p:ph type="sldNum" sz="quarter" idx="5"/>
          </p:nvPr>
        </p:nvSpPr>
        <p:spPr/>
        <p:txBody>
          <a:bodyPr/>
          <a:lstStyle/>
          <a:p>
            <a:pPr>
              <a:defRPr/>
            </a:pPr>
            <a:fld id="{970E324D-681E-4EDC-A8AC-10E778A53EE3}" type="slidenum">
              <a:rPr lang="en-US" smtClean="0">
                <a:solidFill>
                  <a:srgbClr val="000000"/>
                </a:solidFill>
              </a:rPr>
              <a:pPr>
                <a:defRPr/>
              </a:pPr>
              <a:t>7</a:t>
            </a:fld>
            <a:endParaRPr lang="en-US" smtClean="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ZA" dirty="0" err="1" smtClean="0"/>
              <a:t>DWA</a:t>
            </a:r>
            <a:r>
              <a:rPr lang="en-ZA" dirty="0" smtClean="0"/>
              <a:t> representative to present:</a:t>
            </a:r>
          </a:p>
          <a:p>
            <a:pPr>
              <a:defRPr/>
            </a:pPr>
            <a:endParaRPr lang="en-ZA" dirty="0" smtClean="0"/>
          </a:p>
          <a:p>
            <a:pPr marL="171450" indent="-171450">
              <a:buFont typeface="Arial" panose="020B0604020202020204" pitchFamily="34" charset="0"/>
              <a:buChar char="•"/>
              <a:defRPr/>
            </a:pPr>
            <a:r>
              <a:rPr lang="en-ZA" dirty="0" smtClean="0"/>
              <a:t>The process was guided by a Project Steering Committee that was established in March 2013. </a:t>
            </a:r>
          </a:p>
          <a:p>
            <a:pPr marL="171450" indent="-171450">
              <a:buFont typeface="Arial" panose="020B0604020202020204" pitchFamily="34" charset="0"/>
              <a:buChar char="•"/>
              <a:defRPr/>
            </a:pPr>
            <a:r>
              <a:rPr lang="en-ZA" dirty="0" smtClean="0"/>
              <a:t>The </a:t>
            </a:r>
            <a:r>
              <a:rPr lang="en-ZA" dirty="0" err="1" smtClean="0"/>
              <a:t>PSC</a:t>
            </a:r>
            <a:r>
              <a:rPr lang="en-ZA" dirty="0" smtClean="0"/>
              <a:t> was kept informed and the recommendations were presented at the April 2014 meeting.</a:t>
            </a:r>
          </a:p>
          <a:p>
            <a:pPr marL="171450" indent="-171450">
              <a:buFont typeface="Arial" panose="020B0604020202020204" pitchFamily="34" charset="0"/>
              <a:buChar char="•"/>
              <a:defRPr/>
            </a:pPr>
            <a:r>
              <a:rPr lang="en-ZA" dirty="0" smtClean="0"/>
              <a:t>Throughout the process comments were received and incorporated in the process.</a:t>
            </a:r>
          </a:p>
          <a:p>
            <a:pPr>
              <a:defRPr/>
            </a:pPr>
            <a:endParaRPr lang="en-GB" dirty="0"/>
          </a:p>
        </p:txBody>
      </p:sp>
      <p:sp>
        <p:nvSpPr>
          <p:cNvPr id="88068" name="Slide Number Placeholder 3"/>
          <p:cNvSpPr>
            <a:spLocks noGrp="1"/>
          </p:cNvSpPr>
          <p:nvPr>
            <p:ph type="sldNum" sz="quarter" idx="5"/>
          </p:nvPr>
        </p:nvSpPr>
        <p:spPr/>
        <p:txBody>
          <a:bodyPr/>
          <a:lstStyle/>
          <a:p>
            <a:pPr>
              <a:defRPr/>
            </a:pPr>
            <a:fld id="{6D902EEB-91EE-4850-8F33-E1BD587BE505}" type="slidenum">
              <a:rPr lang="en-US" smtClean="0">
                <a:solidFill>
                  <a:srgbClr val="000000"/>
                </a:solidFill>
              </a:rPr>
              <a:pPr>
                <a:defRPr/>
              </a:pPr>
              <a:t>8</a:t>
            </a:fld>
            <a:endParaRPr lang="en-US" smtClean="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p:spPr>
        <p:txBody>
          <a:bodyPr/>
          <a:lstStyle/>
          <a:p>
            <a:r>
              <a:rPr lang="en-ZA" smtClean="0">
                <a:ea typeface="ＭＳ Ｐゴシック"/>
                <a:cs typeface="ＭＳ Ｐゴシック"/>
              </a:rPr>
              <a:t>DWA representative to present</a:t>
            </a:r>
          </a:p>
          <a:p>
            <a:endParaRPr lang="en-GB" smtClean="0">
              <a:ea typeface="ＭＳ Ｐゴシック"/>
              <a:cs typeface="ＭＳ Ｐゴシック"/>
            </a:endParaRPr>
          </a:p>
        </p:txBody>
      </p:sp>
      <p:sp>
        <p:nvSpPr>
          <p:cNvPr id="89092" name="Slide Number Placeholder 3"/>
          <p:cNvSpPr>
            <a:spLocks noGrp="1"/>
          </p:cNvSpPr>
          <p:nvPr>
            <p:ph type="sldNum" sz="quarter" idx="5"/>
          </p:nvPr>
        </p:nvSpPr>
        <p:spPr/>
        <p:txBody>
          <a:bodyPr/>
          <a:lstStyle/>
          <a:p>
            <a:pPr>
              <a:defRPr/>
            </a:pPr>
            <a:fld id="{2554ED91-C9B5-4409-904C-8BE4F8025DA0}" type="slidenum">
              <a:rPr lang="en-US" altLang="en-US" smtClean="0"/>
              <a:pPr>
                <a:defRPr/>
              </a:pPr>
              <a:t>9</a:t>
            </a:fld>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ZA" dirty="0" err="1" smtClean="0"/>
              <a:t>DWA</a:t>
            </a:r>
            <a:r>
              <a:rPr lang="en-ZA" dirty="0" smtClean="0"/>
              <a:t> or </a:t>
            </a:r>
            <a:r>
              <a:rPr lang="en-ZA" dirty="0" err="1" smtClean="0"/>
              <a:t>PSP</a:t>
            </a:r>
            <a:r>
              <a:rPr lang="en-ZA" dirty="0" smtClean="0"/>
              <a:t> to present: </a:t>
            </a:r>
          </a:p>
          <a:p>
            <a:pPr marL="228600" indent="-228600">
              <a:buFontTx/>
              <a:buAutoNum type="arabicPeriod"/>
              <a:defRPr/>
            </a:pPr>
            <a:endParaRPr lang="en-ZA" dirty="0" smtClean="0"/>
          </a:p>
          <a:p>
            <a:pPr marL="228600" indent="-228600">
              <a:buFontTx/>
              <a:buAutoNum type="arabicPeriod"/>
              <a:defRPr/>
            </a:pPr>
            <a:r>
              <a:rPr lang="en-ZA" dirty="0" smtClean="0"/>
              <a:t>Subdivided the catchment into logical units called Integrated Units of Analysis. </a:t>
            </a:r>
          </a:p>
          <a:p>
            <a:pPr>
              <a:defRPr/>
            </a:pPr>
            <a:r>
              <a:rPr lang="en-ZA" dirty="0" smtClean="0"/>
              <a:t>	Defined points in the rivers (nodes) where the characteristics are described </a:t>
            </a:r>
          </a:p>
          <a:p>
            <a:pPr>
              <a:defRPr/>
            </a:pPr>
            <a:r>
              <a:rPr lang="en-ZA" dirty="0" smtClean="0"/>
              <a:t>	and the desired conditions will be defined. </a:t>
            </a:r>
          </a:p>
          <a:p>
            <a:pPr>
              <a:defRPr/>
            </a:pPr>
            <a:r>
              <a:rPr lang="en-ZA" dirty="0" smtClean="0"/>
              <a:t>	Status quo information covered to characterise the ecological and socio-economics of the catchment</a:t>
            </a:r>
          </a:p>
          <a:p>
            <a:pPr>
              <a:defRPr/>
            </a:pPr>
            <a:endParaRPr lang="en-ZA" dirty="0" smtClean="0"/>
          </a:p>
          <a:p>
            <a:pPr>
              <a:defRPr/>
            </a:pPr>
            <a:r>
              <a:rPr lang="en-ZA" dirty="0" smtClean="0"/>
              <a:t>2. Engagement was carried out in accordance with a Stakeholder Engagement Plan – guided by the Project Steering Committee. </a:t>
            </a:r>
          </a:p>
          <a:p>
            <a:pPr>
              <a:defRPr/>
            </a:pPr>
            <a:r>
              <a:rPr lang="en-ZA" dirty="0" smtClean="0"/>
              <a:t>	The visioning was undertaken at the PSC meeting held in meeting held in March 2013.</a:t>
            </a:r>
          </a:p>
          <a:p>
            <a:pPr>
              <a:defRPr/>
            </a:pPr>
            <a:endParaRPr lang="en-ZA" dirty="0" smtClean="0"/>
          </a:p>
          <a:p>
            <a:pPr>
              <a:defRPr/>
            </a:pPr>
            <a:r>
              <a:rPr lang="en-ZA" dirty="0" smtClean="0"/>
              <a:t>3. The Ecological Water Requirements was quantifies and the ecosystem services (use of water in the river) was identified.</a:t>
            </a:r>
          </a:p>
          <a:p>
            <a:pPr>
              <a:defRPr/>
            </a:pPr>
            <a:r>
              <a:rPr lang="en-ZA" dirty="0" smtClean="0"/>
              <a:t>	</a:t>
            </a:r>
            <a:r>
              <a:rPr lang="en-ZA" b="1" dirty="0" smtClean="0">
                <a:solidFill>
                  <a:srgbClr val="FF0000"/>
                </a:solidFill>
              </a:rPr>
              <a:t>Include water quality.</a:t>
            </a:r>
          </a:p>
          <a:p>
            <a:pPr>
              <a:defRPr/>
            </a:pPr>
            <a:r>
              <a:rPr lang="en-ZA" dirty="0" smtClean="0"/>
              <a:t> </a:t>
            </a:r>
          </a:p>
          <a:p>
            <a:pPr>
              <a:defRPr/>
            </a:pPr>
            <a:r>
              <a:rPr lang="en-ZA" dirty="0" smtClean="0"/>
              <a:t>4. Various alternative balance scenarios were evaluated and presented at the PSC meeting held in April 2014. An a desirable balance scenario was 	identified for which the recommended MC and RQOs are presented today.</a:t>
            </a:r>
          </a:p>
          <a:p>
            <a:pPr>
              <a:defRPr/>
            </a:pPr>
            <a:endParaRPr lang="en-ZA" dirty="0" smtClean="0"/>
          </a:p>
          <a:p>
            <a:pPr>
              <a:defRPr/>
            </a:pPr>
            <a:r>
              <a:rPr lang="en-ZA" dirty="0" smtClean="0"/>
              <a:t>5 &amp; 6. The Draft Management Classes were used to describe the Resource Quality Objectives also introduced today.</a:t>
            </a:r>
            <a:endParaRPr lang="en-GB" dirty="0"/>
          </a:p>
        </p:txBody>
      </p:sp>
      <p:sp>
        <p:nvSpPr>
          <p:cNvPr id="93188" name="Slide Number Placeholder 3"/>
          <p:cNvSpPr>
            <a:spLocks noGrp="1"/>
          </p:cNvSpPr>
          <p:nvPr>
            <p:ph type="sldNum" sz="quarter" idx="5"/>
          </p:nvPr>
        </p:nvSpPr>
        <p:spPr/>
        <p:txBody>
          <a:bodyPr/>
          <a:lstStyle/>
          <a:p>
            <a:pPr>
              <a:defRPr/>
            </a:pPr>
            <a:fld id="{D29CC87A-3908-42B6-A4A2-62CA0CCDB597}" type="slidenum">
              <a:rPr lang="en-US" smtClean="0">
                <a:solidFill>
                  <a:srgbClr val="000000"/>
                </a:solidFill>
              </a:rPr>
              <a:pPr>
                <a:defRPr/>
              </a:pPr>
              <a:t>10</a:t>
            </a:fld>
            <a:endParaRPr lang="en-US" smtClean="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p:spPr>
        <p:txBody>
          <a:bodyPr/>
          <a:lstStyle/>
          <a:p>
            <a:endParaRPr lang="en-ZA" smtClean="0">
              <a:ea typeface="ＭＳ Ｐゴシック"/>
              <a:cs typeface="ＭＳ Ｐゴシック"/>
            </a:endParaRPr>
          </a:p>
          <a:p>
            <a:r>
              <a:rPr lang="en-ZA" smtClean="0">
                <a:ea typeface="ＭＳ Ｐゴシック"/>
                <a:cs typeface="ＭＳ Ｐゴシック"/>
              </a:rPr>
              <a:t>PSP to present: </a:t>
            </a:r>
          </a:p>
          <a:p>
            <a:endParaRPr lang="en-ZA" smtClean="0">
              <a:ea typeface="ＭＳ Ｐゴシック"/>
              <a:cs typeface="ＭＳ Ｐゴシック"/>
            </a:endParaRPr>
          </a:p>
          <a:p>
            <a:r>
              <a:rPr lang="en-ZA" smtClean="0">
                <a:ea typeface="ＭＳ Ｐゴシック"/>
                <a:cs typeface="ＭＳ Ｐゴシック"/>
              </a:rPr>
              <a:t>Bullet 1: The classification presentation will cover: </a:t>
            </a:r>
          </a:p>
          <a:p>
            <a:pPr marL="1085850" lvl="2" indent="-171450">
              <a:buFontTx/>
              <a:buChar char="•"/>
            </a:pPr>
            <a:r>
              <a:rPr lang="en-ZA" smtClean="0">
                <a:ea typeface="ＭＳ Ｐゴシック"/>
              </a:rPr>
              <a:t>Description of the water resources in the Letaba River System.</a:t>
            </a:r>
          </a:p>
          <a:p>
            <a:pPr marL="1085850" lvl="2" indent="-171450">
              <a:buFontTx/>
              <a:buChar char="•"/>
            </a:pPr>
            <a:r>
              <a:rPr lang="en-ZA" smtClean="0">
                <a:ea typeface="ＭＳ Ｐゴシック"/>
              </a:rPr>
              <a:t>Sub division and components.</a:t>
            </a:r>
          </a:p>
          <a:p>
            <a:pPr marL="1085850" lvl="2" indent="-171450">
              <a:buFontTx/>
              <a:buChar char="•"/>
            </a:pPr>
            <a:r>
              <a:rPr lang="en-ZA" smtClean="0">
                <a:ea typeface="ＭＳ Ｐゴシック"/>
              </a:rPr>
              <a:t>Statement on the water supply situation.</a:t>
            </a:r>
          </a:p>
          <a:p>
            <a:pPr marL="1085850" lvl="2" indent="-171450">
              <a:buFontTx/>
              <a:buChar char="•"/>
            </a:pPr>
            <a:endParaRPr lang="en-ZA" smtClean="0">
              <a:ea typeface="ＭＳ Ｐゴシック"/>
            </a:endParaRPr>
          </a:p>
          <a:p>
            <a:r>
              <a:rPr lang="en-ZA" smtClean="0">
                <a:ea typeface="ＭＳ Ｐゴシック"/>
                <a:cs typeface="ＭＳ Ｐゴシック"/>
              </a:rPr>
              <a:t>Bullet 2: RQOs describes the detail conditions that need to be met to achieve the required protection set by the Management Class.</a:t>
            </a:r>
          </a:p>
          <a:p>
            <a:r>
              <a:rPr lang="en-ZA" smtClean="0">
                <a:ea typeface="ＭＳ Ｐゴシック"/>
                <a:cs typeface="ＭＳ Ｐゴシック"/>
              </a:rPr>
              <a:t>	This is in the form of numerical of descriptive statements defining the management goals of the water resource.</a:t>
            </a:r>
          </a:p>
          <a:p>
            <a:endParaRPr lang="en-ZA" smtClean="0">
              <a:ea typeface="ＭＳ Ｐゴシック"/>
              <a:cs typeface="ＭＳ Ｐゴシック"/>
            </a:endParaRPr>
          </a:p>
          <a:p>
            <a:endParaRPr lang="en-GB" smtClean="0">
              <a:ea typeface="ＭＳ Ｐゴシック"/>
              <a:cs typeface="ＭＳ Ｐゴシック"/>
            </a:endParaRPr>
          </a:p>
        </p:txBody>
      </p:sp>
      <p:sp>
        <p:nvSpPr>
          <p:cNvPr id="94212" name="Slide Number Placeholder 3"/>
          <p:cNvSpPr>
            <a:spLocks noGrp="1"/>
          </p:cNvSpPr>
          <p:nvPr>
            <p:ph type="sldNum" sz="quarter" idx="5"/>
          </p:nvPr>
        </p:nvSpPr>
        <p:spPr/>
        <p:txBody>
          <a:bodyPr/>
          <a:lstStyle/>
          <a:p>
            <a:pPr>
              <a:defRPr/>
            </a:pPr>
            <a:fld id="{0D28C9E8-E312-4FB4-B87E-9FDF0E5D02DC}" type="slidenum">
              <a:rPr lang="en-US" smtClean="0">
                <a:solidFill>
                  <a:srgbClr val="000000"/>
                </a:solidFill>
              </a:rPr>
              <a:pPr>
                <a:defRPr/>
              </a:pPr>
              <a:t>11</a:t>
            </a:fld>
            <a:endParaRPr lang="en-US"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alibri" pitchFamily="34" charset="0"/>
                <a:ea typeface="ＭＳ Ｐゴシック" pitchFamily="34" charset="-128"/>
                <a:cs typeface="+mn-cs"/>
              </a:defRPr>
            </a:lvl1pPr>
          </a:lstStyle>
          <a:p>
            <a:pPr>
              <a:defRPr/>
            </a:pPr>
            <a:fld id="{8E99B6A6-F751-45AF-8840-648BBC7C2757}" type="datetime1">
              <a:rPr lang="en-US" altLang="en-US"/>
              <a:pPr>
                <a:defRPr/>
              </a:pPr>
              <a:t>6/11/2014</a:t>
            </a:fld>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ea typeface="ＭＳ Ｐゴシック" pitchFamily="34" charset="-128"/>
                <a:cs typeface="+mn-cs"/>
              </a:defRPr>
            </a:lvl1pPr>
          </a:lstStyle>
          <a:p>
            <a:pPr>
              <a:defRPr/>
            </a:pPr>
            <a:fld id="{6585E2D8-44CC-4016-A0F6-8B13BCE42767}" type="slidenum">
              <a:rPr lang="en-US" altLang="en-US"/>
              <a:pPr>
                <a:defRPr/>
              </a:pPr>
              <a:t>‹#›</a:t>
            </a:fld>
            <a:endParaRPr lang="en-US"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alibri" pitchFamily="34" charset="0"/>
                <a:ea typeface="ＭＳ Ｐゴシック" pitchFamily="34" charset="-128"/>
                <a:cs typeface="+mn-cs"/>
              </a:defRPr>
            </a:lvl1pPr>
          </a:lstStyle>
          <a:p>
            <a:pPr>
              <a:defRPr/>
            </a:pPr>
            <a:fld id="{6AABF6C0-E7A2-4645-A835-758E8F26859D}" type="datetime1">
              <a:rPr lang="en-US" altLang="en-US"/>
              <a:pPr>
                <a:defRPr/>
              </a:pPr>
              <a:t>6/11/2014</a:t>
            </a:fld>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ea typeface="ＭＳ Ｐゴシック" pitchFamily="34" charset="-128"/>
                <a:cs typeface="+mn-cs"/>
              </a:defRPr>
            </a:lvl1pPr>
          </a:lstStyle>
          <a:p>
            <a:pPr>
              <a:defRPr/>
            </a:pPr>
            <a:fld id="{ABCF00F3-A1E3-421B-AA68-E93FC9EF8572}" type="slidenum">
              <a:rPr lang="en-US" altLang="en-US"/>
              <a:pPr>
                <a:defRPr/>
              </a:pPr>
              <a:t>‹#›</a:t>
            </a:fld>
            <a:endParaRPr lang="en-US"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alibri" pitchFamily="34" charset="0"/>
                <a:ea typeface="ＭＳ Ｐゴシック" pitchFamily="34" charset="-128"/>
                <a:cs typeface="+mn-cs"/>
              </a:defRPr>
            </a:lvl1pPr>
          </a:lstStyle>
          <a:p>
            <a:pPr>
              <a:defRPr/>
            </a:pPr>
            <a:fld id="{9CFE2FB8-A538-4831-B178-8FB24C5E6FDF}" type="datetime1">
              <a:rPr lang="en-US" altLang="en-US"/>
              <a:pPr>
                <a:defRPr/>
              </a:pPr>
              <a:t>6/11/2014</a:t>
            </a:fld>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ea typeface="ＭＳ Ｐゴシック" pitchFamily="34" charset="-128"/>
                <a:cs typeface="+mn-cs"/>
              </a:defRPr>
            </a:lvl1pPr>
          </a:lstStyle>
          <a:p>
            <a:pPr>
              <a:defRPr/>
            </a:pPr>
            <a:fld id="{4EDA1514-C88A-49BA-8E0A-DB50F6393CFA}" type="slidenum">
              <a:rPr lang="en-US" altLang="en-US"/>
              <a:pPr>
                <a:defRPr/>
              </a:pPr>
              <a:t>‹#›</a:t>
            </a:fld>
            <a:endParaRPr lang="en-US"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prstClr val="black"/>
                </a:solidFill>
                <a:latin typeface="Calibri" pitchFamily="34" charset="0"/>
                <a:ea typeface="ＭＳ Ｐゴシック" pitchFamily="34" charset="-128"/>
                <a:cs typeface="+mn-cs"/>
              </a:defRPr>
            </a:lvl1pPr>
          </a:lstStyle>
          <a:p>
            <a:pPr>
              <a:defRPr/>
            </a:pPr>
            <a:fld id="{58EEFC91-8349-4645-9270-3E7CE9B165C4}" type="datetime1">
              <a:rPr lang="en-US"/>
              <a:pPr>
                <a:defRPr/>
              </a:pPr>
              <a:t>6/11/2014</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latin typeface="Calibri" pitchFamily="34" charset="0"/>
                <a:ea typeface="ＭＳ Ｐゴシック" pitchFamily="34" charset="-128"/>
                <a:cs typeface="+mn-cs"/>
              </a:defRPr>
            </a:lvl1pPr>
          </a:lstStyle>
          <a:p>
            <a:pPr>
              <a:defRPr/>
            </a:pPr>
            <a:fld id="{9E682D22-9A08-4FA7-B55C-471E5058A40B}"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783771"/>
          </a:xfrm>
          <a:prstGeom prst="rect">
            <a:avLst/>
          </a:prstGeom>
        </p:spPr>
        <p:txBody>
          <a:bodyPr/>
          <a:lstStyle>
            <a:lvl1pPr>
              <a:defRPr>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878775"/>
            <a:ext cx="8229600" cy="5247389"/>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prstClr val="black"/>
                </a:solidFill>
                <a:latin typeface="Calibri" pitchFamily="34" charset="0"/>
                <a:ea typeface="ＭＳ Ｐゴシック" pitchFamily="34" charset="-128"/>
                <a:cs typeface="+mn-cs"/>
              </a:defRPr>
            </a:lvl1pPr>
          </a:lstStyle>
          <a:p>
            <a:pPr>
              <a:defRPr/>
            </a:pPr>
            <a:fld id="{1FDEB402-60C4-4E74-B7F3-76127EFE75BF}" type="datetime1">
              <a:rPr lang="en-US"/>
              <a:pPr>
                <a:defRPr/>
              </a:pPr>
              <a:t>6/11/2014</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latin typeface="Calibri" pitchFamily="34" charset="0"/>
                <a:ea typeface="ＭＳ Ｐゴシック" pitchFamily="34" charset="-128"/>
                <a:cs typeface="+mn-cs"/>
              </a:defRPr>
            </a:lvl1pPr>
          </a:lstStyle>
          <a:p>
            <a:pPr>
              <a:defRPr/>
            </a:pPr>
            <a:fld id="{92B62A78-EE5E-4307-8781-1094F5243EBB}"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prstClr val="black"/>
                </a:solidFill>
                <a:latin typeface="Calibri" pitchFamily="34" charset="0"/>
                <a:ea typeface="ＭＳ Ｐゴシック" pitchFamily="34" charset="-128"/>
                <a:cs typeface="+mn-cs"/>
              </a:defRPr>
            </a:lvl1pPr>
          </a:lstStyle>
          <a:p>
            <a:pPr>
              <a:defRPr/>
            </a:pPr>
            <a:fld id="{F7804EBF-A2C7-4CDC-8748-AAC0985AFB5D}" type="datetime1">
              <a:rPr lang="en-US"/>
              <a:pPr>
                <a:defRPr/>
              </a:pPr>
              <a:t>6/11/2014</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latin typeface="Calibri" pitchFamily="34" charset="0"/>
                <a:ea typeface="ＭＳ Ｐゴシック" pitchFamily="34" charset="-128"/>
                <a:cs typeface="+mn-cs"/>
              </a:defRPr>
            </a:lvl1pPr>
          </a:lstStyle>
          <a:p>
            <a:pPr>
              <a:defRPr/>
            </a:pPr>
            <a:fld id="{DA436267-B74C-4912-AD5B-5B6B7E3C7025}"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475"/>
            <a:ext cx="8229600" cy="743671"/>
          </a:xfrm>
          <a:prstGeom prst="rect">
            <a:avLst/>
          </a:prstGeom>
        </p:spPr>
        <p:txBody>
          <a:bodyPr/>
          <a:lstStyle>
            <a:lvl1pPr>
              <a:defRPr>
                <a:solidFill>
                  <a:schemeClr val="bg1"/>
                </a:solidFill>
              </a:defRPr>
            </a:lvl1pPr>
          </a:lstStyle>
          <a:p>
            <a:r>
              <a:rPr lang="en-US" smtClean="0"/>
              <a:t>Click to edit Master title style</a:t>
            </a:r>
            <a:endParaRPr lang="en-US"/>
          </a:p>
        </p:txBody>
      </p:sp>
      <p:sp>
        <p:nvSpPr>
          <p:cNvPr id="3" name="Content Placeholder 2"/>
          <p:cNvSpPr>
            <a:spLocks noGrp="1"/>
          </p:cNvSpPr>
          <p:nvPr>
            <p:ph sz="half" idx="1"/>
          </p:nvPr>
        </p:nvSpPr>
        <p:spPr>
          <a:xfrm>
            <a:off x="457200" y="878775"/>
            <a:ext cx="4038600" cy="524738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78775"/>
            <a:ext cx="4038600" cy="524738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prstClr val="black"/>
                </a:solidFill>
                <a:latin typeface="Calibri" pitchFamily="34" charset="0"/>
                <a:ea typeface="ＭＳ Ｐゴシック" pitchFamily="34" charset="-128"/>
                <a:cs typeface="+mn-cs"/>
              </a:defRPr>
            </a:lvl1pPr>
          </a:lstStyle>
          <a:p>
            <a:pPr>
              <a:defRPr/>
            </a:pPr>
            <a:fld id="{D02D0982-51B9-43B5-B10B-F523CF99D636}" type="datetime1">
              <a:rPr lang="en-US"/>
              <a:pPr>
                <a:defRPr/>
              </a:pPr>
              <a:t>6/11/2014</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latin typeface="Calibri" pitchFamily="34" charset="0"/>
                <a:ea typeface="ＭＳ Ｐゴシック" pitchFamily="34" charset="-128"/>
                <a:cs typeface="+mn-cs"/>
              </a:defRPr>
            </a:lvl1pPr>
          </a:lstStyle>
          <a:p>
            <a:pPr>
              <a:defRPr/>
            </a:pPr>
            <a:fld id="{386D8A2A-EF2B-49E3-93F7-5F17595D0A5E}"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prstClr val="black"/>
                </a:solidFill>
                <a:latin typeface="Calibri" pitchFamily="34" charset="0"/>
                <a:ea typeface="ＭＳ Ｐゴシック" pitchFamily="34" charset="-128"/>
                <a:cs typeface="+mn-cs"/>
              </a:defRPr>
            </a:lvl1pPr>
          </a:lstStyle>
          <a:p>
            <a:pPr>
              <a:defRPr/>
            </a:pPr>
            <a:fld id="{0DB1D2F0-7011-41FA-BA3C-FAB167E6DA84}" type="datetime1">
              <a:rPr lang="en-US"/>
              <a:pPr>
                <a:defRPr/>
              </a:pPr>
              <a:t>6/11/2014</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mn-lt"/>
                <a:ea typeface="+mn-ea"/>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latin typeface="Calibri" pitchFamily="34" charset="0"/>
                <a:ea typeface="ＭＳ Ｐゴシック" pitchFamily="34" charset="-128"/>
                <a:cs typeface="+mn-cs"/>
              </a:defRPr>
            </a:lvl1pPr>
          </a:lstStyle>
          <a:p>
            <a:pPr>
              <a:defRPr/>
            </a:pPr>
            <a:fld id="{E430D45C-5FC3-4BAB-AD0D-2F50F8784107}"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prstClr val="black"/>
                </a:solidFill>
                <a:latin typeface="Calibri" pitchFamily="34" charset="0"/>
                <a:ea typeface="ＭＳ Ｐゴシック" pitchFamily="34" charset="-128"/>
                <a:cs typeface="+mn-cs"/>
              </a:defRPr>
            </a:lvl1pPr>
          </a:lstStyle>
          <a:p>
            <a:pPr>
              <a:defRPr/>
            </a:pPr>
            <a:fld id="{4965CA80-E741-465D-A6DB-957C6FE9D021}" type="datetime1">
              <a:rPr lang="en-US"/>
              <a:pPr>
                <a:defRPr/>
              </a:pPr>
              <a:t>6/11/2014</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latin typeface="Calibri" pitchFamily="34" charset="0"/>
                <a:ea typeface="ＭＳ Ｐゴシック" pitchFamily="34" charset="-128"/>
                <a:cs typeface="+mn-cs"/>
              </a:defRPr>
            </a:lvl1pPr>
          </a:lstStyle>
          <a:p>
            <a:pPr>
              <a:defRPr/>
            </a:pPr>
            <a:fld id="{6181F696-FE85-4293-806C-F37BB29F56F0}"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prstClr val="black"/>
                </a:solidFill>
                <a:latin typeface="Calibri" pitchFamily="34" charset="0"/>
                <a:ea typeface="ＭＳ Ｐゴシック" pitchFamily="34" charset="-128"/>
                <a:cs typeface="+mn-cs"/>
              </a:defRPr>
            </a:lvl1pPr>
          </a:lstStyle>
          <a:p>
            <a:pPr>
              <a:defRPr/>
            </a:pPr>
            <a:fld id="{68A838F3-1A96-4EFD-ACBE-33531EC57C1F}" type="datetime1">
              <a:rPr lang="en-US"/>
              <a:pPr>
                <a:defRPr/>
              </a:pPr>
              <a:t>6/11/2014</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mn-lt"/>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latin typeface="Calibri" pitchFamily="34" charset="0"/>
                <a:ea typeface="ＭＳ Ｐゴシック" pitchFamily="34" charset="-128"/>
                <a:cs typeface="+mn-cs"/>
              </a:defRPr>
            </a:lvl1pPr>
          </a:lstStyle>
          <a:p>
            <a:pPr>
              <a:defRPr/>
            </a:pPr>
            <a:fld id="{FBA9CA0E-7C8E-4133-B939-24F13836A77C}"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prstClr val="black"/>
                </a:solidFill>
                <a:latin typeface="Calibri" pitchFamily="34" charset="0"/>
                <a:ea typeface="ＭＳ Ｐゴシック" pitchFamily="34" charset="-128"/>
                <a:cs typeface="+mn-cs"/>
              </a:defRPr>
            </a:lvl1pPr>
          </a:lstStyle>
          <a:p>
            <a:pPr>
              <a:defRPr/>
            </a:pPr>
            <a:fld id="{50CE8357-3C2C-41A2-918D-D5AEB94A56C7}" type="datetime1">
              <a:rPr lang="en-US"/>
              <a:pPr>
                <a:defRPr/>
              </a:pPr>
              <a:t>6/11/2014</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latin typeface="Calibri" pitchFamily="34" charset="0"/>
                <a:ea typeface="ＭＳ Ｐゴシック" pitchFamily="34" charset="-128"/>
                <a:cs typeface="+mn-cs"/>
              </a:defRPr>
            </a:lvl1pPr>
          </a:lstStyle>
          <a:p>
            <a:pPr>
              <a:defRPr/>
            </a:pPr>
            <a:fld id="{2C47636B-3D38-48F0-AB44-64D93FA426CE}"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1"/>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alibri" pitchFamily="34" charset="0"/>
                <a:ea typeface="ＭＳ Ｐゴシック" pitchFamily="34" charset="-128"/>
                <a:cs typeface="+mn-cs"/>
              </a:defRPr>
            </a:lvl1pPr>
          </a:lstStyle>
          <a:p>
            <a:pPr>
              <a:defRPr/>
            </a:pPr>
            <a:fld id="{C9946329-BEB4-4CD7-AA46-17B8E4125AB0}" type="datetime1">
              <a:rPr lang="en-US" altLang="en-US"/>
              <a:pPr>
                <a:defRPr/>
              </a:pPr>
              <a:t>6/11/2014</a:t>
            </a:fld>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ea typeface="ＭＳ Ｐゴシック" pitchFamily="34" charset="-128"/>
                <a:cs typeface="+mn-cs"/>
              </a:defRPr>
            </a:lvl1pPr>
          </a:lstStyle>
          <a:p>
            <a:pPr>
              <a:defRPr/>
            </a:pPr>
            <a:fld id="{5C80F5A0-7646-43F2-91AD-6E5FC8FB1E78}" type="slidenum">
              <a:rPr lang="en-US" altLang="en-US"/>
              <a:pPr>
                <a:defRPr/>
              </a:pPr>
              <a:t>‹#›</a:t>
            </a:fld>
            <a:endParaRPr lang="en-US"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prstClr val="black"/>
                </a:solidFill>
                <a:latin typeface="Calibri" pitchFamily="34" charset="0"/>
                <a:ea typeface="ＭＳ Ｐゴシック" pitchFamily="34" charset="-128"/>
                <a:cs typeface="+mn-cs"/>
              </a:defRPr>
            </a:lvl1pPr>
          </a:lstStyle>
          <a:p>
            <a:pPr>
              <a:defRPr/>
            </a:pPr>
            <a:fld id="{E1C27A95-A835-4B47-B490-8A408CF04EDD}" type="datetime1">
              <a:rPr lang="en-US"/>
              <a:pPr>
                <a:defRPr/>
              </a:pPr>
              <a:t>6/11/2014</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latin typeface="Calibri" pitchFamily="34" charset="0"/>
                <a:ea typeface="ＭＳ Ｐゴシック" pitchFamily="34" charset="-128"/>
                <a:cs typeface="+mn-cs"/>
              </a:defRPr>
            </a:lvl1pPr>
          </a:lstStyle>
          <a:p>
            <a:pPr>
              <a:defRPr/>
            </a:pPr>
            <a:fld id="{CA764FF5-47C7-4174-AA8A-15BDBC373629}"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prstClr val="black"/>
                </a:solidFill>
                <a:latin typeface="Calibri" pitchFamily="34" charset="0"/>
                <a:ea typeface="ＭＳ Ｐゴシック" pitchFamily="34" charset="-128"/>
                <a:cs typeface="+mn-cs"/>
              </a:defRPr>
            </a:lvl1pPr>
          </a:lstStyle>
          <a:p>
            <a:pPr>
              <a:defRPr/>
            </a:pPr>
            <a:fld id="{5C9209EC-AA09-4726-A06F-0A5AE4250E93}" type="datetime1">
              <a:rPr lang="en-US"/>
              <a:pPr>
                <a:defRPr/>
              </a:pPr>
              <a:t>6/11/2014</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latin typeface="Calibri" pitchFamily="34" charset="0"/>
                <a:ea typeface="ＭＳ Ｐゴシック" pitchFamily="34" charset="-128"/>
                <a:cs typeface="+mn-cs"/>
              </a:defRPr>
            </a:lvl1pPr>
          </a:lstStyle>
          <a:p>
            <a:pPr>
              <a:defRPr/>
            </a:pPr>
            <a:fld id="{E1551D3B-E02B-4631-BCA4-E58585972183}"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prstClr val="black"/>
                </a:solidFill>
                <a:latin typeface="Calibri" pitchFamily="34" charset="0"/>
                <a:ea typeface="ＭＳ Ｐゴシック" pitchFamily="34" charset="-128"/>
                <a:cs typeface="+mn-cs"/>
              </a:defRPr>
            </a:lvl1pPr>
          </a:lstStyle>
          <a:p>
            <a:pPr>
              <a:defRPr/>
            </a:pPr>
            <a:fld id="{5210965F-3728-469C-8F2E-B240AE9D46A6}" type="datetime1">
              <a:rPr lang="en-US"/>
              <a:pPr>
                <a:defRPr/>
              </a:pPr>
              <a:t>6/11/2014</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solidFill>
                  <a:prstClr val="black"/>
                </a:solidFill>
                <a:latin typeface="Calibri" pitchFamily="34" charset="0"/>
                <a:ea typeface="ＭＳ Ｐゴシック" pitchFamily="34" charset="-128"/>
                <a:cs typeface="+mn-cs"/>
              </a:defRPr>
            </a:lvl1pPr>
          </a:lstStyle>
          <a:p>
            <a:pPr>
              <a:defRPr/>
            </a:pPr>
            <a:fld id="{2A432FB1-8ED8-4B14-9867-AAD7C6AEF6C2}"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descr="DWA Slide Master.jpg"/>
          <p:cNvPicPr>
            <a:picLocks noChangeAspect="1"/>
          </p:cNvPicPr>
          <p:nvPr userDrawn="1"/>
        </p:nvPicPr>
        <p:blipFill>
          <a:blip r:embed="rId2"/>
          <a:srcRect/>
          <a:stretch>
            <a:fillRect/>
          </a:stretch>
        </p:blipFill>
        <p:spPr bwMode="auto">
          <a:xfrm>
            <a:off x="0" y="12700"/>
            <a:ext cx="9144000" cy="6832600"/>
          </a:xfrm>
          <a:prstGeom prst="rect">
            <a:avLst/>
          </a:prstGeom>
          <a:noFill/>
          <a:ln w="9525">
            <a:noFill/>
            <a:miter lim="800000"/>
            <a:headEnd/>
            <a:tailEnd/>
          </a:ln>
        </p:spPr>
      </p:pic>
      <p:sp>
        <p:nvSpPr>
          <p:cNvPr id="2" name="Title 1"/>
          <p:cNvSpPr>
            <a:spLocks noGrp="1"/>
          </p:cNvSpPr>
          <p:nvPr>
            <p:ph type="ctrTitle"/>
          </p:nvPr>
        </p:nvSpPr>
        <p:spPr>
          <a:xfrm>
            <a:off x="685800" y="2130425"/>
            <a:ext cx="6248400" cy="1470025"/>
          </a:xfrm>
          <a:prstGeom prst="rect">
            <a:avLst/>
          </a:prstGeom>
        </p:spPr>
        <p:txBody>
          <a:bodyPr/>
          <a:lstStyle/>
          <a:p>
            <a:r>
              <a:rPr lang="en-US" smtClean="0"/>
              <a:t>Click to edit Master title style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alibri" pitchFamily="34" charset="0"/>
                <a:ea typeface="ＭＳ Ｐゴシック" pitchFamily="34" charset="-128"/>
                <a:cs typeface="+mn-cs"/>
              </a:defRPr>
            </a:lvl1pPr>
          </a:lstStyle>
          <a:p>
            <a:pPr>
              <a:defRPr/>
            </a:pPr>
            <a:fld id="{D07BBA60-F158-459A-A72B-F119C991BE4C}" type="datetime1">
              <a:rPr lang="en-US" altLang="en-US"/>
              <a:pPr>
                <a:defRPr/>
              </a:pPr>
              <a:t>6/11/2014</a:t>
            </a:fld>
            <a:endParaRPr lang="en-US" alt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ea typeface="ＭＳ Ｐゴシック" pitchFamily="34" charset="-128"/>
                <a:cs typeface="+mn-cs"/>
              </a:defRPr>
            </a:lvl1pPr>
          </a:lstStyle>
          <a:p>
            <a:pPr>
              <a:defRPr/>
            </a:pPr>
            <a:fld id="{393AF307-45A6-4E90-BB4C-69DF4A66F130}" type="slidenum">
              <a:rPr lang="en-US" altLang="en-US"/>
              <a:pPr>
                <a:defRPr/>
              </a:pPr>
              <a:t>‹#›</a:t>
            </a:fld>
            <a:endParaRPr lang="en-US"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alibri" pitchFamily="34" charset="0"/>
                <a:ea typeface="ＭＳ Ｐゴシック" pitchFamily="34" charset="-128"/>
                <a:cs typeface="+mn-cs"/>
              </a:defRPr>
            </a:lvl1pPr>
          </a:lstStyle>
          <a:p>
            <a:pPr>
              <a:defRPr/>
            </a:pPr>
            <a:fld id="{94A30A20-FCEA-49C3-AF02-375D68E52688}" type="datetime1">
              <a:rPr lang="en-US" altLang="en-US"/>
              <a:pPr>
                <a:defRPr/>
              </a:pPr>
              <a:t>6/11/2014</a:t>
            </a:fld>
            <a:endParaRPr lang="en-US" alt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ea typeface="ＭＳ Ｐゴシック" pitchFamily="34" charset="-128"/>
                <a:cs typeface="+mn-cs"/>
              </a:defRPr>
            </a:lvl1pPr>
          </a:lstStyle>
          <a:p>
            <a:pPr>
              <a:defRPr/>
            </a:pPr>
            <a:fld id="{F9036117-947C-48AB-8032-4853BB6ED2BC}" type="slidenum">
              <a:rPr lang="en-US" altLang="en-US"/>
              <a:pPr>
                <a:defRPr/>
              </a:pPr>
              <a:t>‹#›</a:t>
            </a:fld>
            <a:endParaRPr lang="en-US"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alibri" pitchFamily="34" charset="0"/>
                <a:ea typeface="ＭＳ Ｐゴシック" pitchFamily="34" charset="-128"/>
                <a:cs typeface="+mn-cs"/>
              </a:defRPr>
            </a:lvl1pPr>
          </a:lstStyle>
          <a:p>
            <a:pPr>
              <a:defRPr/>
            </a:pPr>
            <a:fld id="{7813B9DD-76F2-4538-983B-0BD794D1BFE9}" type="datetime1">
              <a:rPr lang="en-US" altLang="en-US"/>
              <a:pPr>
                <a:defRPr/>
              </a:pPr>
              <a:t>6/11/2014</a:t>
            </a:fld>
            <a:endParaRPr lang="en-US" alt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ea typeface="ＭＳ Ｐゴシック" pitchFamily="34" charset="-128"/>
                <a:cs typeface="+mn-cs"/>
              </a:defRPr>
            </a:lvl1pPr>
          </a:lstStyle>
          <a:p>
            <a:pPr>
              <a:defRPr/>
            </a:pPr>
            <a:fld id="{E01D29E4-2143-4AC8-9F0D-5831F115D019}" type="slidenum">
              <a:rPr lang="en-US" altLang="en-US"/>
              <a:pPr>
                <a:defRPr/>
              </a:pPr>
              <a:t>‹#›</a:t>
            </a:fld>
            <a:endParaRPr lang="en-US"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alibri" pitchFamily="34" charset="0"/>
                <a:ea typeface="ＭＳ Ｐゴシック" pitchFamily="34" charset="-128"/>
                <a:cs typeface="+mn-cs"/>
              </a:defRPr>
            </a:lvl1pPr>
          </a:lstStyle>
          <a:p>
            <a:pPr>
              <a:defRPr/>
            </a:pPr>
            <a:fld id="{E29DA217-67A1-41C3-822C-1A4141F408DF}" type="datetime1">
              <a:rPr lang="en-US" altLang="en-US"/>
              <a:pPr>
                <a:defRPr/>
              </a:pPr>
              <a:t>6/11/2014</a:t>
            </a:fld>
            <a:endParaRPr lang="en-US" alt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ea typeface="ＭＳ Ｐゴシック" pitchFamily="34" charset="-128"/>
                <a:cs typeface="+mn-cs"/>
              </a:defRPr>
            </a:lvl1pPr>
          </a:lstStyle>
          <a:p>
            <a:pPr>
              <a:defRPr/>
            </a:pPr>
            <a:fld id="{C8B91669-8539-4B53-B6DE-E7C6A0D15BE9}" type="slidenum">
              <a:rPr lang="en-US" altLang="en-US"/>
              <a:pPr>
                <a:defRPr/>
              </a:pPr>
              <a:t>‹#›</a:t>
            </a:fld>
            <a:endParaRPr lang="en-US"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alibri" pitchFamily="34" charset="0"/>
                <a:ea typeface="ＭＳ Ｐゴシック" pitchFamily="34" charset="-128"/>
                <a:cs typeface="+mn-cs"/>
              </a:defRPr>
            </a:lvl1pPr>
          </a:lstStyle>
          <a:p>
            <a:pPr>
              <a:defRPr/>
            </a:pPr>
            <a:fld id="{A1F31A21-800C-4B3B-9674-2AAD24BD36D3}" type="datetime1">
              <a:rPr lang="en-US" altLang="en-US"/>
              <a:pPr>
                <a:defRPr/>
              </a:pPr>
              <a:t>6/11/2014</a:t>
            </a:fld>
            <a:endParaRPr lang="en-US" alt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ea typeface="ＭＳ Ｐゴシック" pitchFamily="34" charset="-128"/>
                <a:cs typeface="+mn-cs"/>
              </a:defRPr>
            </a:lvl1pPr>
          </a:lstStyle>
          <a:p>
            <a:pPr>
              <a:defRPr/>
            </a:pPr>
            <a:fld id="{AE8C0125-CB76-4F21-BD2E-96024E8757C1}" type="slidenum">
              <a:rPr lang="en-US" altLang="en-US"/>
              <a:pPr>
                <a:defRPr/>
              </a:pPr>
              <a:t>‹#›</a:t>
            </a:fld>
            <a:endParaRPr lang="en-US"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1"/>
            <a:ext cx="5111751"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alibri" pitchFamily="34" charset="0"/>
                <a:ea typeface="ＭＳ Ｐゴシック" pitchFamily="34" charset="-128"/>
                <a:cs typeface="+mn-cs"/>
              </a:defRPr>
            </a:lvl1pPr>
          </a:lstStyle>
          <a:p>
            <a:pPr>
              <a:defRPr/>
            </a:pPr>
            <a:fld id="{DC3F599D-EE99-46DA-A519-B3F62D52E6BE}" type="datetime1">
              <a:rPr lang="en-US" altLang="en-US"/>
              <a:pPr>
                <a:defRPr/>
              </a:pPr>
              <a:t>6/11/2014</a:t>
            </a:fld>
            <a:endParaRPr lang="en-US" alt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ea typeface="ＭＳ Ｐゴシック" pitchFamily="34" charset="-128"/>
                <a:cs typeface="+mn-cs"/>
              </a:defRPr>
            </a:lvl1pPr>
          </a:lstStyle>
          <a:p>
            <a:pPr>
              <a:defRPr/>
            </a:pPr>
            <a:fld id="{EC165946-7BA9-4988-8D98-7D2EC3C30764}" type="slidenum">
              <a:rPr lang="en-US" altLang="en-US"/>
              <a:pPr>
                <a:defRPr/>
              </a:pPr>
              <a:t>‹#›</a:t>
            </a:fld>
            <a:endParaRPr lang="en-US"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alibri" pitchFamily="34" charset="0"/>
                <a:ea typeface="ＭＳ Ｐゴシック" pitchFamily="34" charset="-128"/>
                <a:cs typeface="+mn-cs"/>
              </a:defRPr>
            </a:lvl1pPr>
          </a:lstStyle>
          <a:p>
            <a:pPr>
              <a:defRPr/>
            </a:pPr>
            <a:fld id="{D7A8BA7A-7EA5-40BA-8C42-6C09585EC2B7}" type="datetime1">
              <a:rPr lang="en-US" altLang="en-US"/>
              <a:pPr>
                <a:defRPr/>
              </a:pPr>
              <a:t>6/11/2014</a:t>
            </a:fld>
            <a:endParaRPr lang="en-US" alt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ea typeface="ＭＳ Ｐゴシック" pitchFamily="34" charset="-128"/>
                <a:cs typeface="+mn-cs"/>
              </a:defRPr>
            </a:lvl1pPr>
          </a:lstStyle>
          <a:p>
            <a:pPr>
              <a:defRPr/>
            </a:pPr>
            <a:fld id="{333D3FD1-A200-45A4-A231-C47DC22472C6}" type="slidenum">
              <a:rPr lang="en-US" altLang="en-US"/>
              <a:pPr>
                <a:defRPr/>
              </a:pPr>
              <a:t>‹#›</a:t>
            </a:fld>
            <a:endParaRPr lang="en-US"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1" descr="Slide Content Backround.jpg"/>
          <p:cNvPicPr>
            <a:picLocks noChangeAspect="1"/>
          </p:cNvPicPr>
          <p:nvPr/>
        </p:nvPicPr>
        <p:blipFill>
          <a:blip r:embed="rId13"/>
          <a:srcRect/>
          <a:stretch>
            <a:fillRect/>
          </a:stretch>
        </p:blipFill>
        <p:spPr bwMode="auto">
          <a:xfrm>
            <a:off x="0" y="0"/>
            <a:ext cx="9144000" cy="6861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ＭＳ Ｐゴシック"/>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ＭＳ Ｐゴシック"/>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1" descr="Slide Content Backround.jpg"/>
          <p:cNvPicPr>
            <a:picLocks noChangeAspect="1"/>
          </p:cNvPicPr>
          <p:nvPr/>
        </p:nvPicPr>
        <p:blipFill>
          <a:blip r:embed="rId14"/>
          <a:srcRect/>
          <a:stretch>
            <a:fillRect/>
          </a:stretch>
        </p:blipFill>
        <p:spPr bwMode="auto">
          <a:xfrm>
            <a:off x="0" y="0"/>
            <a:ext cx="9144000" cy="6861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34" charset="-128"/>
          <a:cs typeface="ＭＳ Ｐゴシック"/>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pitchFamily="34" charset="-128"/>
          <a:cs typeface="ＭＳ Ｐゴシック"/>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ＭＳ Ｐゴシック"/>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pitchFamily="34"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www.google.co.za/url?sa=i&amp;rct=j&amp;q=&amp;esrc=s&amp;frm=1&amp;source=images&amp;cd=&amp;cad=rja&amp;uact=8&amp;docid=f1oFwJurHfL9wM&amp;tbnid=ZmKuZ5qqreD-TM:&amp;ved=0CAUQjRw&amp;url=http://www.sustainabilitycoalition.org/the-three-es-of-sustainability/&amp;ei=uLmOU_ONFIPT0QWu1oC4Ag&amp;psig=AFQjCNH3gaVVtjarVFvBzGK6_TxYAD-m0w&amp;ust=1401948800631907"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hyperlink" Target="http://www.google.co.za/url?sa=i&amp;rct=j&amp;q=&amp;esrc=s&amp;frm=1&amp;source=images&amp;cd=&amp;cad=rja&amp;uact=8&amp;docid=MJ2Q81Bi6ykaJM&amp;tbnid=V1ONxa-KxJOwjM:&amp;ved=0CAUQjRw&amp;url=http://www.clearcreekwater.org/watershed-management.html&amp;ei=A7iOU6atF6il0QXL5oHwBg&amp;psig=AFQjCNHhPuqC68Eu4gOkhQKy0Gf2t73r2Q&amp;ust=1401947425740324" TargetMode="External"/><Relationship Id="rId4" Type="http://schemas.openxmlformats.org/officeDocument/2006/relationships/image" Target="../media/image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17" Type="http://schemas.openxmlformats.org/officeDocument/2006/relationships/image" Target="../media/image122.emf"/><Relationship Id="rId671" Type="http://schemas.openxmlformats.org/officeDocument/2006/relationships/image" Target="../media/image676.emf"/><Relationship Id="rId769" Type="http://schemas.openxmlformats.org/officeDocument/2006/relationships/image" Target="../media/image774.emf"/><Relationship Id="rId976" Type="http://schemas.openxmlformats.org/officeDocument/2006/relationships/image" Target="../media/image981.emf"/><Relationship Id="rId21" Type="http://schemas.openxmlformats.org/officeDocument/2006/relationships/image" Target="../media/image26.emf"/><Relationship Id="rId324" Type="http://schemas.openxmlformats.org/officeDocument/2006/relationships/image" Target="../media/image329.emf"/><Relationship Id="rId531" Type="http://schemas.openxmlformats.org/officeDocument/2006/relationships/image" Target="../media/image536.emf"/><Relationship Id="rId629" Type="http://schemas.openxmlformats.org/officeDocument/2006/relationships/image" Target="../media/image634.emf"/><Relationship Id="rId1161" Type="http://schemas.openxmlformats.org/officeDocument/2006/relationships/image" Target="../media/image1166.emf"/><Relationship Id="rId1259" Type="http://schemas.openxmlformats.org/officeDocument/2006/relationships/image" Target="../media/image1264.emf"/><Relationship Id="rId170" Type="http://schemas.openxmlformats.org/officeDocument/2006/relationships/image" Target="../media/image175.emf"/><Relationship Id="rId836" Type="http://schemas.openxmlformats.org/officeDocument/2006/relationships/image" Target="../media/image841.emf"/><Relationship Id="rId1021" Type="http://schemas.openxmlformats.org/officeDocument/2006/relationships/image" Target="../media/image1026.emf"/><Relationship Id="rId1119" Type="http://schemas.openxmlformats.org/officeDocument/2006/relationships/image" Target="../media/image1124.emf"/><Relationship Id="rId268" Type="http://schemas.openxmlformats.org/officeDocument/2006/relationships/image" Target="../media/image273.emf"/><Relationship Id="rId475" Type="http://schemas.openxmlformats.org/officeDocument/2006/relationships/image" Target="../media/image480.emf"/><Relationship Id="rId682" Type="http://schemas.openxmlformats.org/officeDocument/2006/relationships/image" Target="../media/image687.emf"/><Relationship Id="rId903" Type="http://schemas.openxmlformats.org/officeDocument/2006/relationships/image" Target="../media/image908.emf"/><Relationship Id="rId32" Type="http://schemas.openxmlformats.org/officeDocument/2006/relationships/image" Target="../media/image37.emf"/><Relationship Id="rId128" Type="http://schemas.openxmlformats.org/officeDocument/2006/relationships/image" Target="../media/image133.emf"/><Relationship Id="rId335" Type="http://schemas.openxmlformats.org/officeDocument/2006/relationships/image" Target="../media/image340.emf"/><Relationship Id="rId542" Type="http://schemas.openxmlformats.org/officeDocument/2006/relationships/image" Target="../media/image547.emf"/><Relationship Id="rId987" Type="http://schemas.openxmlformats.org/officeDocument/2006/relationships/image" Target="../media/image992.emf"/><Relationship Id="rId1172" Type="http://schemas.openxmlformats.org/officeDocument/2006/relationships/image" Target="../media/image1177.emf"/><Relationship Id="rId181" Type="http://schemas.openxmlformats.org/officeDocument/2006/relationships/image" Target="../media/image186.emf"/><Relationship Id="rId402" Type="http://schemas.openxmlformats.org/officeDocument/2006/relationships/image" Target="../media/image407.emf"/><Relationship Id="rId847" Type="http://schemas.openxmlformats.org/officeDocument/2006/relationships/image" Target="../media/image852.emf"/><Relationship Id="rId1032" Type="http://schemas.openxmlformats.org/officeDocument/2006/relationships/image" Target="../media/image1037.emf"/><Relationship Id="rId279" Type="http://schemas.openxmlformats.org/officeDocument/2006/relationships/image" Target="../media/image284.emf"/><Relationship Id="rId486" Type="http://schemas.openxmlformats.org/officeDocument/2006/relationships/image" Target="../media/image491.emf"/><Relationship Id="rId693" Type="http://schemas.openxmlformats.org/officeDocument/2006/relationships/image" Target="../media/image698.emf"/><Relationship Id="rId707" Type="http://schemas.openxmlformats.org/officeDocument/2006/relationships/image" Target="../media/image712.emf"/><Relationship Id="rId914" Type="http://schemas.openxmlformats.org/officeDocument/2006/relationships/image" Target="../media/image919.emf"/><Relationship Id="rId43" Type="http://schemas.openxmlformats.org/officeDocument/2006/relationships/image" Target="../media/image48.emf"/><Relationship Id="rId139" Type="http://schemas.openxmlformats.org/officeDocument/2006/relationships/image" Target="../media/image144.emf"/><Relationship Id="rId346" Type="http://schemas.openxmlformats.org/officeDocument/2006/relationships/image" Target="../media/image351.emf"/><Relationship Id="rId553" Type="http://schemas.openxmlformats.org/officeDocument/2006/relationships/image" Target="../media/image558.emf"/><Relationship Id="rId760" Type="http://schemas.openxmlformats.org/officeDocument/2006/relationships/image" Target="../media/image765.emf"/><Relationship Id="rId998" Type="http://schemas.openxmlformats.org/officeDocument/2006/relationships/image" Target="../media/image1003.emf"/><Relationship Id="rId1183" Type="http://schemas.openxmlformats.org/officeDocument/2006/relationships/image" Target="../media/image1188.emf"/><Relationship Id="rId192" Type="http://schemas.openxmlformats.org/officeDocument/2006/relationships/image" Target="../media/image197.emf"/><Relationship Id="rId206" Type="http://schemas.openxmlformats.org/officeDocument/2006/relationships/image" Target="../media/image211.emf"/><Relationship Id="rId413" Type="http://schemas.openxmlformats.org/officeDocument/2006/relationships/image" Target="../media/image418.emf"/><Relationship Id="rId858" Type="http://schemas.openxmlformats.org/officeDocument/2006/relationships/image" Target="../media/image863.emf"/><Relationship Id="rId1043" Type="http://schemas.openxmlformats.org/officeDocument/2006/relationships/image" Target="../media/image1048.emf"/><Relationship Id="rId497" Type="http://schemas.openxmlformats.org/officeDocument/2006/relationships/image" Target="../media/image502.emf"/><Relationship Id="rId620" Type="http://schemas.openxmlformats.org/officeDocument/2006/relationships/image" Target="../media/image625.emf"/><Relationship Id="rId718" Type="http://schemas.openxmlformats.org/officeDocument/2006/relationships/image" Target="../media/image723.emf"/><Relationship Id="rId925" Type="http://schemas.openxmlformats.org/officeDocument/2006/relationships/image" Target="../media/image930.emf"/><Relationship Id="rId1250" Type="http://schemas.openxmlformats.org/officeDocument/2006/relationships/image" Target="../media/image1255.emf"/><Relationship Id="rId357" Type="http://schemas.openxmlformats.org/officeDocument/2006/relationships/image" Target="../media/image362.emf"/><Relationship Id="rId1110" Type="http://schemas.openxmlformats.org/officeDocument/2006/relationships/image" Target="../media/image1115.emf"/><Relationship Id="rId1194" Type="http://schemas.openxmlformats.org/officeDocument/2006/relationships/image" Target="../media/image1199.emf"/><Relationship Id="rId1208" Type="http://schemas.openxmlformats.org/officeDocument/2006/relationships/image" Target="../media/image1213.emf"/><Relationship Id="rId54" Type="http://schemas.openxmlformats.org/officeDocument/2006/relationships/image" Target="../media/image59.emf"/><Relationship Id="rId217" Type="http://schemas.openxmlformats.org/officeDocument/2006/relationships/image" Target="../media/image222.emf"/><Relationship Id="rId564" Type="http://schemas.openxmlformats.org/officeDocument/2006/relationships/image" Target="../media/image569.emf"/><Relationship Id="rId771" Type="http://schemas.openxmlformats.org/officeDocument/2006/relationships/image" Target="../media/image776.emf"/><Relationship Id="rId869" Type="http://schemas.openxmlformats.org/officeDocument/2006/relationships/image" Target="../media/image874.emf"/><Relationship Id="rId424" Type="http://schemas.openxmlformats.org/officeDocument/2006/relationships/image" Target="../media/image429.emf"/><Relationship Id="rId631" Type="http://schemas.openxmlformats.org/officeDocument/2006/relationships/image" Target="../media/image636.emf"/><Relationship Id="rId729" Type="http://schemas.openxmlformats.org/officeDocument/2006/relationships/image" Target="../media/image734.emf"/><Relationship Id="rId1054" Type="http://schemas.openxmlformats.org/officeDocument/2006/relationships/image" Target="../media/image1059.emf"/><Relationship Id="rId1261" Type="http://schemas.openxmlformats.org/officeDocument/2006/relationships/image" Target="../media/image1266.emf"/><Relationship Id="rId270" Type="http://schemas.openxmlformats.org/officeDocument/2006/relationships/image" Target="../media/image275.emf"/><Relationship Id="rId936" Type="http://schemas.openxmlformats.org/officeDocument/2006/relationships/image" Target="../media/image941.emf"/><Relationship Id="rId1121" Type="http://schemas.openxmlformats.org/officeDocument/2006/relationships/image" Target="../media/image1126.emf"/><Relationship Id="rId1219" Type="http://schemas.openxmlformats.org/officeDocument/2006/relationships/image" Target="../media/image1224.emf"/><Relationship Id="rId65" Type="http://schemas.openxmlformats.org/officeDocument/2006/relationships/image" Target="../media/image70.emf"/><Relationship Id="rId130" Type="http://schemas.openxmlformats.org/officeDocument/2006/relationships/image" Target="../media/image135.emf"/><Relationship Id="rId368" Type="http://schemas.openxmlformats.org/officeDocument/2006/relationships/image" Target="../media/image373.emf"/><Relationship Id="rId575" Type="http://schemas.openxmlformats.org/officeDocument/2006/relationships/image" Target="../media/image580.emf"/><Relationship Id="rId782" Type="http://schemas.openxmlformats.org/officeDocument/2006/relationships/image" Target="../media/image787.emf"/><Relationship Id="rId228" Type="http://schemas.openxmlformats.org/officeDocument/2006/relationships/image" Target="../media/image233.emf"/><Relationship Id="rId435" Type="http://schemas.openxmlformats.org/officeDocument/2006/relationships/image" Target="../media/image440.emf"/><Relationship Id="rId642" Type="http://schemas.openxmlformats.org/officeDocument/2006/relationships/image" Target="../media/image647.emf"/><Relationship Id="rId1065" Type="http://schemas.openxmlformats.org/officeDocument/2006/relationships/image" Target="../media/image1070.emf"/><Relationship Id="rId1272" Type="http://schemas.openxmlformats.org/officeDocument/2006/relationships/image" Target="../media/image1277.emf"/><Relationship Id="rId281" Type="http://schemas.openxmlformats.org/officeDocument/2006/relationships/image" Target="../media/image286.emf"/><Relationship Id="rId502" Type="http://schemas.openxmlformats.org/officeDocument/2006/relationships/image" Target="../media/image507.emf"/><Relationship Id="rId947" Type="http://schemas.openxmlformats.org/officeDocument/2006/relationships/image" Target="../media/image952.emf"/><Relationship Id="rId1132" Type="http://schemas.openxmlformats.org/officeDocument/2006/relationships/image" Target="../media/image1137.emf"/><Relationship Id="rId76" Type="http://schemas.openxmlformats.org/officeDocument/2006/relationships/image" Target="../media/image81.emf"/><Relationship Id="rId141" Type="http://schemas.openxmlformats.org/officeDocument/2006/relationships/image" Target="../media/image146.emf"/><Relationship Id="rId379" Type="http://schemas.openxmlformats.org/officeDocument/2006/relationships/image" Target="../media/image384.emf"/><Relationship Id="rId586" Type="http://schemas.openxmlformats.org/officeDocument/2006/relationships/image" Target="../media/image591.emf"/><Relationship Id="rId793" Type="http://schemas.openxmlformats.org/officeDocument/2006/relationships/image" Target="../media/image798.emf"/><Relationship Id="rId807" Type="http://schemas.openxmlformats.org/officeDocument/2006/relationships/image" Target="../media/image812.emf"/><Relationship Id="rId7" Type="http://schemas.openxmlformats.org/officeDocument/2006/relationships/image" Target="../media/image12.emf"/><Relationship Id="rId239" Type="http://schemas.openxmlformats.org/officeDocument/2006/relationships/image" Target="../media/image244.emf"/><Relationship Id="rId446" Type="http://schemas.openxmlformats.org/officeDocument/2006/relationships/image" Target="../media/image451.emf"/><Relationship Id="rId653" Type="http://schemas.openxmlformats.org/officeDocument/2006/relationships/image" Target="../media/image658.emf"/><Relationship Id="rId1076" Type="http://schemas.openxmlformats.org/officeDocument/2006/relationships/image" Target="../media/image1081.emf"/><Relationship Id="rId292" Type="http://schemas.openxmlformats.org/officeDocument/2006/relationships/image" Target="../media/image297.emf"/><Relationship Id="rId306" Type="http://schemas.openxmlformats.org/officeDocument/2006/relationships/image" Target="../media/image311.emf"/><Relationship Id="rId860" Type="http://schemas.openxmlformats.org/officeDocument/2006/relationships/image" Target="../media/image865.emf"/><Relationship Id="rId958" Type="http://schemas.openxmlformats.org/officeDocument/2006/relationships/image" Target="../media/image963.emf"/><Relationship Id="rId1143" Type="http://schemas.openxmlformats.org/officeDocument/2006/relationships/image" Target="../media/image1148.emf"/><Relationship Id="rId87" Type="http://schemas.openxmlformats.org/officeDocument/2006/relationships/image" Target="../media/image92.emf"/><Relationship Id="rId513" Type="http://schemas.openxmlformats.org/officeDocument/2006/relationships/image" Target="../media/image518.emf"/><Relationship Id="rId597" Type="http://schemas.openxmlformats.org/officeDocument/2006/relationships/image" Target="../media/image602.emf"/><Relationship Id="rId720" Type="http://schemas.openxmlformats.org/officeDocument/2006/relationships/image" Target="../media/image725.emf"/><Relationship Id="rId818" Type="http://schemas.openxmlformats.org/officeDocument/2006/relationships/image" Target="../media/image823.emf"/><Relationship Id="rId152" Type="http://schemas.openxmlformats.org/officeDocument/2006/relationships/image" Target="../media/image157.emf"/><Relationship Id="rId457" Type="http://schemas.openxmlformats.org/officeDocument/2006/relationships/image" Target="../media/image462.emf"/><Relationship Id="rId1003" Type="http://schemas.openxmlformats.org/officeDocument/2006/relationships/image" Target="../media/image1008.emf"/><Relationship Id="rId1087" Type="http://schemas.openxmlformats.org/officeDocument/2006/relationships/image" Target="../media/image1092.emf"/><Relationship Id="rId1210" Type="http://schemas.openxmlformats.org/officeDocument/2006/relationships/image" Target="../media/image1215.emf"/><Relationship Id="rId664" Type="http://schemas.openxmlformats.org/officeDocument/2006/relationships/image" Target="../media/image669.emf"/><Relationship Id="rId871" Type="http://schemas.openxmlformats.org/officeDocument/2006/relationships/image" Target="../media/image876.emf"/><Relationship Id="rId969" Type="http://schemas.openxmlformats.org/officeDocument/2006/relationships/image" Target="../media/image974.emf"/><Relationship Id="rId14" Type="http://schemas.openxmlformats.org/officeDocument/2006/relationships/image" Target="../media/image19.emf"/><Relationship Id="rId317" Type="http://schemas.openxmlformats.org/officeDocument/2006/relationships/image" Target="../media/image322.emf"/><Relationship Id="rId524" Type="http://schemas.openxmlformats.org/officeDocument/2006/relationships/image" Target="../media/image529.emf"/><Relationship Id="rId731" Type="http://schemas.openxmlformats.org/officeDocument/2006/relationships/image" Target="../media/image736.emf"/><Relationship Id="rId1154" Type="http://schemas.openxmlformats.org/officeDocument/2006/relationships/image" Target="../media/image1159.emf"/><Relationship Id="rId98" Type="http://schemas.openxmlformats.org/officeDocument/2006/relationships/image" Target="../media/image103.emf"/><Relationship Id="rId163" Type="http://schemas.openxmlformats.org/officeDocument/2006/relationships/image" Target="../media/image168.emf"/><Relationship Id="rId370" Type="http://schemas.openxmlformats.org/officeDocument/2006/relationships/image" Target="../media/image375.emf"/><Relationship Id="rId829" Type="http://schemas.openxmlformats.org/officeDocument/2006/relationships/image" Target="../media/image834.emf"/><Relationship Id="rId1014" Type="http://schemas.openxmlformats.org/officeDocument/2006/relationships/image" Target="../media/image1019.emf"/><Relationship Id="rId1221" Type="http://schemas.openxmlformats.org/officeDocument/2006/relationships/image" Target="../media/image1226.emf"/><Relationship Id="rId230" Type="http://schemas.openxmlformats.org/officeDocument/2006/relationships/image" Target="../media/image235.emf"/><Relationship Id="rId468" Type="http://schemas.openxmlformats.org/officeDocument/2006/relationships/image" Target="../media/image473.emf"/><Relationship Id="rId675" Type="http://schemas.openxmlformats.org/officeDocument/2006/relationships/image" Target="../media/image680.emf"/><Relationship Id="rId882" Type="http://schemas.openxmlformats.org/officeDocument/2006/relationships/image" Target="../media/image887.emf"/><Relationship Id="rId1098" Type="http://schemas.openxmlformats.org/officeDocument/2006/relationships/image" Target="../media/image1103.emf"/><Relationship Id="rId25" Type="http://schemas.openxmlformats.org/officeDocument/2006/relationships/image" Target="../media/image30.emf"/><Relationship Id="rId328" Type="http://schemas.openxmlformats.org/officeDocument/2006/relationships/image" Target="../media/image333.emf"/><Relationship Id="rId535" Type="http://schemas.openxmlformats.org/officeDocument/2006/relationships/image" Target="../media/image540.emf"/><Relationship Id="rId742" Type="http://schemas.openxmlformats.org/officeDocument/2006/relationships/image" Target="../media/image747.emf"/><Relationship Id="rId1165" Type="http://schemas.openxmlformats.org/officeDocument/2006/relationships/image" Target="../media/image1170.emf"/><Relationship Id="rId174" Type="http://schemas.openxmlformats.org/officeDocument/2006/relationships/image" Target="../media/image179.emf"/><Relationship Id="rId381" Type="http://schemas.openxmlformats.org/officeDocument/2006/relationships/image" Target="../media/image386.emf"/><Relationship Id="rId602" Type="http://schemas.openxmlformats.org/officeDocument/2006/relationships/image" Target="../media/image607.emf"/><Relationship Id="rId1025" Type="http://schemas.openxmlformats.org/officeDocument/2006/relationships/image" Target="../media/image1030.emf"/><Relationship Id="rId1232" Type="http://schemas.openxmlformats.org/officeDocument/2006/relationships/image" Target="../media/image1237.emf"/><Relationship Id="rId241" Type="http://schemas.openxmlformats.org/officeDocument/2006/relationships/image" Target="../media/image246.emf"/><Relationship Id="rId479" Type="http://schemas.openxmlformats.org/officeDocument/2006/relationships/image" Target="../media/image484.emf"/><Relationship Id="rId686" Type="http://schemas.openxmlformats.org/officeDocument/2006/relationships/image" Target="../media/image691.emf"/><Relationship Id="rId893" Type="http://schemas.openxmlformats.org/officeDocument/2006/relationships/image" Target="../media/image898.emf"/><Relationship Id="rId907" Type="http://schemas.openxmlformats.org/officeDocument/2006/relationships/image" Target="../media/image912.emf"/><Relationship Id="rId36" Type="http://schemas.openxmlformats.org/officeDocument/2006/relationships/image" Target="../media/image41.emf"/><Relationship Id="rId339" Type="http://schemas.openxmlformats.org/officeDocument/2006/relationships/image" Target="../media/image344.emf"/><Relationship Id="rId546" Type="http://schemas.openxmlformats.org/officeDocument/2006/relationships/image" Target="../media/image551.emf"/><Relationship Id="rId753" Type="http://schemas.openxmlformats.org/officeDocument/2006/relationships/image" Target="../media/image758.emf"/><Relationship Id="rId1176" Type="http://schemas.openxmlformats.org/officeDocument/2006/relationships/image" Target="../media/image1181.emf"/><Relationship Id="rId101" Type="http://schemas.openxmlformats.org/officeDocument/2006/relationships/image" Target="../media/image106.emf"/><Relationship Id="rId185" Type="http://schemas.openxmlformats.org/officeDocument/2006/relationships/image" Target="../media/image190.emf"/><Relationship Id="rId406" Type="http://schemas.openxmlformats.org/officeDocument/2006/relationships/image" Target="../media/image411.emf"/><Relationship Id="rId960" Type="http://schemas.openxmlformats.org/officeDocument/2006/relationships/image" Target="../media/image965.emf"/><Relationship Id="rId1036" Type="http://schemas.openxmlformats.org/officeDocument/2006/relationships/image" Target="../media/image1041.emf"/><Relationship Id="rId1243" Type="http://schemas.openxmlformats.org/officeDocument/2006/relationships/image" Target="../media/image1248.emf"/><Relationship Id="rId392" Type="http://schemas.openxmlformats.org/officeDocument/2006/relationships/image" Target="../media/image397.emf"/><Relationship Id="rId613" Type="http://schemas.openxmlformats.org/officeDocument/2006/relationships/image" Target="../media/image618.emf"/><Relationship Id="rId697" Type="http://schemas.openxmlformats.org/officeDocument/2006/relationships/image" Target="../media/image702.emf"/><Relationship Id="rId820" Type="http://schemas.openxmlformats.org/officeDocument/2006/relationships/image" Target="../media/image825.emf"/><Relationship Id="rId918" Type="http://schemas.openxmlformats.org/officeDocument/2006/relationships/image" Target="../media/image923.emf"/><Relationship Id="rId252" Type="http://schemas.openxmlformats.org/officeDocument/2006/relationships/image" Target="../media/image257.emf"/><Relationship Id="rId1103" Type="http://schemas.openxmlformats.org/officeDocument/2006/relationships/image" Target="../media/image1108.emf"/><Relationship Id="rId1187" Type="http://schemas.openxmlformats.org/officeDocument/2006/relationships/image" Target="../media/image1192.emf"/><Relationship Id="rId47" Type="http://schemas.openxmlformats.org/officeDocument/2006/relationships/image" Target="../media/image52.emf"/><Relationship Id="rId112" Type="http://schemas.openxmlformats.org/officeDocument/2006/relationships/image" Target="../media/image117.emf"/><Relationship Id="rId557" Type="http://schemas.openxmlformats.org/officeDocument/2006/relationships/image" Target="../media/image562.emf"/><Relationship Id="rId764" Type="http://schemas.openxmlformats.org/officeDocument/2006/relationships/image" Target="../media/image769.emf"/><Relationship Id="rId971" Type="http://schemas.openxmlformats.org/officeDocument/2006/relationships/image" Target="../media/image976.emf"/><Relationship Id="rId196" Type="http://schemas.openxmlformats.org/officeDocument/2006/relationships/image" Target="../media/image201.emf"/><Relationship Id="rId417" Type="http://schemas.openxmlformats.org/officeDocument/2006/relationships/image" Target="../media/image422.emf"/><Relationship Id="rId624" Type="http://schemas.openxmlformats.org/officeDocument/2006/relationships/image" Target="../media/image629.emf"/><Relationship Id="rId831" Type="http://schemas.openxmlformats.org/officeDocument/2006/relationships/image" Target="../media/image836.emf"/><Relationship Id="rId1047" Type="http://schemas.openxmlformats.org/officeDocument/2006/relationships/image" Target="../media/image1052.emf"/><Relationship Id="rId1254" Type="http://schemas.openxmlformats.org/officeDocument/2006/relationships/image" Target="../media/image1259.emf"/><Relationship Id="rId263" Type="http://schemas.openxmlformats.org/officeDocument/2006/relationships/image" Target="../media/image268.emf"/><Relationship Id="rId470" Type="http://schemas.openxmlformats.org/officeDocument/2006/relationships/image" Target="../media/image475.emf"/><Relationship Id="rId929" Type="http://schemas.openxmlformats.org/officeDocument/2006/relationships/image" Target="../media/image934.emf"/><Relationship Id="rId1114" Type="http://schemas.openxmlformats.org/officeDocument/2006/relationships/image" Target="../media/image1119.emf"/><Relationship Id="rId58" Type="http://schemas.openxmlformats.org/officeDocument/2006/relationships/image" Target="../media/image63.emf"/><Relationship Id="rId123" Type="http://schemas.openxmlformats.org/officeDocument/2006/relationships/image" Target="../media/image128.emf"/><Relationship Id="rId330" Type="http://schemas.openxmlformats.org/officeDocument/2006/relationships/image" Target="../media/image335.emf"/><Relationship Id="rId568" Type="http://schemas.openxmlformats.org/officeDocument/2006/relationships/image" Target="../media/image573.emf"/><Relationship Id="rId775" Type="http://schemas.openxmlformats.org/officeDocument/2006/relationships/image" Target="../media/image780.emf"/><Relationship Id="rId982" Type="http://schemas.openxmlformats.org/officeDocument/2006/relationships/image" Target="../media/image987.emf"/><Relationship Id="rId1198" Type="http://schemas.openxmlformats.org/officeDocument/2006/relationships/image" Target="../media/image1203.emf"/><Relationship Id="rId428" Type="http://schemas.openxmlformats.org/officeDocument/2006/relationships/image" Target="../media/image433.emf"/><Relationship Id="rId635" Type="http://schemas.openxmlformats.org/officeDocument/2006/relationships/image" Target="../media/image640.emf"/><Relationship Id="rId842" Type="http://schemas.openxmlformats.org/officeDocument/2006/relationships/image" Target="../media/image847.emf"/><Relationship Id="rId1058" Type="http://schemas.openxmlformats.org/officeDocument/2006/relationships/image" Target="../media/image1063.emf"/><Relationship Id="rId1265" Type="http://schemas.openxmlformats.org/officeDocument/2006/relationships/image" Target="../media/image1270.emf"/><Relationship Id="rId274" Type="http://schemas.openxmlformats.org/officeDocument/2006/relationships/image" Target="../media/image279.emf"/><Relationship Id="rId481" Type="http://schemas.openxmlformats.org/officeDocument/2006/relationships/image" Target="../media/image486.emf"/><Relationship Id="rId702" Type="http://schemas.openxmlformats.org/officeDocument/2006/relationships/image" Target="../media/image707.emf"/><Relationship Id="rId1125" Type="http://schemas.openxmlformats.org/officeDocument/2006/relationships/image" Target="../media/image1130.emf"/><Relationship Id="rId69" Type="http://schemas.openxmlformats.org/officeDocument/2006/relationships/image" Target="../media/image74.emf"/><Relationship Id="rId134" Type="http://schemas.openxmlformats.org/officeDocument/2006/relationships/image" Target="../media/image139.emf"/><Relationship Id="rId579" Type="http://schemas.openxmlformats.org/officeDocument/2006/relationships/image" Target="../media/image584.emf"/><Relationship Id="rId786" Type="http://schemas.openxmlformats.org/officeDocument/2006/relationships/image" Target="../media/image791.emf"/><Relationship Id="rId993" Type="http://schemas.openxmlformats.org/officeDocument/2006/relationships/image" Target="../media/image998.emf"/><Relationship Id="rId341" Type="http://schemas.openxmlformats.org/officeDocument/2006/relationships/image" Target="../media/image346.emf"/><Relationship Id="rId439" Type="http://schemas.openxmlformats.org/officeDocument/2006/relationships/image" Target="../media/image444.emf"/><Relationship Id="rId646" Type="http://schemas.openxmlformats.org/officeDocument/2006/relationships/image" Target="../media/image651.emf"/><Relationship Id="rId1069" Type="http://schemas.openxmlformats.org/officeDocument/2006/relationships/image" Target="../media/image1074.emf"/><Relationship Id="rId1276" Type="http://schemas.openxmlformats.org/officeDocument/2006/relationships/image" Target="../media/image1281.emf"/><Relationship Id="rId201" Type="http://schemas.openxmlformats.org/officeDocument/2006/relationships/image" Target="../media/image206.emf"/><Relationship Id="rId285" Type="http://schemas.openxmlformats.org/officeDocument/2006/relationships/image" Target="../media/image290.emf"/><Relationship Id="rId506" Type="http://schemas.openxmlformats.org/officeDocument/2006/relationships/image" Target="../media/image511.emf"/><Relationship Id="rId853" Type="http://schemas.openxmlformats.org/officeDocument/2006/relationships/image" Target="../media/image858.emf"/><Relationship Id="rId1136" Type="http://schemas.openxmlformats.org/officeDocument/2006/relationships/image" Target="../media/image1141.emf"/><Relationship Id="rId492" Type="http://schemas.openxmlformats.org/officeDocument/2006/relationships/image" Target="../media/image497.emf"/><Relationship Id="rId713" Type="http://schemas.openxmlformats.org/officeDocument/2006/relationships/image" Target="../media/image718.emf"/><Relationship Id="rId797" Type="http://schemas.openxmlformats.org/officeDocument/2006/relationships/image" Target="../media/image802.emf"/><Relationship Id="rId920" Type="http://schemas.openxmlformats.org/officeDocument/2006/relationships/image" Target="../media/image925.emf"/><Relationship Id="rId145" Type="http://schemas.openxmlformats.org/officeDocument/2006/relationships/image" Target="../media/image150.emf"/><Relationship Id="rId352" Type="http://schemas.openxmlformats.org/officeDocument/2006/relationships/image" Target="../media/image357.emf"/><Relationship Id="rId1203" Type="http://schemas.openxmlformats.org/officeDocument/2006/relationships/image" Target="../media/image1208.emf"/><Relationship Id="rId212" Type="http://schemas.openxmlformats.org/officeDocument/2006/relationships/image" Target="../media/image217.emf"/><Relationship Id="rId657" Type="http://schemas.openxmlformats.org/officeDocument/2006/relationships/image" Target="../media/image662.emf"/><Relationship Id="rId864" Type="http://schemas.openxmlformats.org/officeDocument/2006/relationships/image" Target="../media/image869.emf"/><Relationship Id="rId296" Type="http://schemas.openxmlformats.org/officeDocument/2006/relationships/image" Target="../media/image301.emf"/><Relationship Id="rId517" Type="http://schemas.openxmlformats.org/officeDocument/2006/relationships/image" Target="../media/image522.emf"/><Relationship Id="rId724" Type="http://schemas.openxmlformats.org/officeDocument/2006/relationships/image" Target="../media/image729.emf"/><Relationship Id="rId931" Type="http://schemas.openxmlformats.org/officeDocument/2006/relationships/image" Target="../media/image936.emf"/><Relationship Id="rId1147" Type="http://schemas.openxmlformats.org/officeDocument/2006/relationships/image" Target="../media/image1152.emf"/><Relationship Id="rId60" Type="http://schemas.openxmlformats.org/officeDocument/2006/relationships/image" Target="../media/image65.emf"/><Relationship Id="rId156" Type="http://schemas.openxmlformats.org/officeDocument/2006/relationships/image" Target="../media/image161.emf"/><Relationship Id="rId363" Type="http://schemas.openxmlformats.org/officeDocument/2006/relationships/image" Target="../media/image368.emf"/><Relationship Id="rId570" Type="http://schemas.openxmlformats.org/officeDocument/2006/relationships/image" Target="../media/image575.emf"/><Relationship Id="rId1007" Type="http://schemas.openxmlformats.org/officeDocument/2006/relationships/image" Target="../media/image1012.emf"/><Relationship Id="rId1214" Type="http://schemas.openxmlformats.org/officeDocument/2006/relationships/image" Target="../media/image1219.emf"/><Relationship Id="rId223" Type="http://schemas.openxmlformats.org/officeDocument/2006/relationships/image" Target="../media/image228.emf"/><Relationship Id="rId430" Type="http://schemas.openxmlformats.org/officeDocument/2006/relationships/image" Target="../media/image435.emf"/><Relationship Id="rId668" Type="http://schemas.openxmlformats.org/officeDocument/2006/relationships/image" Target="../media/image673.emf"/><Relationship Id="rId875" Type="http://schemas.openxmlformats.org/officeDocument/2006/relationships/image" Target="../media/image880.emf"/><Relationship Id="rId1060" Type="http://schemas.openxmlformats.org/officeDocument/2006/relationships/image" Target="../media/image1065.emf"/><Relationship Id="rId18" Type="http://schemas.openxmlformats.org/officeDocument/2006/relationships/image" Target="../media/image23.emf"/><Relationship Id="rId528" Type="http://schemas.openxmlformats.org/officeDocument/2006/relationships/image" Target="../media/image533.emf"/><Relationship Id="rId735" Type="http://schemas.openxmlformats.org/officeDocument/2006/relationships/image" Target="../media/image740.emf"/><Relationship Id="rId942" Type="http://schemas.openxmlformats.org/officeDocument/2006/relationships/image" Target="../media/image947.emf"/><Relationship Id="rId1158" Type="http://schemas.openxmlformats.org/officeDocument/2006/relationships/image" Target="../media/image1163.emf"/><Relationship Id="rId167" Type="http://schemas.openxmlformats.org/officeDocument/2006/relationships/image" Target="../media/image172.emf"/><Relationship Id="rId374" Type="http://schemas.openxmlformats.org/officeDocument/2006/relationships/image" Target="../media/image379.emf"/><Relationship Id="rId581" Type="http://schemas.openxmlformats.org/officeDocument/2006/relationships/image" Target="../media/image586.emf"/><Relationship Id="rId1018" Type="http://schemas.openxmlformats.org/officeDocument/2006/relationships/image" Target="../media/image1023.emf"/><Relationship Id="rId1225" Type="http://schemas.openxmlformats.org/officeDocument/2006/relationships/image" Target="../media/image1230.emf"/><Relationship Id="rId71" Type="http://schemas.openxmlformats.org/officeDocument/2006/relationships/image" Target="../media/image76.emf"/><Relationship Id="rId234" Type="http://schemas.openxmlformats.org/officeDocument/2006/relationships/image" Target="../media/image239.emf"/><Relationship Id="rId679" Type="http://schemas.openxmlformats.org/officeDocument/2006/relationships/image" Target="../media/image684.emf"/><Relationship Id="rId802" Type="http://schemas.openxmlformats.org/officeDocument/2006/relationships/image" Target="../media/image807.emf"/><Relationship Id="rId886" Type="http://schemas.openxmlformats.org/officeDocument/2006/relationships/image" Target="../media/image891.emf"/><Relationship Id="rId2" Type="http://schemas.openxmlformats.org/officeDocument/2006/relationships/notesSlide" Target="../notesSlides/notesSlide15.xml"/><Relationship Id="rId29" Type="http://schemas.openxmlformats.org/officeDocument/2006/relationships/image" Target="../media/image34.emf"/><Relationship Id="rId441" Type="http://schemas.openxmlformats.org/officeDocument/2006/relationships/image" Target="../media/image446.emf"/><Relationship Id="rId539" Type="http://schemas.openxmlformats.org/officeDocument/2006/relationships/image" Target="../media/image544.emf"/><Relationship Id="rId746" Type="http://schemas.openxmlformats.org/officeDocument/2006/relationships/image" Target="../media/image751.emf"/><Relationship Id="rId1071" Type="http://schemas.openxmlformats.org/officeDocument/2006/relationships/image" Target="../media/image1076.emf"/><Relationship Id="rId1169" Type="http://schemas.openxmlformats.org/officeDocument/2006/relationships/image" Target="../media/image1174.emf"/><Relationship Id="rId178" Type="http://schemas.openxmlformats.org/officeDocument/2006/relationships/image" Target="../media/image183.emf"/><Relationship Id="rId301" Type="http://schemas.openxmlformats.org/officeDocument/2006/relationships/image" Target="../media/image306.emf"/><Relationship Id="rId953" Type="http://schemas.openxmlformats.org/officeDocument/2006/relationships/image" Target="../media/image958.emf"/><Relationship Id="rId1029" Type="http://schemas.openxmlformats.org/officeDocument/2006/relationships/image" Target="../media/image1034.emf"/><Relationship Id="rId1236" Type="http://schemas.openxmlformats.org/officeDocument/2006/relationships/image" Target="../media/image1241.emf"/><Relationship Id="rId82" Type="http://schemas.openxmlformats.org/officeDocument/2006/relationships/image" Target="../media/image87.emf"/><Relationship Id="rId385" Type="http://schemas.openxmlformats.org/officeDocument/2006/relationships/image" Target="../media/image390.emf"/><Relationship Id="rId592" Type="http://schemas.openxmlformats.org/officeDocument/2006/relationships/image" Target="../media/image597.emf"/><Relationship Id="rId606" Type="http://schemas.openxmlformats.org/officeDocument/2006/relationships/image" Target="../media/image611.emf"/><Relationship Id="rId813" Type="http://schemas.openxmlformats.org/officeDocument/2006/relationships/image" Target="../media/image818.emf"/><Relationship Id="rId245" Type="http://schemas.openxmlformats.org/officeDocument/2006/relationships/image" Target="../media/image250.emf"/><Relationship Id="rId452" Type="http://schemas.openxmlformats.org/officeDocument/2006/relationships/image" Target="../media/image457.emf"/><Relationship Id="rId897" Type="http://schemas.openxmlformats.org/officeDocument/2006/relationships/image" Target="../media/image902.emf"/><Relationship Id="rId1082" Type="http://schemas.openxmlformats.org/officeDocument/2006/relationships/image" Target="../media/image1087.emf"/><Relationship Id="rId105" Type="http://schemas.openxmlformats.org/officeDocument/2006/relationships/image" Target="../media/image110.emf"/><Relationship Id="rId312" Type="http://schemas.openxmlformats.org/officeDocument/2006/relationships/image" Target="../media/image317.emf"/><Relationship Id="rId757" Type="http://schemas.openxmlformats.org/officeDocument/2006/relationships/image" Target="../media/image762.emf"/><Relationship Id="rId964" Type="http://schemas.openxmlformats.org/officeDocument/2006/relationships/image" Target="../media/image969.emf"/><Relationship Id="rId93" Type="http://schemas.openxmlformats.org/officeDocument/2006/relationships/image" Target="../media/image98.emf"/><Relationship Id="rId189" Type="http://schemas.openxmlformats.org/officeDocument/2006/relationships/image" Target="../media/image194.emf"/><Relationship Id="rId396" Type="http://schemas.openxmlformats.org/officeDocument/2006/relationships/image" Target="../media/image401.emf"/><Relationship Id="rId617" Type="http://schemas.openxmlformats.org/officeDocument/2006/relationships/image" Target="../media/image622.emf"/><Relationship Id="rId824" Type="http://schemas.openxmlformats.org/officeDocument/2006/relationships/image" Target="../media/image829.emf"/><Relationship Id="rId1247" Type="http://schemas.openxmlformats.org/officeDocument/2006/relationships/image" Target="../media/image1252.emf"/><Relationship Id="rId256" Type="http://schemas.openxmlformats.org/officeDocument/2006/relationships/image" Target="../media/image261.emf"/><Relationship Id="rId463" Type="http://schemas.openxmlformats.org/officeDocument/2006/relationships/image" Target="../media/image468.emf"/><Relationship Id="rId670" Type="http://schemas.openxmlformats.org/officeDocument/2006/relationships/image" Target="../media/image675.emf"/><Relationship Id="rId1093" Type="http://schemas.openxmlformats.org/officeDocument/2006/relationships/image" Target="../media/image1098.emf"/><Relationship Id="rId1107" Type="http://schemas.openxmlformats.org/officeDocument/2006/relationships/image" Target="../media/image1112.emf"/><Relationship Id="rId116" Type="http://schemas.openxmlformats.org/officeDocument/2006/relationships/image" Target="../media/image121.emf"/><Relationship Id="rId323" Type="http://schemas.openxmlformats.org/officeDocument/2006/relationships/image" Target="../media/image328.emf"/><Relationship Id="rId530" Type="http://schemas.openxmlformats.org/officeDocument/2006/relationships/image" Target="../media/image535.emf"/><Relationship Id="rId768" Type="http://schemas.openxmlformats.org/officeDocument/2006/relationships/image" Target="../media/image773.emf"/><Relationship Id="rId975" Type="http://schemas.openxmlformats.org/officeDocument/2006/relationships/image" Target="../media/image980.emf"/><Relationship Id="rId1160" Type="http://schemas.openxmlformats.org/officeDocument/2006/relationships/image" Target="../media/image1165.emf"/><Relationship Id="rId20" Type="http://schemas.openxmlformats.org/officeDocument/2006/relationships/image" Target="../media/image25.emf"/><Relationship Id="rId628" Type="http://schemas.openxmlformats.org/officeDocument/2006/relationships/image" Target="../media/image633.emf"/><Relationship Id="rId835" Type="http://schemas.openxmlformats.org/officeDocument/2006/relationships/image" Target="../media/image840.emf"/><Relationship Id="rId1258" Type="http://schemas.openxmlformats.org/officeDocument/2006/relationships/image" Target="../media/image1263.emf"/><Relationship Id="rId267" Type="http://schemas.openxmlformats.org/officeDocument/2006/relationships/image" Target="../media/image272.emf"/><Relationship Id="rId474" Type="http://schemas.openxmlformats.org/officeDocument/2006/relationships/image" Target="../media/image479.emf"/><Relationship Id="rId1020" Type="http://schemas.openxmlformats.org/officeDocument/2006/relationships/image" Target="../media/image1025.emf"/><Relationship Id="rId1118" Type="http://schemas.openxmlformats.org/officeDocument/2006/relationships/image" Target="../media/image1123.emf"/><Relationship Id="rId127" Type="http://schemas.openxmlformats.org/officeDocument/2006/relationships/image" Target="../media/image132.emf"/><Relationship Id="rId681" Type="http://schemas.openxmlformats.org/officeDocument/2006/relationships/image" Target="../media/image686.emf"/><Relationship Id="rId779" Type="http://schemas.openxmlformats.org/officeDocument/2006/relationships/image" Target="../media/image784.emf"/><Relationship Id="rId902" Type="http://schemas.openxmlformats.org/officeDocument/2006/relationships/image" Target="../media/image907.emf"/><Relationship Id="rId986" Type="http://schemas.openxmlformats.org/officeDocument/2006/relationships/image" Target="../media/image991.emf"/><Relationship Id="rId31" Type="http://schemas.openxmlformats.org/officeDocument/2006/relationships/image" Target="../media/image36.emf"/><Relationship Id="rId334" Type="http://schemas.openxmlformats.org/officeDocument/2006/relationships/image" Target="../media/image339.emf"/><Relationship Id="rId541" Type="http://schemas.openxmlformats.org/officeDocument/2006/relationships/image" Target="../media/image546.emf"/><Relationship Id="rId639" Type="http://schemas.openxmlformats.org/officeDocument/2006/relationships/image" Target="../media/image644.emf"/><Relationship Id="rId1171" Type="http://schemas.openxmlformats.org/officeDocument/2006/relationships/image" Target="../media/image1176.emf"/><Relationship Id="rId1269" Type="http://schemas.openxmlformats.org/officeDocument/2006/relationships/image" Target="../media/image1274.emf"/><Relationship Id="rId180" Type="http://schemas.openxmlformats.org/officeDocument/2006/relationships/image" Target="../media/image185.emf"/><Relationship Id="rId278" Type="http://schemas.openxmlformats.org/officeDocument/2006/relationships/image" Target="../media/image283.emf"/><Relationship Id="rId401" Type="http://schemas.openxmlformats.org/officeDocument/2006/relationships/image" Target="../media/image406.emf"/><Relationship Id="rId846" Type="http://schemas.openxmlformats.org/officeDocument/2006/relationships/image" Target="../media/image851.emf"/><Relationship Id="rId1031" Type="http://schemas.openxmlformats.org/officeDocument/2006/relationships/image" Target="../media/image1036.emf"/><Relationship Id="rId1129" Type="http://schemas.openxmlformats.org/officeDocument/2006/relationships/image" Target="../media/image1134.emf"/><Relationship Id="rId485" Type="http://schemas.openxmlformats.org/officeDocument/2006/relationships/image" Target="../media/image490.emf"/><Relationship Id="rId692" Type="http://schemas.openxmlformats.org/officeDocument/2006/relationships/image" Target="../media/image697.emf"/><Relationship Id="rId706" Type="http://schemas.openxmlformats.org/officeDocument/2006/relationships/image" Target="../media/image711.emf"/><Relationship Id="rId913" Type="http://schemas.openxmlformats.org/officeDocument/2006/relationships/image" Target="../media/image918.emf"/><Relationship Id="rId42" Type="http://schemas.openxmlformats.org/officeDocument/2006/relationships/image" Target="../media/image47.emf"/><Relationship Id="rId138" Type="http://schemas.openxmlformats.org/officeDocument/2006/relationships/image" Target="../media/image143.emf"/><Relationship Id="rId345" Type="http://schemas.openxmlformats.org/officeDocument/2006/relationships/image" Target="../media/image350.emf"/><Relationship Id="rId552" Type="http://schemas.openxmlformats.org/officeDocument/2006/relationships/image" Target="../media/image557.emf"/><Relationship Id="rId997" Type="http://schemas.openxmlformats.org/officeDocument/2006/relationships/image" Target="../media/image1002.emf"/><Relationship Id="rId1182" Type="http://schemas.openxmlformats.org/officeDocument/2006/relationships/image" Target="../media/image1187.emf"/><Relationship Id="rId191" Type="http://schemas.openxmlformats.org/officeDocument/2006/relationships/image" Target="../media/image196.emf"/><Relationship Id="rId205" Type="http://schemas.openxmlformats.org/officeDocument/2006/relationships/image" Target="../media/image210.emf"/><Relationship Id="rId412" Type="http://schemas.openxmlformats.org/officeDocument/2006/relationships/image" Target="../media/image417.emf"/><Relationship Id="rId857" Type="http://schemas.openxmlformats.org/officeDocument/2006/relationships/image" Target="../media/image862.emf"/><Relationship Id="rId1042" Type="http://schemas.openxmlformats.org/officeDocument/2006/relationships/image" Target="../media/image1047.emf"/><Relationship Id="rId289" Type="http://schemas.openxmlformats.org/officeDocument/2006/relationships/image" Target="../media/image294.emf"/><Relationship Id="rId496" Type="http://schemas.openxmlformats.org/officeDocument/2006/relationships/image" Target="../media/image501.emf"/><Relationship Id="rId717" Type="http://schemas.openxmlformats.org/officeDocument/2006/relationships/image" Target="../media/image722.emf"/><Relationship Id="rId924" Type="http://schemas.openxmlformats.org/officeDocument/2006/relationships/image" Target="../media/image929.emf"/><Relationship Id="rId53" Type="http://schemas.openxmlformats.org/officeDocument/2006/relationships/image" Target="../media/image58.emf"/><Relationship Id="rId149" Type="http://schemas.openxmlformats.org/officeDocument/2006/relationships/image" Target="../media/image154.emf"/><Relationship Id="rId356" Type="http://schemas.openxmlformats.org/officeDocument/2006/relationships/image" Target="../media/image361.emf"/><Relationship Id="rId563" Type="http://schemas.openxmlformats.org/officeDocument/2006/relationships/image" Target="../media/image568.emf"/><Relationship Id="rId770" Type="http://schemas.openxmlformats.org/officeDocument/2006/relationships/image" Target="../media/image775.emf"/><Relationship Id="rId1193" Type="http://schemas.openxmlformats.org/officeDocument/2006/relationships/image" Target="../media/image1198.emf"/><Relationship Id="rId1207" Type="http://schemas.openxmlformats.org/officeDocument/2006/relationships/image" Target="../media/image1212.emf"/><Relationship Id="rId216" Type="http://schemas.openxmlformats.org/officeDocument/2006/relationships/image" Target="../media/image221.emf"/><Relationship Id="rId423" Type="http://schemas.openxmlformats.org/officeDocument/2006/relationships/image" Target="../media/image428.emf"/><Relationship Id="rId868" Type="http://schemas.openxmlformats.org/officeDocument/2006/relationships/image" Target="../media/image873.emf"/><Relationship Id="rId1053" Type="http://schemas.openxmlformats.org/officeDocument/2006/relationships/image" Target="../media/image1058.emf"/><Relationship Id="rId1260" Type="http://schemas.openxmlformats.org/officeDocument/2006/relationships/image" Target="../media/image1265.emf"/><Relationship Id="rId630" Type="http://schemas.openxmlformats.org/officeDocument/2006/relationships/image" Target="../media/image635.emf"/><Relationship Id="rId728" Type="http://schemas.openxmlformats.org/officeDocument/2006/relationships/image" Target="../media/image733.emf"/><Relationship Id="rId935" Type="http://schemas.openxmlformats.org/officeDocument/2006/relationships/image" Target="../media/image940.emf"/><Relationship Id="rId64" Type="http://schemas.openxmlformats.org/officeDocument/2006/relationships/image" Target="../media/image69.emf"/><Relationship Id="rId367" Type="http://schemas.openxmlformats.org/officeDocument/2006/relationships/image" Target="../media/image372.emf"/><Relationship Id="rId574" Type="http://schemas.openxmlformats.org/officeDocument/2006/relationships/image" Target="../media/image579.emf"/><Relationship Id="rId1120" Type="http://schemas.openxmlformats.org/officeDocument/2006/relationships/image" Target="../media/image1125.emf"/><Relationship Id="rId1218" Type="http://schemas.openxmlformats.org/officeDocument/2006/relationships/image" Target="../media/image1223.emf"/><Relationship Id="rId227" Type="http://schemas.openxmlformats.org/officeDocument/2006/relationships/image" Target="../media/image232.emf"/><Relationship Id="rId781" Type="http://schemas.openxmlformats.org/officeDocument/2006/relationships/image" Target="../media/image786.emf"/><Relationship Id="rId879" Type="http://schemas.openxmlformats.org/officeDocument/2006/relationships/image" Target="../media/image884.emf"/><Relationship Id="rId434" Type="http://schemas.openxmlformats.org/officeDocument/2006/relationships/image" Target="../media/image439.emf"/><Relationship Id="rId641" Type="http://schemas.openxmlformats.org/officeDocument/2006/relationships/image" Target="../media/image646.emf"/><Relationship Id="rId739" Type="http://schemas.openxmlformats.org/officeDocument/2006/relationships/image" Target="../media/image744.emf"/><Relationship Id="rId1064" Type="http://schemas.openxmlformats.org/officeDocument/2006/relationships/image" Target="../media/image1069.emf"/><Relationship Id="rId1271" Type="http://schemas.openxmlformats.org/officeDocument/2006/relationships/image" Target="../media/image1276.emf"/><Relationship Id="rId280" Type="http://schemas.openxmlformats.org/officeDocument/2006/relationships/image" Target="../media/image285.emf"/><Relationship Id="rId501" Type="http://schemas.openxmlformats.org/officeDocument/2006/relationships/image" Target="../media/image506.emf"/><Relationship Id="rId946" Type="http://schemas.openxmlformats.org/officeDocument/2006/relationships/image" Target="../media/image951.emf"/><Relationship Id="rId1131" Type="http://schemas.openxmlformats.org/officeDocument/2006/relationships/image" Target="../media/image1136.emf"/><Relationship Id="rId1229" Type="http://schemas.openxmlformats.org/officeDocument/2006/relationships/image" Target="../media/image1234.emf"/><Relationship Id="rId75" Type="http://schemas.openxmlformats.org/officeDocument/2006/relationships/image" Target="../media/image80.emf"/><Relationship Id="rId140" Type="http://schemas.openxmlformats.org/officeDocument/2006/relationships/image" Target="../media/image145.emf"/><Relationship Id="rId378" Type="http://schemas.openxmlformats.org/officeDocument/2006/relationships/image" Target="../media/image383.emf"/><Relationship Id="rId585" Type="http://schemas.openxmlformats.org/officeDocument/2006/relationships/image" Target="../media/image590.emf"/><Relationship Id="rId792" Type="http://schemas.openxmlformats.org/officeDocument/2006/relationships/image" Target="../media/image797.emf"/><Relationship Id="rId806" Type="http://schemas.openxmlformats.org/officeDocument/2006/relationships/image" Target="../media/image811.emf"/><Relationship Id="rId6" Type="http://schemas.openxmlformats.org/officeDocument/2006/relationships/image" Target="../media/image11.emf"/><Relationship Id="rId238" Type="http://schemas.openxmlformats.org/officeDocument/2006/relationships/image" Target="../media/image243.emf"/><Relationship Id="rId445" Type="http://schemas.openxmlformats.org/officeDocument/2006/relationships/image" Target="../media/image450.emf"/><Relationship Id="rId652" Type="http://schemas.openxmlformats.org/officeDocument/2006/relationships/image" Target="../media/image657.emf"/><Relationship Id="rId1075" Type="http://schemas.openxmlformats.org/officeDocument/2006/relationships/image" Target="../media/image1080.emf"/><Relationship Id="rId1282" Type="http://schemas.openxmlformats.org/officeDocument/2006/relationships/image" Target="../media/image1287.emf"/><Relationship Id="rId291" Type="http://schemas.openxmlformats.org/officeDocument/2006/relationships/image" Target="../media/image296.emf"/><Relationship Id="rId305" Type="http://schemas.openxmlformats.org/officeDocument/2006/relationships/image" Target="../media/image310.emf"/><Relationship Id="rId512" Type="http://schemas.openxmlformats.org/officeDocument/2006/relationships/image" Target="../media/image517.emf"/><Relationship Id="rId957" Type="http://schemas.openxmlformats.org/officeDocument/2006/relationships/image" Target="../media/image962.emf"/><Relationship Id="rId1142" Type="http://schemas.openxmlformats.org/officeDocument/2006/relationships/image" Target="../media/image1147.emf"/><Relationship Id="rId86" Type="http://schemas.openxmlformats.org/officeDocument/2006/relationships/image" Target="../media/image91.emf"/><Relationship Id="rId151" Type="http://schemas.openxmlformats.org/officeDocument/2006/relationships/image" Target="../media/image156.emf"/><Relationship Id="rId389" Type="http://schemas.openxmlformats.org/officeDocument/2006/relationships/image" Target="../media/image394.emf"/><Relationship Id="rId596" Type="http://schemas.openxmlformats.org/officeDocument/2006/relationships/image" Target="../media/image601.emf"/><Relationship Id="rId817" Type="http://schemas.openxmlformats.org/officeDocument/2006/relationships/image" Target="../media/image822.emf"/><Relationship Id="rId1002" Type="http://schemas.openxmlformats.org/officeDocument/2006/relationships/image" Target="../media/image1007.emf"/><Relationship Id="rId249" Type="http://schemas.openxmlformats.org/officeDocument/2006/relationships/image" Target="../media/image254.emf"/><Relationship Id="rId456" Type="http://schemas.openxmlformats.org/officeDocument/2006/relationships/image" Target="../media/image461.emf"/><Relationship Id="rId663" Type="http://schemas.openxmlformats.org/officeDocument/2006/relationships/image" Target="../media/image668.emf"/><Relationship Id="rId870" Type="http://schemas.openxmlformats.org/officeDocument/2006/relationships/image" Target="../media/image875.emf"/><Relationship Id="rId1086" Type="http://schemas.openxmlformats.org/officeDocument/2006/relationships/image" Target="../media/image1091.emf"/><Relationship Id="rId13" Type="http://schemas.openxmlformats.org/officeDocument/2006/relationships/image" Target="../media/image18.emf"/><Relationship Id="rId109" Type="http://schemas.openxmlformats.org/officeDocument/2006/relationships/image" Target="../media/image114.emf"/><Relationship Id="rId316" Type="http://schemas.openxmlformats.org/officeDocument/2006/relationships/image" Target="../media/image321.emf"/><Relationship Id="rId523" Type="http://schemas.openxmlformats.org/officeDocument/2006/relationships/image" Target="../media/image528.emf"/><Relationship Id="rId968" Type="http://schemas.openxmlformats.org/officeDocument/2006/relationships/image" Target="../media/image973.emf"/><Relationship Id="rId1153" Type="http://schemas.openxmlformats.org/officeDocument/2006/relationships/image" Target="../media/image1158.emf"/><Relationship Id="rId97" Type="http://schemas.openxmlformats.org/officeDocument/2006/relationships/image" Target="../media/image102.emf"/><Relationship Id="rId730" Type="http://schemas.openxmlformats.org/officeDocument/2006/relationships/image" Target="../media/image735.emf"/><Relationship Id="rId828" Type="http://schemas.openxmlformats.org/officeDocument/2006/relationships/image" Target="../media/image833.emf"/><Relationship Id="rId1013" Type="http://schemas.openxmlformats.org/officeDocument/2006/relationships/image" Target="../media/image1018.emf"/><Relationship Id="rId162" Type="http://schemas.openxmlformats.org/officeDocument/2006/relationships/image" Target="../media/image167.emf"/><Relationship Id="rId467" Type="http://schemas.openxmlformats.org/officeDocument/2006/relationships/image" Target="../media/image472.emf"/><Relationship Id="rId1097" Type="http://schemas.openxmlformats.org/officeDocument/2006/relationships/image" Target="../media/image1102.emf"/><Relationship Id="rId1220" Type="http://schemas.openxmlformats.org/officeDocument/2006/relationships/image" Target="../media/image1225.emf"/><Relationship Id="rId674" Type="http://schemas.openxmlformats.org/officeDocument/2006/relationships/image" Target="../media/image679.emf"/><Relationship Id="rId881" Type="http://schemas.openxmlformats.org/officeDocument/2006/relationships/image" Target="../media/image886.emf"/><Relationship Id="rId979" Type="http://schemas.openxmlformats.org/officeDocument/2006/relationships/image" Target="../media/image984.emf"/><Relationship Id="rId24" Type="http://schemas.openxmlformats.org/officeDocument/2006/relationships/image" Target="../media/image29.emf"/><Relationship Id="rId327" Type="http://schemas.openxmlformats.org/officeDocument/2006/relationships/image" Target="../media/image332.emf"/><Relationship Id="rId534" Type="http://schemas.openxmlformats.org/officeDocument/2006/relationships/image" Target="../media/image539.emf"/><Relationship Id="rId741" Type="http://schemas.openxmlformats.org/officeDocument/2006/relationships/image" Target="../media/image746.emf"/><Relationship Id="rId839" Type="http://schemas.openxmlformats.org/officeDocument/2006/relationships/image" Target="../media/image844.emf"/><Relationship Id="rId1164" Type="http://schemas.openxmlformats.org/officeDocument/2006/relationships/image" Target="../media/image1169.emf"/><Relationship Id="rId173" Type="http://schemas.openxmlformats.org/officeDocument/2006/relationships/image" Target="../media/image178.emf"/><Relationship Id="rId380" Type="http://schemas.openxmlformats.org/officeDocument/2006/relationships/image" Target="../media/image385.emf"/><Relationship Id="rId601" Type="http://schemas.openxmlformats.org/officeDocument/2006/relationships/image" Target="../media/image606.emf"/><Relationship Id="rId1024" Type="http://schemas.openxmlformats.org/officeDocument/2006/relationships/image" Target="../media/image1029.emf"/><Relationship Id="rId1231" Type="http://schemas.openxmlformats.org/officeDocument/2006/relationships/image" Target="../media/image1236.emf"/><Relationship Id="rId240" Type="http://schemas.openxmlformats.org/officeDocument/2006/relationships/image" Target="../media/image245.emf"/><Relationship Id="rId478" Type="http://schemas.openxmlformats.org/officeDocument/2006/relationships/image" Target="../media/image483.emf"/><Relationship Id="rId685" Type="http://schemas.openxmlformats.org/officeDocument/2006/relationships/image" Target="../media/image690.emf"/><Relationship Id="rId850" Type="http://schemas.openxmlformats.org/officeDocument/2006/relationships/image" Target="../media/image855.emf"/><Relationship Id="rId892" Type="http://schemas.openxmlformats.org/officeDocument/2006/relationships/image" Target="../media/image897.emf"/><Relationship Id="rId906" Type="http://schemas.openxmlformats.org/officeDocument/2006/relationships/image" Target="../media/image911.emf"/><Relationship Id="rId948" Type="http://schemas.openxmlformats.org/officeDocument/2006/relationships/image" Target="../media/image953.emf"/><Relationship Id="rId1133" Type="http://schemas.openxmlformats.org/officeDocument/2006/relationships/image" Target="../media/image1138.emf"/><Relationship Id="rId35" Type="http://schemas.openxmlformats.org/officeDocument/2006/relationships/image" Target="../media/image40.emf"/><Relationship Id="rId77" Type="http://schemas.openxmlformats.org/officeDocument/2006/relationships/image" Target="../media/image82.emf"/><Relationship Id="rId100" Type="http://schemas.openxmlformats.org/officeDocument/2006/relationships/image" Target="../media/image105.emf"/><Relationship Id="rId282" Type="http://schemas.openxmlformats.org/officeDocument/2006/relationships/image" Target="../media/image287.emf"/><Relationship Id="rId338" Type="http://schemas.openxmlformats.org/officeDocument/2006/relationships/image" Target="../media/image343.emf"/><Relationship Id="rId503" Type="http://schemas.openxmlformats.org/officeDocument/2006/relationships/image" Target="../media/image508.emf"/><Relationship Id="rId545" Type="http://schemas.openxmlformats.org/officeDocument/2006/relationships/image" Target="../media/image550.emf"/><Relationship Id="rId587" Type="http://schemas.openxmlformats.org/officeDocument/2006/relationships/image" Target="../media/image592.emf"/><Relationship Id="rId710" Type="http://schemas.openxmlformats.org/officeDocument/2006/relationships/image" Target="../media/image715.emf"/><Relationship Id="rId752" Type="http://schemas.openxmlformats.org/officeDocument/2006/relationships/image" Target="../media/image757.emf"/><Relationship Id="rId808" Type="http://schemas.openxmlformats.org/officeDocument/2006/relationships/image" Target="../media/image813.emf"/><Relationship Id="rId1175" Type="http://schemas.openxmlformats.org/officeDocument/2006/relationships/image" Target="../media/image1180.emf"/><Relationship Id="rId8" Type="http://schemas.openxmlformats.org/officeDocument/2006/relationships/image" Target="../media/image13.emf"/><Relationship Id="rId142" Type="http://schemas.openxmlformats.org/officeDocument/2006/relationships/image" Target="../media/image147.emf"/><Relationship Id="rId184" Type="http://schemas.openxmlformats.org/officeDocument/2006/relationships/image" Target="../media/image189.emf"/><Relationship Id="rId391" Type="http://schemas.openxmlformats.org/officeDocument/2006/relationships/image" Target="../media/image396.emf"/><Relationship Id="rId405" Type="http://schemas.openxmlformats.org/officeDocument/2006/relationships/image" Target="../media/image410.emf"/><Relationship Id="rId447" Type="http://schemas.openxmlformats.org/officeDocument/2006/relationships/image" Target="../media/image452.emf"/><Relationship Id="rId612" Type="http://schemas.openxmlformats.org/officeDocument/2006/relationships/image" Target="../media/image617.emf"/><Relationship Id="rId794" Type="http://schemas.openxmlformats.org/officeDocument/2006/relationships/image" Target="../media/image799.emf"/><Relationship Id="rId1035" Type="http://schemas.openxmlformats.org/officeDocument/2006/relationships/image" Target="../media/image1040.emf"/><Relationship Id="rId1077" Type="http://schemas.openxmlformats.org/officeDocument/2006/relationships/image" Target="../media/image1082.emf"/><Relationship Id="rId1200" Type="http://schemas.openxmlformats.org/officeDocument/2006/relationships/image" Target="../media/image1205.emf"/><Relationship Id="rId1242" Type="http://schemas.openxmlformats.org/officeDocument/2006/relationships/image" Target="../media/image1247.emf"/><Relationship Id="rId251" Type="http://schemas.openxmlformats.org/officeDocument/2006/relationships/image" Target="../media/image256.emf"/><Relationship Id="rId489" Type="http://schemas.openxmlformats.org/officeDocument/2006/relationships/image" Target="../media/image494.emf"/><Relationship Id="rId654" Type="http://schemas.openxmlformats.org/officeDocument/2006/relationships/image" Target="../media/image659.emf"/><Relationship Id="rId696" Type="http://schemas.openxmlformats.org/officeDocument/2006/relationships/image" Target="../media/image701.emf"/><Relationship Id="rId861" Type="http://schemas.openxmlformats.org/officeDocument/2006/relationships/image" Target="../media/image866.emf"/><Relationship Id="rId917" Type="http://schemas.openxmlformats.org/officeDocument/2006/relationships/image" Target="../media/image922.emf"/><Relationship Id="rId959" Type="http://schemas.openxmlformats.org/officeDocument/2006/relationships/image" Target="../media/image964.emf"/><Relationship Id="rId1102" Type="http://schemas.openxmlformats.org/officeDocument/2006/relationships/image" Target="../media/image1107.emf"/><Relationship Id="rId46" Type="http://schemas.openxmlformats.org/officeDocument/2006/relationships/image" Target="../media/image51.emf"/><Relationship Id="rId293" Type="http://schemas.openxmlformats.org/officeDocument/2006/relationships/image" Target="../media/image298.emf"/><Relationship Id="rId307" Type="http://schemas.openxmlformats.org/officeDocument/2006/relationships/image" Target="../media/image312.emf"/><Relationship Id="rId349" Type="http://schemas.openxmlformats.org/officeDocument/2006/relationships/image" Target="../media/image354.emf"/><Relationship Id="rId514" Type="http://schemas.openxmlformats.org/officeDocument/2006/relationships/image" Target="../media/image519.emf"/><Relationship Id="rId556" Type="http://schemas.openxmlformats.org/officeDocument/2006/relationships/image" Target="../media/image561.emf"/><Relationship Id="rId721" Type="http://schemas.openxmlformats.org/officeDocument/2006/relationships/image" Target="../media/image726.emf"/><Relationship Id="rId763" Type="http://schemas.openxmlformats.org/officeDocument/2006/relationships/image" Target="../media/image768.emf"/><Relationship Id="rId1144" Type="http://schemas.openxmlformats.org/officeDocument/2006/relationships/image" Target="../media/image1149.emf"/><Relationship Id="rId1186" Type="http://schemas.openxmlformats.org/officeDocument/2006/relationships/image" Target="../media/image1191.emf"/><Relationship Id="rId88" Type="http://schemas.openxmlformats.org/officeDocument/2006/relationships/image" Target="../media/image93.emf"/><Relationship Id="rId111" Type="http://schemas.openxmlformats.org/officeDocument/2006/relationships/image" Target="../media/image116.emf"/><Relationship Id="rId153" Type="http://schemas.openxmlformats.org/officeDocument/2006/relationships/image" Target="../media/image158.emf"/><Relationship Id="rId195" Type="http://schemas.openxmlformats.org/officeDocument/2006/relationships/image" Target="../media/image200.emf"/><Relationship Id="rId209" Type="http://schemas.openxmlformats.org/officeDocument/2006/relationships/image" Target="../media/image214.emf"/><Relationship Id="rId360" Type="http://schemas.openxmlformats.org/officeDocument/2006/relationships/image" Target="../media/image365.emf"/><Relationship Id="rId416" Type="http://schemas.openxmlformats.org/officeDocument/2006/relationships/image" Target="../media/image421.emf"/><Relationship Id="rId598" Type="http://schemas.openxmlformats.org/officeDocument/2006/relationships/image" Target="../media/image603.emf"/><Relationship Id="rId819" Type="http://schemas.openxmlformats.org/officeDocument/2006/relationships/image" Target="../media/image824.emf"/><Relationship Id="rId970" Type="http://schemas.openxmlformats.org/officeDocument/2006/relationships/image" Target="../media/image975.emf"/><Relationship Id="rId1004" Type="http://schemas.openxmlformats.org/officeDocument/2006/relationships/image" Target="../media/image1009.emf"/><Relationship Id="rId1046" Type="http://schemas.openxmlformats.org/officeDocument/2006/relationships/image" Target="../media/image1051.emf"/><Relationship Id="rId1211" Type="http://schemas.openxmlformats.org/officeDocument/2006/relationships/image" Target="../media/image1216.emf"/><Relationship Id="rId1253" Type="http://schemas.openxmlformats.org/officeDocument/2006/relationships/image" Target="../media/image1258.emf"/><Relationship Id="rId220" Type="http://schemas.openxmlformats.org/officeDocument/2006/relationships/image" Target="../media/image225.emf"/><Relationship Id="rId458" Type="http://schemas.openxmlformats.org/officeDocument/2006/relationships/image" Target="../media/image463.emf"/><Relationship Id="rId623" Type="http://schemas.openxmlformats.org/officeDocument/2006/relationships/image" Target="../media/image628.emf"/><Relationship Id="rId665" Type="http://schemas.openxmlformats.org/officeDocument/2006/relationships/image" Target="../media/image670.emf"/><Relationship Id="rId830" Type="http://schemas.openxmlformats.org/officeDocument/2006/relationships/image" Target="../media/image835.emf"/><Relationship Id="rId872" Type="http://schemas.openxmlformats.org/officeDocument/2006/relationships/image" Target="../media/image877.emf"/><Relationship Id="rId928" Type="http://schemas.openxmlformats.org/officeDocument/2006/relationships/image" Target="../media/image933.emf"/><Relationship Id="rId1088" Type="http://schemas.openxmlformats.org/officeDocument/2006/relationships/image" Target="../media/image1093.emf"/><Relationship Id="rId15" Type="http://schemas.openxmlformats.org/officeDocument/2006/relationships/image" Target="../media/image20.emf"/><Relationship Id="rId57" Type="http://schemas.openxmlformats.org/officeDocument/2006/relationships/image" Target="../media/image62.emf"/><Relationship Id="rId262" Type="http://schemas.openxmlformats.org/officeDocument/2006/relationships/image" Target="../media/image267.emf"/><Relationship Id="rId318" Type="http://schemas.openxmlformats.org/officeDocument/2006/relationships/image" Target="../media/image323.emf"/><Relationship Id="rId525" Type="http://schemas.openxmlformats.org/officeDocument/2006/relationships/image" Target="../media/image530.emf"/><Relationship Id="rId567" Type="http://schemas.openxmlformats.org/officeDocument/2006/relationships/image" Target="../media/image572.emf"/><Relationship Id="rId732" Type="http://schemas.openxmlformats.org/officeDocument/2006/relationships/image" Target="../media/image737.emf"/><Relationship Id="rId1113" Type="http://schemas.openxmlformats.org/officeDocument/2006/relationships/image" Target="../media/image1118.emf"/><Relationship Id="rId1155" Type="http://schemas.openxmlformats.org/officeDocument/2006/relationships/image" Target="../media/image1160.emf"/><Relationship Id="rId1197" Type="http://schemas.openxmlformats.org/officeDocument/2006/relationships/image" Target="../media/image1202.emf"/><Relationship Id="rId99" Type="http://schemas.openxmlformats.org/officeDocument/2006/relationships/image" Target="../media/image104.emf"/><Relationship Id="rId122" Type="http://schemas.openxmlformats.org/officeDocument/2006/relationships/image" Target="../media/image127.emf"/><Relationship Id="rId164" Type="http://schemas.openxmlformats.org/officeDocument/2006/relationships/image" Target="../media/image169.emf"/><Relationship Id="rId371" Type="http://schemas.openxmlformats.org/officeDocument/2006/relationships/image" Target="../media/image376.emf"/><Relationship Id="rId774" Type="http://schemas.openxmlformats.org/officeDocument/2006/relationships/image" Target="../media/image779.emf"/><Relationship Id="rId981" Type="http://schemas.openxmlformats.org/officeDocument/2006/relationships/image" Target="../media/image986.emf"/><Relationship Id="rId1015" Type="http://schemas.openxmlformats.org/officeDocument/2006/relationships/image" Target="../media/image1020.emf"/><Relationship Id="rId1057" Type="http://schemas.openxmlformats.org/officeDocument/2006/relationships/image" Target="../media/image1062.emf"/><Relationship Id="rId1222" Type="http://schemas.openxmlformats.org/officeDocument/2006/relationships/image" Target="../media/image1227.emf"/><Relationship Id="rId427" Type="http://schemas.openxmlformats.org/officeDocument/2006/relationships/image" Target="../media/image432.emf"/><Relationship Id="rId469" Type="http://schemas.openxmlformats.org/officeDocument/2006/relationships/image" Target="../media/image474.emf"/><Relationship Id="rId634" Type="http://schemas.openxmlformats.org/officeDocument/2006/relationships/image" Target="../media/image639.emf"/><Relationship Id="rId676" Type="http://schemas.openxmlformats.org/officeDocument/2006/relationships/image" Target="../media/image681.emf"/><Relationship Id="rId841" Type="http://schemas.openxmlformats.org/officeDocument/2006/relationships/image" Target="../media/image846.emf"/><Relationship Id="rId883" Type="http://schemas.openxmlformats.org/officeDocument/2006/relationships/image" Target="../media/image888.emf"/><Relationship Id="rId1099" Type="http://schemas.openxmlformats.org/officeDocument/2006/relationships/image" Target="../media/image1104.emf"/><Relationship Id="rId1264" Type="http://schemas.openxmlformats.org/officeDocument/2006/relationships/image" Target="../media/image1269.emf"/><Relationship Id="rId26" Type="http://schemas.openxmlformats.org/officeDocument/2006/relationships/image" Target="../media/image31.emf"/><Relationship Id="rId231" Type="http://schemas.openxmlformats.org/officeDocument/2006/relationships/image" Target="../media/image236.emf"/><Relationship Id="rId273" Type="http://schemas.openxmlformats.org/officeDocument/2006/relationships/image" Target="../media/image278.emf"/><Relationship Id="rId329" Type="http://schemas.openxmlformats.org/officeDocument/2006/relationships/image" Target="../media/image334.emf"/><Relationship Id="rId480" Type="http://schemas.openxmlformats.org/officeDocument/2006/relationships/image" Target="../media/image485.emf"/><Relationship Id="rId536" Type="http://schemas.openxmlformats.org/officeDocument/2006/relationships/image" Target="../media/image541.emf"/><Relationship Id="rId701" Type="http://schemas.openxmlformats.org/officeDocument/2006/relationships/image" Target="../media/image706.emf"/><Relationship Id="rId939" Type="http://schemas.openxmlformats.org/officeDocument/2006/relationships/image" Target="../media/image944.emf"/><Relationship Id="rId1124" Type="http://schemas.openxmlformats.org/officeDocument/2006/relationships/image" Target="../media/image1129.emf"/><Relationship Id="rId1166" Type="http://schemas.openxmlformats.org/officeDocument/2006/relationships/image" Target="../media/image1171.emf"/><Relationship Id="rId68" Type="http://schemas.openxmlformats.org/officeDocument/2006/relationships/image" Target="../media/image73.emf"/><Relationship Id="rId133" Type="http://schemas.openxmlformats.org/officeDocument/2006/relationships/image" Target="../media/image138.emf"/><Relationship Id="rId175" Type="http://schemas.openxmlformats.org/officeDocument/2006/relationships/image" Target="../media/image180.emf"/><Relationship Id="rId340" Type="http://schemas.openxmlformats.org/officeDocument/2006/relationships/image" Target="../media/image345.emf"/><Relationship Id="rId578" Type="http://schemas.openxmlformats.org/officeDocument/2006/relationships/image" Target="../media/image583.emf"/><Relationship Id="rId743" Type="http://schemas.openxmlformats.org/officeDocument/2006/relationships/image" Target="../media/image748.emf"/><Relationship Id="rId785" Type="http://schemas.openxmlformats.org/officeDocument/2006/relationships/image" Target="../media/image790.emf"/><Relationship Id="rId950" Type="http://schemas.openxmlformats.org/officeDocument/2006/relationships/image" Target="../media/image955.emf"/><Relationship Id="rId992" Type="http://schemas.openxmlformats.org/officeDocument/2006/relationships/image" Target="../media/image997.emf"/><Relationship Id="rId1026" Type="http://schemas.openxmlformats.org/officeDocument/2006/relationships/image" Target="../media/image1031.emf"/><Relationship Id="rId200" Type="http://schemas.openxmlformats.org/officeDocument/2006/relationships/image" Target="../media/image205.emf"/><Relationship Id="rId382" Type="http://schemas.openxmlformats.org/officeDocument/2006/relationships/image" Target="../media/image387.emf"/><Relationship Id="rId438" Type="http://schemas.openxmlformats.org/officeDocument/2006/relationships/image" Target="../media/image443.emf"/><Relationship Id="rId603" Type="http://schemas.openxmlformats.org/officeDocument/2006/relationships/image" Target="../media/image608.emf"/><Relationship Id="rId645" Type="http://schemas.openxmlformats.org/officeDocument/2006/relationships/image" Target="../media/image650.emf"/><Relationship Id="rId687" Type="http://schemas.openxmlformats.org/officeDocument/2006/relationships/image" Target="../media/image692.emf"/><Relationship Id="rId810" Type="http://schemas.openxmlformats.org/officeDocument/2006/relationships/image" Target="../media/image815.emf"/><Relationship Id="rId852" Type="http://schemas.openxmlformats.org/officeDocument/2006/relationships/image" Target="../media/image857.emf"/><Relationship Id="rId908" Type="http://schemas.openxmlformats.org/officeDocument/2006/relationships/image" Target="../media/image913.emf"/><Relationship Id="rId1068" Type="http://schemas.openxmlformats.org/officeDocument/2006/relationships/image" Target="../media/image1073.emf"/><Relationship Id="rId1233" Type="http://schemas.openxmlformats.org/officeDocument/2006/relationships/image" Target="../media/image1238.emf"/><Relationship Id="rId1275" Type="http://schemas.openxmlformats.org/officeDocument/2006/relationships/image" Target="../media/image1280.emf"/><Relationship Id="rId242" Type="http://schemas.openxmlformats.org/officeDocument/2006/relationships/image" Target="../media/image247.emf"/><Relationship Id="rId284" Type="http://schemas.openxmlformats.org/officeDocument/2006/relationships/image" Target="../media/image289.emf"/><Relationship Id="rId491" Type="http://schemas.openxmlformats.org/officeDocument/2006/relationships/image" Target="../media/image496.emf"/><Relationship Id="rId505" Type="http://schemas.openxmlformats.org/officeDocument/2006/relationships/image" Target="../media/image510.emf"/><Relationship Id="rId712" Type="http://schemas.openxmlformats.org/officeDocument/2006/relationships/image" Target="../media/image717.emf"/><Relationship Id="rId894" Type="http://schemas.openxmlformats.org/officeDocument/2006/relationships/image" Target="../media/image899.emf"/><Relationship Id="rId1135" Type="http://schemas.openxmlformats.org/officeDocument/2006/relationships/image" Target="../media/image1140.emf"/><Relationship Id="rId1177" Type="http://schemas.openxmlformats.org/officeDocument/2006/relationships/image" Target="../media/image1182.emf"/><Relationship Id="rId37" Type="http://schemas.openxmlformats.org/officeDocument/2006/relationships/image" Target="../media/image42.emf"/><Relationship Id="rId79" Type="http://schemas.openxmlformats.org/officeDocument/2006/relationships/image" Target="../media/image84.emf"/><Relationship Id="rId102" Type="http://schemas.openxmlformats.org/officeDocument/2006/relationships/image" Target="../media/image107.emf"/><Relationship Id="rId144" Type="http://schemas.openxmlformats.org/officeDocument/2006/relationships/image" Target="../media/image149.emf"/><Relationship Id="rId547" Type="http://schemas.openxmlformats.org/officeDocument/2006/relationships/image" Target="../media/image552.emf"/><Relationship Id="rId589" Type="http://schemas.openxmlformats.org/officeDocument/2006/relationships/image" Target="../media/image594.emf"/><Relationship Id="rId754" Type="http://schemas.openxmlformats.org/officeDocument/2006/relationships/image" Target="../media/image759.emf"/><Relationship Id="rId796" Type="http://schemas.openxmlformats.org/officeDocument/2006/relationships/image" Target="../media/image801.emf"/><Relationship Id="rId961" Type="http://schemas.openxmlformats.org/officeDocument/2006/relationships/image" Target="../media/image966.emf"/><Relationship Id="rId1202" Type="http://schemas.openxmlformats.org/officeDocument/2006/relationships/image" Target="../media/image1207.emf"/><Relationship Id="rId90" Type="http://schemas.openxmlformats.org/officeDocument/2006/relationships/image" Target="../media/image95.emf"/><Relationship Id="rId186" Type="http://schemas.openxmlformats.org/officeDocument/2006/relationships/image" Target="../media/image191.emf"/><Relationship Id="rId351" Type="http://schemas.openxmlformats.org/officeDocument/2006/relationships/image" Target="../media/image356.emf"/><Relationship Id="rId393" Type="http://schemas.openxmlformats.org/officeDocument/2006/relationships/image" Target="../media/image398.emf"/><Relationship Id="rId407" Type="http://schemas.openxmlformats.org/officeDocument/2006/relationships/image" Target="../media/image412.emf"/><Relationship Id="rId449" Type="http://schemas.openxmlformats.org/officeDocument/2006/relationships/image" Target="../media/image454.emf"/><Relationship Id="rId614" Type="http://schemas.openxmlformats.org/officeDocument/2006/relationships/image" Target="../media/image619.emf"/><Relationship Id="rId656" Type="http://schemas.openxmlformats.org/officeDocument/2006/relationships/image" Target="../media/image661.emf"/><Relationship Id="rId821" Type="http://schemas.openxmlformats.org/officeDocument/2006/relationships/image" Target="../media/image826.emf"/><Relationship Id="rId863" Type="http://schemas.openxmlformats.org/officeDocument/2006/relationships/image" Target="../media/image868.emf"/><Relationship Id="rId1037" Type="http://schemas.openxmlformats.org/officeDocument/2006/relationships/image" Target="../media/image1042.emf"/><Relationship Id="rId1079" Type="http://schemas.openxmlformats.org/officeDocument/2006/relationships/image" Target="../media/image1084.emf"/><Relationship Id="rId1244" Type="http://schemas.openxmlformats.org/officeDocument/2006/relationships/image" Target="../media/image1249.emf"/><Relationship Id="rId211" Type="http://schemas.openxmlformats.org/officeDocument/2006/relationships/image" Target="../media/image216.emf"/><Relationship Id="rId253" Type="http://schemas.openxmlformats.org/officeDocument/2006/relationships/image" Target="../media/image258.emf"/><Relationship Id="rId295" Type="http://schemas.openxmlformats.org/officeDocument/2006/relationships/image" Target="../media/image300.emf"/><Relationship Id="rId309" Type="http://schemas.openxmlformats.org/officeDocument/2006/relationships/image" Target="../media/image314.emf"/><Relationship Id="rId460" Type="http://schemas.openxmlformats.org/officeDocument/2006/relationships/image" Target="../media/image465.emf"/><Relationship Id="rId516" Type="http://schemas.openxmlformats.org/officeDocument/2006/relationships/image" Target="../media/image521.emf"/><Relationship Id="rId698" Type="http://schemas.openxmlformats.org/officeDocument/2006/relationships/image" Target="../media/image703.emf"/><Relationship Id="rId919" Type="http://schemas.openxmlformats.org/officeDocument/2006/relationships/image" Target="../media/image924.emf"/><Relationship Id="rId1090" Type="http://schemas.openxmlformats.org/officeDocument/2006/relationships/image" Target="../media/image1095.emf"/><Relationship Id="rId1104" Type="http://schemas.openxmlformats.org/officeDocument/2006/relationships/image" Target="../media/image1109.emf"/><Relationship Id="rId1146" Type="http://schemas.openxmlformats.org/officeDocument/2006/relationships/image" Target="../media/image1151.emf"/><Relationship Id="rId48" Type="http://schemas.openxmlformats.org/officeDocument/2006/relationships/image" Target="../media/image53.emf"/><Relationship Id="rId113" Type="http://schemas.openxmlformats.org/officeDocument/2006/relationships/image" Target="../media/image118.emf"/><Relationship Id="rId320" Type="http://schemas.openxmlformats.org/officeDocument/2006/relationships/image" Target="../media/image325.emf"/><Relationship Id="rId558" Type="http://schemas.openxmlformats.org/officeDocument/2006/relationships/image" Target="../media/image563.emf"/><Relationship Id="rId723" Type="http://schemas.openxmlformats.org/officeDocument/2006/relationships/image" Target="../media/image728.emf"/><Relationship Id="rId765" Type="http://schemas.openxmlformats.org/officeDocument/2006/relationships/image" Target="../media/image770.emf"/><Relationship Id="rId930" Type="http://schemas.openxmlformats.org/officeDocument/2006/relationships/image" Target="../media/image935.emf"/><Relationship Id="rId972" Type="http://schemas.openxmlformats.org/officeDocument/2006/relationships/image" Target="../media/image977.emf"/><Relationship Id="rId1006" Type="http://schemas.openxmlformats.org/officeDocument/2006/relationships/image" Target="../media/image1011.emf"/><Relationship Id="rId1188" Type="http://schemas.openxmlformats.org/officeDocument/2006/relationships/image" Target="../media/image1193.emf"/><Relationship Id="rId155" Type="http://schemas.openxmlformats.org/officeDocument/2006/relationships/image" Target="../media/image160.emf"/><Relationship Id="rId197" Type="http://schemas.openxmlformats.org/officeDocument/2006/relationships/image" Target="../media/image202.emf"/><Relationship Id="rId362" Type="http://schemas.openxmlformats.org/officeDocument/2006/relationships/image" Target="../media/image367.emf"/><Relationship Id="rId418" Type="http://schemas.openxmlformats.org/officeDocument/2006/relationships/image" Target="../media/image423.emf"/><Relationship Id="rId625" Type="http://schemas.openxmlformats.org/officeDocument/2006/relationships/image" Target="../media/image630.emf"/><Relationship Id="rId832" Type="http://schemas.openxmlformats.org/officeDocument/2006/relationships/image" Target="../media/image837.emf"/><Relationship Id="rId1048" Type="http://schemas.openxmlformats.org/officeDocument/2006/relationships/image" Target="../media/image1053.emf"/><Relationship Id="rId1213" Type="http://schemas.openxmlformats.org/officeDocument/2006/relationships/image" Target="../media/image1218.emf"/><Relationship Id="rId1255" Type="http://schemas.openxmlformats.org/officeDocument/2006/relationships/image" Target="../media/image1260.emf"/><Relationship Id="rId222" Type="http://schemas.openxmlformats.org/officeDocument/2006/relationships/image" Target="../media/image227.emf"/><Relationship Id="rId264" Type="http://schemas.openxmlformats.org/officeDocument/2006/relationships/image" Target="../media/image269.emf"/><Relationship Id="rId471" Type="http://schemas.openxmlformats.org/officeDocument/2006/relationships/image" Target="../media/image476.emf"/><Relationship Id="rId667" Type="http://schemas.openxmlformats.org/officeDocument/2006/relationships/image" Target="../media/image672.emf"/><Relationship Id="rId874" Type="http://schemas.openxmlformats.org/officeDocument/2006/relationships/image" Target="../media/image879.emf"/><Relationship Id="rId1115" Type="http://schemas.openxmlformats.org/officeDocument/2006/relationships/image" Target="../media/image1120.emf"/><Relationship Id="rId17" Type="http://schemas.openxmlformats.org/officeDocument/2006/relationships/image" Target="../media/image22.emf"/><Relationship Id="rId59" Type="http://schemas.openxmlformats.org/officeDocument/2006/relationships/image" Target="../media/image64.emf"/><Relationship Id="rId124" Type="http://schemas.openxmlformats.org/officeDocument/2006/relationships/image" Target="../media/image129.emf"/><Relationship Id="rId527" Type="http://schemas.openxmlformats.org/officeDocument/2006/relationships/image" Target="../media/image532.emf"/><Relationship Id="rId569" Type="http://schemas.openxmlformats.org/officeDocument/2006/relationships/image" Target="../media/image574.emf"/><Relationship Id="rId734" Type="http://schemas.openxmlformats.org/officeDocument/2006/relationships/image" Target="../media/image739.emf"/><Relationship Id="rId776" Type="http://schemas.openxmlformats.org/officeDocument/2006/relationships/image" Target="../media/image781.emf"/><Relationship Id="rId941" Type="http://schemas.openxmlformats.org/officeDocument/2006/relationships/image" Target="../media/image946.emf"/><Relationship Id="rId983" Type="http://schemas.openxmlformats.org/officeDocument/2006/relationships/image" Target="../media/image988.emf"/><Relationship Id="rId1157" Type="http://schemas.openxmlformats.org/officeDocument/2006/relationships/image" Target="../media/image1162.emf"/><Relationship Id="rId1199" Type="http://schemas.openxmlformats.org/officeDocument/2006/relationships/image" Target="../media/image1204.emf"/><Relationship Id="rId70" Type="http://schemas.openxmlformats.org/officeDocument/2006/relationships/image" Target="../media/image75.emf"/><Relationship Id="rId166" Type="http://schemas.openxmlformats.org/officeDocument/2006/relationships/image" Target="../media/image171.emf"/><Relationship Id="rId331" Type="http://schemas.openxmlformats.org/officeDocument/2006/relationships/image" Target="../media/image336.emf"/><Relationship Id="rId373" Type="http://schemas.openxmlformats.org/officeDocument/2006/relationships/image" Target="../media/image378.emf"/><Relationship Id="rId429" Type="http://schemas.openxmlformats.org/officeDocument/2006/relationships/image" Target="../media/image434.emf"/><Relationship Id="rId580" Type="http://schemas.openxmlformats.org/officeDocument/2006/relationships/image" Target="../media/image585.emf"/><Relationship Id="rId636" Type="http://schemas.openxmlformats.org/officeDocument/2006/relationships/image" Target="../media/image641.emf"/><Relationship Id="rId801" Type="http://schemas.openxmlformats.org/officeDocument/2006/relationships/image" Target="../media/image806.emf"/><Relationship Id="rId1017" Type="http://schemas.openxmlformats.org/officeDocument/2006/relationships/image" Target="../media/image1022.emf"/><Relationship Id="rId1059" Type="http://schemas.openxmlformats.org/officeDocument/2006/relationships/image" Target="../media/image1064.emf"/><Relationship Id="rId1224" Type="http://schemas.openxmlformats.org/officeDocument/2006/relationships/image" Target="../media/image1229.emf"/><Relationship Id="rId1266" Type="http://schemas.openxmlformats.org/officeDocument/2006/relationships/image" Target="../media/image1271.emf"/><Relationship Id="rId1" Type="http://schemas.openxmlformats.org/officeDocument/2006/relationships/slideLayout" Target="../slideLayouts/slideLayout13.xml"/><Relationship Id="rId233" Type="http://schemas.openxmlformats.org/officeDocument/2006/relationships/image" Target="../media/image238.emf"/><Relationship Id="rId440" Type="http://schemas.openxmlformats.org/officeDocument/2006/relationships/image" Target="../media/image445.emf"/><Relationship Id="rId678" Type="http://schemas.openxmlformats.org/officeDocument/2006/relationships/image" Target="../media/image683.emf"/><Relationship Id="rId843" Type="http://schemas.openxmlformats.org/officeDocument/2006/relationships/image" Target="../media/image848.emf"/><Relationship Id="rId885" Type="http://schemas.openxmlformats.org/officeDocument/2006/relationships/image" Target="../media/image890.emf"/><Relationship Id="rId1070" Type="http://schemas.openxmlformats.org/officeDocument/2006/relationships/image" Target="../media/image1075.emf"/><Relationship Id="rId1126" Type="http://schemas.openxmlformats.org/officeDocument/2006/relationships/image" Target="../media/image1131.emf"/><Relationship Id="rId28" Type="http://schemas.openxmlformats.org/officeDocument/2006/relationships/image" Target="../media/image33.emf"/><Relationship Id="rId275" Type="http://schemas.openxmlformats.org/officeDocument/2006/relationships/image" Target="../media/image280.emf"/><Relationship Id="rId300" Type="http://schemas.openxmlformats.org/officeDocument/2006/relationships/image" Target="../media/image305.emf"/><Relationship Id="rId482" Type="http://schemas.openxmlformats.org/officeDocument/2006/relationships/image" Target="../media/image487.emf"/><Relationship Id="rId538" Type="http://schemas.openxmlformats.org/officeDocument/2006/relationships/image" Target="../media/image543.emf"/><Relationship Id="rId703" Type="http://schemas.openxmlformats.org/officeDocument/2006/relationships/image" Target="../media/image708.emf"/><Relationship Id="rId745" Type="http://schemas.openxmlformats.org/officeDocument/2006/relationships/image" Target="../media/image750.emf"/><Relationship Id="rId910" Type="http://schemas.openxmlformats.org/officeDocument/2006/relationships/image" Target="../media/image915.emf"/><Relationship Id="rId952" Type="http://schemas.openxmlformats.org/officeDocument/2006/relationships/image" Target="../media/image957.emf"/><Relationship Id="rId1168" Type="http://schemas.openxmlformats.org/officeDocument/2006/relationships/image" Target="../media/image1173.emf"/><Relationship Id="rId81" Type="http://schemas.openxmlformats.org/officeDocument/2006/relationships/image" Target="../media/image86.emf"/><Relationship Id="rId135" Type="http://schemas.openxmlformats.org/officeDocument/2006/relationships/image" Target="../media/image140.emf"/><Relationship Id="rId177" Type="http://schemas.openxmlformats.org/officeDocument/2006/relationships/image" Target="../media/image182.emf"/><Relationship Id="rId342" Type="http://schemas.openxmlformats.org/officeDocument/2006/relationships/image" Target="../media/image347.emf"/><Relationship Id="rId384" Type="http://schemas.openxmlformats.org/officeDocument/2006/relationships/image" Target="../media/image389.emf"/><Relationship Id="rId591" Type="http://schemas.openxmlformats.org/officeDocument/2006/relationships/image" Target="../media/image596.emf"/><Relationship Id="rId605" Type="http://schemas.openxmlformats.org/officeDocument/2006/relationships/image" Target="../media/image610.emf"/><Relationship Id="rId787" Type="http://schemas.openxmlformats.org/officeDocument/2006/relationships/image" Target="../media/image792.emf"/><Relationship Id="rId812" Type="http://schemas.openxmlformats.org/officeDocument/2006/relationships/image" Target="../media/image817.emf"/><Relationship Id="rId994" Type="http://schemas.openxmlformats.org/officeDocument/2006/relationships/image" Target="../media/image999.emf"/><Relationship Id="rId1028" Type="http://schemas.openxmlformats.org/officeDocument/2006/relationships/image" Target="../media/image1033.emf"/><Relationship Id="rId1235" Type="http://schemas.openxmlformats.org/officeDocument/2006/relationships/image" Target="../media/image1240.emf"/><Relationship Id="rId202" Type="http://schemas.openxmlformats.org/officeDocument/2006/relationships/image" Target="../media/image207.emf"/><Relationship Id="rId244" Type="http://schemas.openxmlformats.org/officeDocument/2006/relationships/image" Target="../media/image249.emf"/><Relationship Id="rId647" Type="http://schemas.openxmlformats.org/officeDocument/2006/relationships/image" Target="../media/image652.emf"/><Relationship Id="rId689" Type="http://schemas.openxmlformats.org/officeDocument/2006/relationships/image" Target="../media/image694.emf"/><Relationship Id="rId854" Type="http://schemas.openxmlformats.org/officeDocument/2006/relationships/image" Target="../media/image859.emf"/><Relationship Id="rId896" Type="http://schemas.openxmlformats.org/officeDocument/2006/relationships/image" Target="../media/image901.emf"/><Relationship Id="rId1081" Type="http://schemas.openxmlformats.org/officeDocument/2006/relationships/image" Target="../media/image1086.emf"/><Relationship Id="rId1277" Type="http://schemas.openxmlformats.org/officeDocument/2006/relationships/image" Target="../media/image1282.emf"/><Relationship Id="rId39" Type="http://schemas.openxmlformats.org/officeDocument/2006/relationships/image" Target="../media/image44.emf"/><Relationship Id="rId286" Type="http://schemas.openxmlformats.org/officeDocument/2006/relationships/image" Target="../media/image291.emf"/><Relationship Id="rId451" Type="http://schemas.openxmlformats.org/officeDocument/2006/relationships/image" Target="../media/image456.emf"/><Relationship Id="rId493" Type="http://schemas.openxmlformats.org/officeDocument/2006/relationships/image" Target="../media/image498.emf"/><Relationship Id="rId507" Type="http://schemas.openxmlformats.org/officeDocument/2006/relationships/image" Target="../media/image512.emf"/><Relationship Id="rId549" Type="http://schemas.openxmlformats.org/officeDocument/2006/relationships/image" Target="../media/image554.emf"/><Relationship Id="rId714" Type="http://schemas.openxmlformats.org/officeDocument/2006/relationships/image" Target="../media/image719.emf"/><Relationship Id="rId756" Type="http://schemas.openxmlformats.org/officeDocument/2006/relationships/image" Target="../media/image761.emf"/><Relationship Id="rId921" Type="http://schemas.openxmlformats.org/officeDocument/2006/relationships/image" Target="../media/image926.emf"/><Relationship Id="rId1137" Type="http://schemas.openxmlformats.org/officeDocument/2006/relationships/image" Target="../media/image1142.emf"/><Relationship Id="rId1179" Type="http://schemas.openxmlformats.org/officeDocument/2006/relationships/image" Target="../media/image1184.emf"/><Relationship Id="rId50" Type="http://schemas.openxmlformats.org/officeDocument/2006/relationships/image" Target="../media/image55.emf"/><Relationship Id="rId104" Type="http://schemas.openxmlformats.org/officeDocument/2006/relationships/image" Target="../media/image109.emf"/><Relationship Id="rId146" Type="http://schemas.openxmlformats.org/officeDocument/2006/relationships/image" Target="../media/image151.emf"/><Relationship Id="rId188" Type="http://schemas.openxmlformats.org/officeDocument/2006/relationships/image" Target="../media/image193.emf"/><Relationship Id="rId311" Type="http://schemas.openxmlformats.org/officeDocument/2006/relationships/image" Target="../media/image316.emf"/><Relationship Id="rId353" Type="http://schemas.openxmlformats.org/officeDocument/2006/relationships/image" Target="../media/image358.emf"/><Relationship Id="rId395" Type="http://schemas.openxmlformats.org/officeDocument/2006/relationships/image" Target="../media/image400.emf"/><Relationship Id="rId409" Type="http://schemas.openxmlformats.org/officeDocument/2006/relationships/image" Target="../media/image414.emf"/><Relationship Id="rId560" Type="http://schemas.openxmlformats.org/officeDocument/2006/relationships/image" Target="../media/image565.emf"/><Relationship Id="rId798" Type="http://schemas.openxmlformats.org/officeDocument/2006/relationships/image" Target="../media/image803.emf"/><Relationship Id="rId963" Type="http://schemas.openxmlformats.org/officeDocument/2006/relationships/image" Target="../media/image968.emf"/><Relationship Id="rId1039" Type="http://schemas.openxmlformats.org/officeDocument/2006/relationships/image" Target="../media/image1044.emf"/><Relationship Id="rId1190" Type="http://schemas.openxmlformats.org/officeDocument/2006/relationships/image" Target="../media/image1195.emf"/><Relationship Id="rId1204" Type="http://schemas.openxmlformats.org/officeDocument/2006/relationships/image" Target="../media/image1209.emf"/><Relationship Id="rId1246" Type="http://schemas.openxmlformats.org/officeDocument/2006/relationships/image" Target="../media/image1251.emf"/><Relationship Id="rId92" Type="http://schemas.openxmlformats.org/officeDocument/2006/relationships/image" Target="../media/image97.emf"/><Relationship Id="rId213" Type="http://schemas.openxmlformats.org/officeDocument/2006/relationships/image" Target="../media/image218.emf"/><Relationship Id="rId420" Type="http://schemas.openxmlformats.org/officeDocument/2006/relationships/image" Target="../media/image425.emf"/><Relationship Id="rId616" Type="http://schemas.openxmlformats.org/officeDocument/2006/relationships/image" Target="../media/image621.emf"/><Relationship Id="rId658" Type="http://schemas.openxmlformats.org/officeDocument/2006/relationships/image" Target="../media/image663.emf"/><Relationship Id="rId823" Type="http://schemas.openxmlformats.org/officeDocument/2006/relationships/image" Target="../media/image828.emf"/><Relationship Id="rId865" Type="http://schemas.openxmlformats.org/officeDocument/2006/relationships/image" Target="../media/image870.emf"/><Relationship Id="rId1050" Type="http://schemas.openxmlformats.org/officeDocument/2006/relationships/image" Target="../media/image1055.emf"/><Relationship Id="rId255" Type="http://schemas.openxmlformats.org/officeDocument/2006/relationships/image" Target="../media/image260.emf"/><Relationship Id="rId297" Type="http://schemas.openxmlformats.org/officeDocument/2006/relationships/image" Target="../media/image302.emf"/><Relationship Id="rId462" Type="http://schemas.openxmlformats.org/officeDocument/2006/relationships/image" Target="../media/image467.emf"/><Relationship Id="rId518" Type="http://schemas.openxmlformats.org/officeDocument/2006/relationships/image" Target="../media/image523.emf"/><Relationship Id="rId725" Type="http://schemas.openxmlformats.org/officeDocument/2006/relationships/image" Target="../media/image730.emf"/><Relationship Id="rId932" Type="http://schemas.openxmlformats.org/officeDocument/2006/relationships/image" Target="../media/image937.emf"/><Relationship Id="rId1092" Type="http://schemas.openxmlformats.org/officeDocument/2006/relationships/image" Target="../media/image1097.emf"/><Relationship Id="rId1106" Type="http://schemas.openxmlformats.org/officeDocument/2006/relationships/image" Target="../media/image1111.emf"/><Relationship Id="rId1148" Type="http://schemas.openxmlformats.org/officeDocument/2006/relationships/image" Target="../media/image1153.emf"/><Relationship Id="rId115" Type="http://schemas.openxmlformats.org/officeDocument/2006/relationships/image" Target="../media/image120.emf"/><Relationship Id="rId157" Type="http://schemas.openxmlformats.org/officeDocument/2006/relationships/image" Target="../media/image162.emf"/><Relationship Id="rId322" Type="http://schemas.openxmlformats.org/officeDocument/2006/relationships/image" Target="../media/image327.emf"/><Relationship Id="rId364" Type="http://schemas.openxmlformats.org/officeDocument/2006/relationships/image" Target="../media/image369.emf"/><Relationship Id="rId767" Type="http://schemas.openxmlformats.org/officeDocument/2006/relationships/image" Target="../media/image772.emf"/><Relationship Id="rId974" Type="http://schemas.openxmlformats.org/officeDocument/2006/relationships/image" Target="../media/image979.emf"/><Relationship Id="rId1008" Type="http://schemas.openxmlformats.org/officeDocument/2006/relationships/image" Target="../media/image1013.emf"/><Relationship Id="rId1215" Type="http://schemas.openxmlformats.org/officeDocument/2006/relationships/image" Target="../media/image1220.emf"/><Relationship Id="rId61" Type="http://schemas.openxmlformats.org/officeDocument/2006/relationships/image" Target="../media/image66.emf"/><Relationship Id="rId199" Type="http://schemas.openxmlformats.org/officeDocument/2006/relationships/image" Target="../media/image204.emf"/><Relationship Id="rId571" Type="http://schemas.openxmlformats.org/officeDocument/2006/relationships/image" Target="../media/image576.emf"/><Relationship Id="rId627" Type="http://schemas.openxmlformats.org/officeDocument/2006/relationships/image" Target="../media/image632.emf"/><Relationship Id="rId669" Type="http://schemas.openxmlformats.org/officeDocument/2006/relationships/image" Target="../media/image674.emf"/><Relationship Id="rId834" Type="http://schemas.openxmlformats.org/officeDocument/2006/relationships/image" Target="../media/image839.emf"/><Relationship Id="rId876" Type="http://schemas.openxmlformats.org/officeDocument/2006/relationships/image" Target="../media/image881.emf"/><Relationship Id="rId1257" Type="http://schemas.openxmlformats.org/officeDocument/2006/relationships/image" Target="../media/image1262.emf"/><Relationship Id="rId19" Type="http://schemas.openxmlformats.org/officeDocument/2006/relationships/image" Target="../media/image24.emf"/><Relationship Id="rId224" Type="http://schemas.openxmlformats.org/officeDocument/2006/relationships/image" Target="../media/image229.emf"/><Relationship Id="rId266" Type="http://schemas.openxmlformats.org/officeDocument/2006/relationships/image" Target="../media/image271.emf"/><Relationship Id="rId431" Type="http://schemas.openxmlformats.org/officeDocument/2006/relationships/image" Target="../media/image436.emf"/><Relationship Id="rId473" Type="http://schemas.openxmlformats.org/officeDocument/2006/relationships/image" Target="../media/image478.emf"/><Relationship Id="rId529" Type="http://schemas.openxmlformats.org/officeDocument/2006/relationships/image" Target="../media/image534.emf"/><Relationship Id="rId680" Type="http://schemas.openxmlformats.org/officeDocument/2006/relationships/image" Target="../media/image685.emf"/><Relationship Id="rId736" Type="http://schemas.openxmlformats.org/officeDocument/2006/relationships/image" Target="../media/image741.emf"/><Relationship Id="rId901" Type="http://schemas.openxmlformats.org/officeDocument/2006/relationships/image" Target="../media/image906.emf"/><Relationship Id="rId1061" Type="http://schemas.openxmlformats.org/officeDocument/2006/relationships/image" Target="../media/image1066.emf"/><Relationship Id="rId1117" Type="http://schemas.openxmlformats.org/officeDocument/2006/relationships/image" Target="../media/image1122.emf"/><Relationship Id="rId1159" Type="http://schemas.openxmlformats.org/officeDocument/2006/relationships/image" Target="../media/image1164.emf"/><Relationship Id="rId30" Type="http://schemas.openxmlformats.org/officeDocument/2006/relationships/image" Target="../media/image35.emf"/><Relationship Id="rId126" Type="http://schemas.openxmlformats.org/officeDocument/2006/relationships/image" Target="../media/image131.emf"/><Relationship Id="rId168" Type="http://schemas.openxmlformats.org/officeDocument/2006/relationships/image" Target="../media/image173.emf"/><Relationship Id="rId333" Type="http://schemas.openxmlformats.org/officeDocument/2006/relationships/image" Target="../media/image338.emf"/><Relationship Id="rId540" Type="http://schemas.openxmlformats.org/officeDocument/2006/relationships/image" Target="../media/image545.emf"/><Relationship Id="rId778" Type="http://schemas.openxmlformats.org/officeDocument/2006/relationships/image" Target="../media/image783.emf"/><Relationship Id="rId943" Type="http://schemas.openxmlformats.org/officeDocument/2006/relationships/image" Target="../media/image948.emf"/><Relationship Id="rId985" Type="http://schemas.openxmlformats.org/officeDocument/2006/relationships/image" Target="../media/image990.emf"/><Relationship Id="rId1019" Type="http://schemas.openxmlformats.org/officeDocument/2006/relationships/image" Target="../media/image1024.emf"/><Relationship Id="rId1170" Type="http://schemas.openxmlformats.org/officeDocument/2006/relationships/image" Target="../media/image1175.emf"/><Relationship Id="rId72" Type="http://schemas.openxmlformats.org/officeDocument/2006/relationships/image" Target="../media/image77.emf"/><Relationship Id="rId375" Type="http://schemas.openxmlformats.org/officeDocument/2006/relationships/image" Target="../media/image380.emf"/><Relationship Id="rId582" Type="http://schemas.openxmlformats.org/officeDocument/2006/relationships/image" Target="../media/image587.emf"/><Relationship Id="rId638" Type="http://schemas.openxmlformats.org/officeDocument/2006/relationships/image" Target="../media/image643.emf"/><Relationship Id="rId803" Type="http://schemas.openxmlformats.org/officeDocument/2006/relationships/image" Target="../media/image808.emf"/><Relationship Id="rId845" Type="http://schemas.openxmlformats.org/officeDocument/2006/relationships/image" Target="../media/image850.emf"/><Relationship Id="rId1030" Type="http://schemas.openxmlformats.org/officeDocument/2006/relationships/image" Target="../media/image1035.emf"/><Relationship Id="rId1226" Type="http://schemas.openxmlformats.org/officeDocument/2006/relationships/image" Target="../media/image1231.emf"/><Relationship Id="rId1268" Type="http://schemas.openxmlformats.org/officeDocument/2006/relationships/image" Target="../media/image1273.emf"/><Relationship Id="rId3" Type="http://schemas.openxmlformats.org/officeDocument/2006/relationships/image" Target="../media/image8.emf"/><Relationship Id="rId235" Type="http://schemas.openxmlformats.org/officeDocument/2006/relationships/image" Target="../media/image240.emf"/><Relationship Id="rId277" Type="http://schemas.openxmlformats.org/officeDocument/2006/relationships/image" Target="../media/image282.emf"/><Relationship Id="rId400" Type="http://schemas.openxmlformats.org/officeDocument/2006/relationships/image" Target="../media/image405.emf"/><Relationship Id="rId442" Type="http://schemas.openxmlformats.org/officeDocument/2006/relationships/image" Target="../media/image447.emf"/><Relationship Id="rId484" Type="http://schemas.openxmlformats.org/officeDocument/2006/relationships/image" Target="../media/image489.emf"/><Relationship Id="rId705" Type="http://schemas.openxmlformats.org/officeDocument/2006/relationships/image" Target="../media/image710.emf"/><Relationship Id="rId887" Type="http://schemas.openxmlformats.org/officeDocument/2006/relationships/image" Target="../media/image892.emf"/><Relationship Id="rId1072" Type="http://schemas.openxmlformats.org/officeDocument/2006/relationships/image" Target="../media/image1077.emf"/><Relationship Id="rId1128" Type="http://schemas.openxmlformats.org/officeDocument/2006/relationships/image" Target="../media/image1133.emf"/><Relationship Id="rId137" Type="http://schemas.openxmlformats.org/officeDocument/2006/relationships/image" Target="../media/image142.emf"/><Relationship Id="rId302" Type="http://schemas.openxmlformats.org/officeDocument/2006/relationships/image" Target="../media/image307.emf"/><Relationship Id="rId344" Type="http://schemas.openxmlformats.org/officeDocument/2006/relationships/image" Target="../media/image349.emf"/><Relationship Id="rId691" Type="http://schemas.openxmlformats.org/officeDocument/2006/relationships/image" Target="../media/image696.emf"/><Relationship Id="rId747" Type="http://schemas.openxmlformats.org/officeDocument/2006/relationships/image" Target="../media/image752.emf"/><Relationship Id="rId789" Type="http://schemas.openxmlformats.org/officeDocument/2006/relationships/image" Target="../media/image794.emf"/><Relationship Id="rId912" Type="http://schemas.openxmlformats.org/officeDocument/2006/relationships/image" Target="../media/image917.emf"/><Relationship Id="rId954" Type="http://schemas.openxmlformats.org/officeDocument/2006/relationships/image" Target="../media/image959.emf"/><Relationship Id="rId996" Type="http://schemas.openxmlformats.org/officeDocument/2006/relationships/image" Target="../media/image1001.emf"/><Relationship Id="rId41" Type="http://schemas.openxmlformats.org/officeDocument/2006/relationships/image" Target="../media/image46.emf"/><Relationship Id="rId83" Type="http://schemas.openxmlformats.org/officeDocument/2006/relationships/image" Target="../media/image88.emf"/><Relationship Id="rId179" Type="http://schemas.openxmlformats.org/officeDocument/2006/relationships/image" Target="../media/image184.emf"/><Relationship Id="rId386" Type="http://schemas.openxmlformats.org/officeDocument/2006/relationships/image" Target="../media/image391.emf"/><Relationship Id="rId551" Type="http://schemas.openxmlformats.org/officeDocument/2006/relationships/image" Target="../media/image556.emf"/><Relationship Id="rId593" Type="http://schemas.openxmlformats.org/officeDocument/2006/relationships/image" Target="../media/image598.emf"/><Relationship Id="rId607" Type="http://schemas.openxmlformats.org/officeDocument/2006/relationships/image" Target="../media/image612.emf"/><Relationship Id="rId649" Type="http://schemas.openxmlformats.org/officeDocument/2006/relationships/image" Target="../media/image654.emf"/><Relationship Id="rId814" Type="http://schemas.openxmlformats.org/officeDocument/2006/relationships/image" Target="../media/image819.emf"/><Relationship Id="rId856" Type="http://schemas.openxmlformats.org/officeDocument/2006/relationships/image" Target="../media/image861.emf"/><Relationship Id="rId1181" Type="http://schemas.openxmlformats.org/officeDocument/2006/relationships/image" Target="../media/image1186.emf"/><Relationship Id="rId1237" Type="http://schemas.openxmlformats.org/officeDocument/2006/relationships/image" Target="../media/image1242.emf"/><Relationship Id="rId1279" Type="http://schemas.openxmlformats.org/officeDocument/2006/relationships/image" Target="../media/image1284.emf"/><Relationship Id="rId190" Type="http://schemas.openxmlformats.org/officeDocument/2006/relationships/image" Target="../media/image195.emf"/><Relationship Id="rId204" Type="http://schemas.openxmlformats.org/officeDocument/2006/relationships/image" Target="../media/image209.emf"/><Relationship Id="rId246" Type="http://schemas.openxmlformats.org/officeDocument/2006/relationships/image" Target="../media/image251.emf"/><Relationship Id="rId288" Type="http://schemas.openxmlformats.org/officeDocument/2006/relationships/image" Target="../media/image293.emf"/><Relationship Id="rId411" Type="http://schemas.openxmlformats.org/officeDocument/2006/relationships/image" Target="../media/image416.emf"/><Relationship Id="rId453" Type="http://schemas.openxmlformats.org/officeDocument/2006/relationships/image" Target="../media/image458.emf"/><Relationship Id="rId509" Type="http://schemas.openxmlformats.org/officeDocument/2006/relationships/image" Target="../media/image514.emf"/><Relationship Id="rId660" Type="http://schemas.openxmlformats.org/officeDocument/2006/relationships/image" Target="../media/image665.emf"/><Relationship Id="rId898" Type="http://schemas.openxmlformats.org/officeDocument/2006/relationships/image" Target="../media/image903.emf"/><Relationship Id="rId1041" Type="http://schemas.openxmlformats.org/officeDocument/2006/relationships/image" Target="../media/image1046.emf"/><Relationship Id="rId1083" Type="http://schemas.openxmlformats.org/officeDocument/2006/relationships/image" Target="../media/image1088.emf"/><Relationship Id="rId1139" Type="http://schemas.openxmlformats.org/officeDocument/2006/relationships/image" Target="../media/image1144.emf"/><Relationship Id="rId106" Type="http://schemas.openxmlformats.org/officeDocument/2006/relationships/image" Target="../media/image111.emf"/><Relationship Id="rId313" Type="http://schemas.openxmlformats.org/officeDocument/2006/relationships/image" Target="../media/image318.emf"/><Relationship Id="rId495" Type="http://schemas.openxmlformats.org/officeDocument/2006/relationships/image" Target="../media/image500.emf"/><Relationship Id="rId716" Type="http://schemas.openxmlformats.org/officeDocument/2006/relationships/image" Target="../media/image721.emf"/><Relationship Id="rId758" Type="http://schemas.openxmlformats.org/officeDocument/2006/relationships/image" Target="../media/image763.emf"/><Relationship Id="rId923" Type="http://schemas.openxmlformats.org/officeDocument/2006/relationships/image" Target="../media/image928.emf"/><Relationship Id="rId965" Type="http://schemas.openxmlformats.org/officeDocument/2006/relationships/image" Target="../media/image970.emf"/><Relationship Id="rId1150" Type="http://schemas.openxmlformats.org/officeDocument/2006/relationships/image" Target="../media/image1155.emf"/><Relationship Id="rId10" Type="http://schemas.openxmlformats.org/officeDocument/2006/relationships/image" Target="../media/image15.emf"/><Relationship Id="rId52" Type="http://schemas.openxmlformats.org/officeDocument/2006/relationships/image" Target="../media/image57.emf"/><Relationship Id="rId94" Type="http://schemas.openxmlformats.org/officeDocument/2006/relationships/image" Target="../media/image99.emf"/><Relationship Id="rId148" Type="http://schemas.openxmlformats.org/officeDocument/2006/relationships/image" Target="../media/image153.emf"/><Relationship Id="rId355" Type="http://schemas.openxmlformats.org/officeDocument/2006/relationships/image" Target="../media/image360.emf"/><Relationship Id="rId397" Type="http://schemas.openxmlformats.org/officeDocument/2006/relationships/image" Target="../media/image402.emf"/><Relationship Id="rId520" Type="http://schemas.openxmlformats.org/officeDocument/2006/relationships/image" Target="../media/image525.emf"/><Relationship Id="rId562" Type="http://schemas.openxmlformats.org/officeDocument/2006/relationships/image" Target="../media/image567.emf"/><Relationship Id="rId618" Type="http://schemas.openxmlformats.org/officeDocument/2006/relationships/image" Target="../media/image623.emf"/><Relationship Id="rId825" Type="http://schemas.openxmlformats.org/officeDocument/2006/relationships/image" Target="../media/image830.emf"/><Relationship Id="rId1192" Type="http://schemas.openxmlformats.org/officeDocument/2006/relationships/image" Target="../media/image1197.emf"/><Relationship Id="rId1206" Type="http://schemas.openxmlformats.org/officeDocument/2006/relationships/image" Target="../media/image1211.emf"/><Relationship Id="rId1248" Type="http://schemas.openxmlformats.org/officeDocument/2006/relationships/image" Target="../media/image1253.emf"/><Relationship Id="rId215" Type="http://schemas.openxmlformats.org/officeDocument/2006/relationships/image" Target="../media/image220.emf"/><Relationship Id="rId257" Type="http://schemas.openxmlformats.org/officeDocument/2006/relationships/image" Target="../media/image262.emf"/><Relationship Id="rId422" Type="http://schemas.openxmlformats.org/officeDocument/2006/relationships/image" Target="../media/image427.emf"/><Relationship Id="rId464" Type="http://schemas.openxmlformats.org/officeDocument/2006/relationships/image" Target="../media/image469.emf"/><Relationship Id="rId867" Type="http://schemas.openxmlformats.org/officeDocument/2006/relationships/image" Target="../media/image872.emf"/><Relationship Id="rId1010" Type="http://schemas.openxmlformats.org/officeDocument/2006/relationships/image" Target="../media/image1015.emf"/><Relationship Id="rId1052" Type="http://schemas.openxmlformats.org/officeDocument/2006/relationships/image" Target="../media/image1057.emf"/><Relationship Id="rId1094" Type="http://schemas.openxmlformats.org/officeDocument/2006/relationships/image" Target="../media/image1099.emf"/><Relationship Id="rId1108" Type="http://schemas.openxmlformats.org/officeDocument/2006/relationships/image" Target="../media/image1113.emf"/><Relationship Id="rId299" Type="http://schemas.openxmlformats.org/officeDocument/2006/relationships/image" Target="../media/image304.emf"/><Relationship Id="rId727" Type="http://schemas.openxmlformats.org/officeDocument/2006/relationships/image" Target="../media/image732.emf"/><Relationship Id="rId934" Type="http://schemas.openxmlformats.org/officeDocument/2006/relationships/image" Target="../media/image939.emf"/><Relationship Id="rId63" Type="http://schemas.openxmlformats.org/officeDocument/2006/relationships/image" Target="../media/image68.emf"/><Relationship Id="rId159" Type="http://schemas.openxmlformats.org/officeDocument/2006/relationships/image" Target="../media/image164.emf"/><Relationship Id="rId366" Type="http://schemas.openxmlformats.org/officeDocument/2006/relationships/image" Target="../media/image371.emf"/><Relationship Id="rId573" Type="http://schemas.openxmlformats.org/officeDocument/2006/relationships/image" Target="../media/image578.emf"/><Relationship Id="rId780" Type="http://schemas.openxmlformats.org/officeDocument/2006/relationships/image" Target="../media/image785.emf"/><Relationship Id="rId1217" Type="http://schemas.openxmlformats.org/officeDocument/2006/relationships/image" Target="../media/image1222.emf"/><Relationship Id="rId226" Type="http://schemas.openxmlformats.org/officeDocument/2006/relationships/image" Target="../media/image231.emf"/><Relationship Id="rId433" Type="http://schemas.openxmlformats.org/officeDocument/2006/relationships/image" Target="../media/image438.emf"/><Relationship Id="rId878" Type="http://schemas.openxmlformats.org/officeDocument/2006/relationships/image" Target="../media/image883.emf"/><Relationship Id="rId1063" Type="http://schemas.openxmlformats.org/officeDocument/2006/relationships/image" Target="../media/image1068.emf"/><Relationship Id="rId1270" Type="http://schemas.openxmlformats.org/officeDocument/2006/relationships/image" Target="../media/image1275.emf"/><Relationship Id="rId640" Type="http://schemas.openxmlformats.org/officeDocument/2006/relationships/image" Target="../media/image645.emf"/><Relationship Id="rId738" Type="http://schemas.openxmlformats.org/officeDocument/2006/relationships/image" Target="../media/image743.emf"/><Relationship Id="rId945" Type="http://schemas.openxmlformats.org/officeDocument/2006/relationships/image" Target="../media/image950.emf"/><Relationship Id="rId74" Type="http://schemas.openxmlformats.org/officeDocument/2006/relationships/image" Target="../media/image79.emf"/><Relationship Id="rId377" Type="http://schemas.openxmlformats.org/officeDocument/2006/relationships/image" Target="../media/image382.emf"/><Relationship Id="rId500" Type="http://schemas.openxmlformats.org/officeDocument/2006/relationships/image" Target="../media/image505.emf"/><Relationship Id="rId584" Type="http://schemas.openxmlformats.org/officeDocument/2006/relationships/image" Target="../media/image589.emf"/><Relationship Id="rId805" Type="http://schemas.openxmlformats.org/officeDocument/2006/relationships/image" Target="../media/image810.emf"/><Relationship Id="rId1130" Type="http://schemas.openxmlformats.org/officeDocument/2006/relationships/image" Target="../media/image1135.emf"/><Relationship Id="rId1228" Type="http://schemas.openxmlformats.org/officeDocument/2006/relationships/image" Target="../media/image1233.emf"/><Relationship Id="rId5" Type="http://schemas.openxmlformats.org/officeDocument/2006/relationships/image" Target="../media/image10.emf"/><Relationship Id="rId237" Type="http://schemas.openxmlformats.org/officeDocument/2006/relationships/image" Target="../media/image242.emf"/><Relationship Id="rId791" Type="http://schemas.openxmlformats.org/officeDocument/2006/relationships/image" Target="../media/image796.emf"/><Relationship Id="rId889" Type="http://schemas.openxmlformats.org/officeDocument/2006/relationships/image" Target="../media/image894.emf"/><Relationship Id="rId1074" Type="http://schemas.openxmlformats.org/officeDocument/2006/relationships/image" Target="../media/image1079.emf"/><Relationship Id="rId444" Type="http://schemas.openxmlformats.org/officeDocument/2006/relationships/image" Target="../media/image449.emf"/><Relationship Id="rId651" Type="http://schemas.openxmlformats.org/officeDocument/2006/relationships/image" Target="../media/image656.emf"/><Relationship Id="rId749" Type="http://schemas.openxmlformats.org/officeDocument/2006/relationships/image" Target="../media/image754.emf"/><Relationship Id="rId1281" Type="http://schemas.openxmlformats.org/officeDocument/2006/relationships/image" Target="../media/image1286.emf"/><Relationship Id="rId290" Type="http://schemas.openxmlformats.org/officeDocument/2006/relationships/image" Target="../media/image295.emf"/><Relationship Id="rId304" Type="http://schemas.openxmlformats.org/officeDocument/2006/relationships/image" Target="../media/image309.emf"/><Relationship Id="rId388" Type="http://schemas.openxmlformats.org/officeDocument/2006/relationships/image" Target="../media/image393.emf"/><Relationship Id="rId511" Type="http://schemas.openxmlformats.org/officeDocument/2006/relationships/image" Target="../media/image516.emf"/><Relationship Id="rId609" Type="http://schemas.openxmlformats.org/officeDocument/2006/relationships/image" Target="../media/image614.emf"/><Relationship Id="rId956" Type="http://schemas.openxmlformats.org/officeDocument/2006/relationships/image" Target="../media/image961.emf"/><Relationship Id="rId1141" Type="http://schemas.openxmlformats.org/officeDocument/2006/relationships/image" Target="../media/image1146.emf"/><Relationship Id="rId1239" Type="http://schemas.openxmlformats.org/officeDocument/2006/relationships/image" Target="../media/image1244.emf"/><Relationship Id="rId85" Type="http://schemas.openxmlformats.org/officeDocument/2006/relationships/image" Target="../media/image90.emf"/><Relationship Id="rId150" Type="http://schemas.openxmlformats.org/officeDocument/2006/relationships/image" Target="../media/image155.emf"/><Relationship Id="rId595" Type="http://schemas.openxmlformats.org/officeDocument/2006/relationships/image" Target="../media/image600.emf"/><Relationship Id="rId816" Type="http://schemas.openxmlformats.org/officeDocument/2006/relationships/image" Target="../media/image821.emf"/><Relationship Id="rId1001" Type="http://schemas.openxmlformats.org/officeDocument/2006/relationships/image" Target="../media/image1006.emf"/><Relationship Id="rId248" Type="http://schemas.openxmlformats.org/officeDocument/2006/relationships/image" Target="../media/image253.emf"/><Relationship Id="rId455" Type="http://schemas.openxmlformats.org/officeDocument/2006/relationships/image" Target="../media/image460.emf"/><Relationship Id="rId662" Type="http://schemas.openxmlformats.org/officeDocument/2006/relationships/image" Target="../media/image667.emf"/><Relationship Id="rId1085" Type="http://schemas.openxmlformats.org/officeDocument/2006/relationships/image" Target="../media/image1090.emf"/><Relationship Id="rId12" Type="http://schemas.openxmlformats.org/officeDocument/2006/relationships/image" Target="../media/image17.emf"/><Relationship Id="rId108" Type="http://schemas.openxmlformats.org/officeDocument/2006/relationships/image" Target="../media/image113.emf"/><Relationship Id="rId315" Type="http://schemas.openxmlformats.org/officeDocument/2006/relationships/image" Target="../media/image320.emf"/><Relationship Id="rId522" Type="http://schemas.openxmlformats.org/officeDocument/2006/relationships/image" Target="../media/image527.emf"/><Relationship Id="rId967" Type="http://schemas.openxmlformats.org/officeDocument/2006/relationships/image" Target="../media/image972.emf"/><Relationship Id="rId1152" Type="http://schemas.openxmlformats.org/officeDocument/2006/relationships/image" Target="../media/image1157.emf"/><Relationship Id="rId96" Type="http://schemas.openxmlformats.org/officeDocument/2006/relationships/image" Target="../media/image101.emf"/><Relationship Id="rId161" Type="http://schemas.openxmlformats.org/officeDocument/2006/relationships/image" Target="../media/image166.emf"/><Relationship Id="rId399" Type="http://schemas.openxmlformats.org/officeDocument/2006/relationships/image" Target="../media/image404.emf"/><Relationship Id="rId827" Type="http://schemas.openxmlformats.org/officeDocument/2006/relationships/image" Target="../media/image832.emf"/><Relationship Id="rId1012" Type="http://schemas.openxmlformats.org/officeDocument/2006/relationships/image" Target="../media/image1017.emf"/><Relationship Id="rId259" Type="http://schemas.openxmlformats.org/officeDocument/2006/relationships/image" Target="../media/image264.emf"/><Relationship Id="rId466" Type="http://schemas.openxmlformats.org/officeDocument/2006/relationships/image" Target="../media/image471.emf"/><Relationship Id="rId673" Type="http://schemas.openxmlformats.org/officeDocument/2006/relationships/image" Target="../media/image678.emf"/><Relationship Id="rId880" Type="http://schemas.openxmlformats.org/officeDocument/2006/relationships/image" Target="../media/image885.emf"/><Relationship Id="rId1096" Type="http://schemas.openxmlformats.org/officeDocument/2006/relationships/image" Target="../media/image1101.emf"/><Relationship Id="rId23" Type="http://schemas.openxmlformats.org/officeDocument/2006/relationships/image" Target="../media/image28.emf"/><Relationship Id="rId119" Type="http://schemas.openxmlformats.org/officeDocument/2006/relationships/image" Target="../media/image124.emf"/><Relationship Id="rId326" Type="http://schemas.openxmlformats.org/officeDocument/2006/relationships/image" Target="../media/image331.emf"/><Relationship Id="rId533" Type="http://schemas.openxmlformats.org/officeDocument/2006/relationships/image" Target="../media/image538.emf"/><Relationship Id="rId978" Type="http://schemas.openxmlformats.org/officeDocument/2006/relationships/image" Target="../media/image983.emf"/><Relationship Id="rId1163" Type="http://schemas.openxmlformats.org/officeDocument/2006/relationships/image" Target="../media/image1168.emf"/><Relationship Id="rId740" Type="http://schemas.openxmlformats.org/officeDocument/2006/relationships/image" Target="../media/image745.emf"/><Relationship Id="rId838" Type="http://schemas.openxmlformats.org/officeDocument/2006/relationships/image" Target="../media/image843.emf"/><Relationship Id="rId1023" Type="http://schemas.openxmlformats.org/officeDocument/2006/relationships/image" Target="../media/image1028.emf"/><Relationship Id="rId172" Type="http://schemas.openxmlformats.org/officeDocument/2006/relationships/image" Target="../media/image177.emf"/><Relationship Id="rId477" Type="http://schemas.openxmlformats.org/officeDocument/2006/relationships/image" Target="../media/image482.emf"/><Relationship Id="rId600" Type="http://schemas.openxmlformats.org/officeDocument/2006/relationships/image" Target="../media/image605.emf"/><Relationship Id="rId684" Type="http://schemas.openxmlformats.org/officeDocument/2006/relationships/image" Target="../media/image689.emf"/><Relationship Id="rId1230" Type="http://schemas.openxmlformats.org/officeDocument/2006/relationships/image" Target="../media/image1235.emf"/><Relationship Id="rId337" Type="http://schemas.openxmlformats.org/officeDocument/2006/relationships/image" Target="../media/image342.emf"/><Relationship Id="rId891" Type="http://schemas.openxmlformats.org/officeDocument/2006/relationships/image" Target="../media/image896.emf"/><Relationship Id="rId905" Type="http://schemas.openxmlformats.org/officeDocument/2006/relationships/image" Target="../media/image910.emf"/><Relationship Id="rId989" Type="http://schemas.openxmlformats.org/officeDocument/2006/relationships/image" Target="../media/image994.emf"/><Relationship Id="rId34" Type="http://schemas.openxmlformats.org/officeDocument/2006/relationships/image" Target="../media/image39.emf"/><Relationship Id="rId544" Type="http://schemas.openxmlformats.org/officeDocument/2006/relationships/image" Target="../media/image549.emf"/><Relationship Id="rId751" Type="http://schemas.openxmlformats.org/officeDocument/2006/relationships/image" Target="../media/image756.emf"/><Relationship Id="rId849" Type="http://schemas.openxmlformats.org/officeDocument/2006/relationships/image" Target="../media/image854.emf"/><Relationship Id="rId1174" Type="http://schemas.openxmlformats.org/officeDocument/2006/relationships/image" Target="../media/image1179.emf"/><Relationship Id="rId183" Type="http://schemas.openxmlformats.org/officeDocument/2006/relationships/image" Target="../media/image188.emf"/><Relationship Id="rId390" Type="http://schemas.openxmlformats.org/officeDocument/2006/relationships/image" Target="../media/image395.emf"/><Relationship Id="rId404" Type="http://schemas.openxmlformats.org/officeDocument/2006/relationships/image" Target="../media/image409.emf"/><Relationship Id="rId611" Type="http://schemas.openxmlformats.org/officeDocument/2006/relationships/image" Target="../media/image616.emf"/><Relationship Id="rId1034" Type="http://schemas.openxmlformats.org/officeDocument/2006/relationships/image" Target="../media/image1039.emf"/><Relationship Id="rId1241" Type="http://schemas.openxmlformats.org/officeDocument/2006/relationships/image" Target="../media/image1246.emf"/><Relationship Id="rId250" Type="http://schemas.openxmlformats.org/officeDocument/2006/relationships/image" Target="../media/image255.emf"/><Relationship Id="rId488" Type="http://schemas.openxmlformats.org/officeDocument/2006/relationships/image" Target="../media/image493.emf"/><Relationship Id="rId695" Type="http://schemas.openxmlformats.org/officeDocument/2006/relationships/image" Target="../media/image700.emf"/><Relationship Id="rId709" Type="http://schemas.openxmlformats.org/officeDocument/2006/relationships/image" Target="../media/image714.emf"/><Relationship Id="rId916" Type="http://schemas.openxmlformats.org/officeDocument/2006/relationships/image" Target="../media/image921.emf"/><Relationship Id="rId1101" Type="http://schemas.openxmlformats.org/officeDocument/2006/relationships/image" Target="../media/image1106.emf"/><Relationship Id="rId45" Type="http://schemas.openxmlformats.org/officeDocument/2006/relationships/image" Target="../media/image50.emf"/><Relationship Id="rId110" Type="http://schemas.openxmlformats.org/officeDocument/2006/relationships/image" Target="../media/image115.emf"/><Relationship Id="rId348" Type="http://schemas.openxmlformats.org/officeDocument/2006/relationships/image" Target="../media/image353.emf"/><Relationship Id="rId555" Type="http://schemas.openxmlformats.org/officeDocument/2006/relationships/image" Target="../media/image560.emf"/><Relationship Id="rId762" Type="http://schemas.openxmlformats.org/officeDocument/2006/relationships/image" Target="../media/image767.emf"/><Relationship Id="rId1185" Type="http://schemas.openxmlformats.org/officeDocument/2006/relationships/image" Target="../media/image1190.emf"/><Relationship Id="rId194" Type="http://schemas.openxmlformats.org/officeDocument/2006/relationships/image" Target="../media/image199.emf"/><Relationship Id="rId208" Type="http://schemas.openxmlformats.org/officeDocument/2006/relationships/image" Target="../media/image213.emf"/><Relationship Id="rId415" Type="http://schemas.openxmlformats.org/officeDocument/2006/relationships/image" Target="../media/image420.emf"/><Relationship Id="rId622" Type="http://schemas.openxmlformats.org/officeDocument/2006/relationships/image" Target="../media/image627.emf"/><Relationship Id="rId1045" Type="http://schemas.openxmlformats.org/officeDocument/2006/relationships/image" Target="../media/image1050.emf"/><Relationship Id="rId1252" Type="http://schemas.openxmlformats.org/officeDocument/2006/relationships/image" Target="../media/image1257.emf"/><Relationship Id="rId261" Type="http://schemas.openxmlformats.org/officeDocument/2006/relationships/image" Target="../media/image266.emf"/><Relationship Id="rId499" Type="http://schemas.openxmlformats.org/officeDocument/2006/relationships/image" Target="../media/image504.emf"/><Relationship Id="rId927" Type="http://schemas.openxmlformats.org/officeDocument/2006/relationships/image" Target="../media/image932.emf"/><Relationship Id="rId1112" Type="http://schemas.openxmlformats.org/officeDocument/2006/relationships/image" Target="../media/image1117.emf"/><Relationship Id="rId56" Type="http://schemas.openxmlformats.org/officeDocument/2006/relationships/image" Target="../media/image61.emf"/><Relationship Id="rId359" Type="http://schemas.openxmlformats.org/officeDocument/2006/relationships/image" Target="../media/image364.emf"/><Relationship Id="rId566" Type="http://schemas.openxmlformats.org/officeDocument/2006/relationships/image" Target="../media/image571.emf"/><Relationship Id="rId773" Type="http://schemas.openxmlformats.org/officeDocument/2006/relationships/image" Target="../media/image778.emf"/><Relationship Id="rId1196" Type="http://schemas.openxmlformats.org/officeDocument/2006/relationships/image" Target="../media/image1201.emf"/><Relationship Id="rId121" Type="http://schemas.openxmlformats.org/officeDocument/2006/relationships/image" Target="../media/image126.emf"/><Relationship Id="rId219" Type="http://schemas.openxmlformats.org/officeDocument/2006/relationships/image" Target="../media/image224.emf"/><Relationship Id="rId426" Type="http://schemas.openxmlformats.org/officeDocument/2006/relationships/image" Target="../media/image431.emf"/><Relationship Id="rId633" Type="http://schemas.openxmlformats.org/officeDocument/2006/relationships/image" Target="../media/image638.emf"/><Relationship Id="rId980" Type="http://schemas.openxmlformats.org/officeDocument/2006/relationships/image" Target="../media/image985.emf"/><Relationship Id="rId1056" Type="http://schemas.openxmlformats.org/officeDocument/2006/relationships/image" Target="../media/image1061.emf"/><Relationship Id="rId1263" Type="http://schemas.openxmlformats.org/officeDocument/2006/relationships/image" Target="../media/image1268.emf"/><Relationship Id="rId840" Type="http://schemas.openxmlformats.org/officeDocument/2006/relationships/image" Target="../media/image845.emf"/><Relationship Id="rId938" Type="http://schemas.openxmlformats.org/officeDocument/2006/relationships/image" Target="../media/image943.emf"/><Relationship Id="rId67" Type="http://schemas.openxmlformats.org/officeDocument/2006/relationships/image" Target="../media/image72.emf"/><Relationship Id="rId272" Type="http://schemas.openxmlformats.org/officeDocument/2006/relationships/image" Target="../media/image277.emf"/><Relationship Id="rId577" Type="http://schemas.openxmlformats.org/officeDocument/2006/relationships/image" Target="../media/image582.emf"/><Relationship Id="rId700" Type="http://schemas.openxmlformats.org/officeDocument/2006/relationships/image" Target="../media/image705.emf"/><Relationship Id="rId1123" Type="http://schemas.openxmlformats.org/officeDocument/2006/relationships/image" Target="../media/image1128.emf"/><Relationship Id="rId132" Type="http://schemas.openxmlformats.org/officeDocument/2006/relationships/image" Target="../media/image137.emf"/><Relationship Id="rId784" Type="http://schemas.openxmlformats.org/officeDocument/2006/relationships/image" Target="../media/image789.emf"/><Relationship Id="rId991" Type="http://schemas.openxmlformats.org/officeDocument/2006/relationships/image" Target="../media/image996.emf"/><Relationship Id="rId1067" Type="http://schemas.openxmlformats.org/officeDocument/2006/relationships/image" Target="../media/image1072.emf"/><Relationship Id="rId437" Type="http://schemas.openxmlformats.org/officeDocument/2006/relationships/image" Target="../media/image442.emf"/><Relationship Id="rId644" Type="http://schemas.openxmlformats.org/officeDocument/2006/relationships/image" Target="../media/image649.emf"/><Relationship Id="rId851" Type="http://schemas.openxmlformats.org/officeDocument/2006/relationships/image" Target="../media/image856.emf"/><Relationship Id="rId1274" Type="http://schemas.openxmlformats.org/officeDocument/2006/relationships/image" Target="../media/image1279.emf"/><Relationship Id="rId283" Type="http://schemas.openxmlformats.org/officeDocument/2006/relationships/image" Target="../media/image288.emf"/><Relationship Id="rId490" Type="http://schemas.openxmlformats.org/officeDocument/2006/relationships/image" Target="../media/image495.emf"/><Relationship Id="rId504" Type="http://schemas.openxmlformats.org/officeDocument/2006/relationships/image" Target="../media/image509.emf"/><Relationship Id="rId711" Type="http://schemas.openxmlformats.org/officeDocument/2006/relationships/image" Target="../media/image716.emf"/><Relationship Id="rId949" Type="http://schemas.openxmlformats.org/officeDocument/2006/relationships/image" Target="../media/image954.emf"/><Relationship Id="rId1134" Type="http://schemas.openxmlformats.org/officeDocument/2006/relationships/image" Target="../media/image1139.emf"/><Relationship Id="rId78" Type="http://schemas.openxmlformats.org/officeDocument/2006/relationships/image" Target="../media/image83.emf"/><Relationship Id="rId143" Type="http://schemas.openxmlformats.org/officeDocument/2006/relationships/image" Target="../media/image148.emf"/><Relationship Id="rId350" Type="http://schemas.openxmlformats.org/officeDocument/2006/relationships/image" Target="../media/image355.emf"/><Relationship Id="rId588" Type="http://schemas.openxmlformats.org/officeDocument/2006/relationships/image" Target="../media/image593.emf"/><Relationship Id="rId795" Type="http://schemas.openxmlformats.org/officeDocument/2006/relationships/image" Target="../media/image800.emf"/><Relationship Id="rId809" Type="http://schemas.openxmlformats.org/officeDocument/2006/relationships/image" Target="../media/image814.emf"/><Relationship Id="rId1201" Type="http://schemas.openxmlformats.org/officeDocument/2006/relationships/image" Target="../media/image1206.emf"/><Relationship Id="rId9" Type="http://schemas.openxmlformats.org/officeDocument/2006/relationships/image" Target="../media/image14.emf"/><Relationship Id="rId210" Type="http://schemas.openxmlformats.org/officeDocument/2006/relationships/image" Target="../media/image215.emf"/><Relationship Id="rId448" Type="http://schemas.openxmlformats.org/officeDocument/2006/relationships/image" Target="../media/image453.emf"/><Relationship Id="rId655" Type="http://schemas.openxmlformats.org/officeDocument/2006/relationships/image" Target="../media/image660.emf"/><Relationship Id="rId862" Type="http://schemas.openxmlformats.org/officeDocument/2006/relationships/image" Target="../media/image867.emf"/><Relationship Id="rId1078" Type="http://schemas.openxmlformats.org/officeDocument/2006/relationships/image" Target="../media/image1083.emf"/><Relationship Id="rId294" Type="http://schemas.openxmlformats.org/officeDocument/2006/relationships/image" Target="../media/image299.emf"/><Relationship Id="rId308" Type="http://schemas.openxmlformats.org/officeDocument/2006/relationships/image" Target="../media/image313.emf"/><Relationship Id="rId515" Type="http://schemas.openxmlformats.org/officeDocument/2006/relationships/image" Target="../media/image520.emf"/><Relationship Id="rId722" Type="http://schemas.openxmlformats.org/officeDocument/2006/relationships/image" Target="../media/image727.emf"/><Relationship Id="rId1145" Type="http://schemas.openxmlformats.org/officeDocument/2006/relationships/image" Target="../media/image1150.emf"/><Relationship Id="rId89" Type="http://schemas.openxmlformats.org/officeDocument/2006/relationships/image" Target="../media/image94.emf"/><Relationship Id="rId154" Type="http://schemas.openxmlformats.org/officeDocument/2006/relationships/image" Target="../media/image159.emf"/><Relationship Id="rId361" Type="http://schemas.openxmlformats.org/officeDocument/2006/relationships/image" Target="../media/image366.emf"/><Relationship Id="rId599" Type="http://schemas.openxmlformats.org/officeDocument/2006/relationships/image" Target="../media/image604.emf"/><Relationship Id="rId1005" Type="http://schemas.openxmlformats.org/officeDocument/2006/relationships/image" Target="../media/image1010.emf"/><Relationship Id="rId1212" Type="http://schemas.openxmlformats.org/officeDocument/2006/relationships/image" Target="../media/image1217.emf"/><Relationship Id="rId459" Type="http://schemas.openxmlformats.org/officeDocument/2006/relationships/image" Target="../media/image464.emf"/><Relationship Id="rId666" Type="http://schemas.openxmlformats.org/officeDocument/2006/relationships/image" Target="../media/image671.emf"/><Relationship Id="rId873" Type="http://schemas.openxmlformats.org/officeDocument/2006/relationships/image" Target="../media/image878.emf"/><Relationship Id="rId1089" Type="http://schemas.openxmlformats.org/officeDocument/2006/relationships/image" Target="../media/image1094.emf"/><Relationship Id="rId16" Type="http://schemas.openxmlformats.org/officeDocument/2006/relationships/image" Target="../media/image21.emf"/><Relationship Id="rId221" Type="http://schemas.openxmlformats.org/officeDocument/2006/relationships/image" Target="../media/image226.emf"/><Relationship Id="rId319" Type="http://schemas.openxmlformats.org/officeDocument/2006/relationships/image" Target="../media/image324.emf"/><Relationship Id="rId526" Type="http://schemas.openxmlformats.org/officeDocument/2006/relationships/image" Target="../media/image531.emf"/><Relationship Id="rId1156" Type="http://schemas.openxmlformats.org/officeDocument/2006/relationships/image" Target="../media/image1161.emf"/><Relationship Id="rId733" Type="http://schemas.openxmlformats.org/officeDocument/2006/relationships/image" Target="../media/image738.emf"/><Relationship Id="rId940" Type="http://schemas.openxmlformats.org/officeDocument/2006/relationships/image" Target="../media/image945.emf"/><Relationship Id="rId1016" Type="http://schemas.openxmlformats.org/officeDocument/2006/relationships/image" Target="../media/image1021.emf"/><Relationship Id="rId165" Type="http://schemas.openxmlformats.org/officeDocument/2006/relationships/image" Target="../media/image170.emf"/><Relationship Id="rId372" Type="http://schemas.openxmlformats.org/officeDocument/2006/relationships/image" Target="../media/image377.emf"/><Relationship Id="rId677" Type="http://schemas.openxmlformats.org/officeDocument/2006/relationships/image" Target="../media/image682.emf"/><Relationship Id="rId800" Type="http://schemas.openxmlformats.org/officeDocument/2006/relationships/image" Target="../media/image805.emf"/><Relationship Id="rId1223" Type="http://schemas.openxmlformats.org/officeDocument/2006/relationships/image" Target="../media/image1228.emf"/><Relationship Id="rId232" Type="http://schemas.openxmlformats.org/officeDocument/2006/relationships/image" Target="../media/image237.emf"/><Relationship Id="rId884" Type="http://schemas.openxmlformats.org/officeDocument/2006/relationships/image" Target="../media/image889.emf"/><Relationship Id="rId27" Type="http://schemas.openxmlformats.org/officeDocument/2006/relationships/image" Target="../media/image32.emf"/><Relationship Id="rId537" Type="http://schemas.openxmlformats.org/officeDocument/2006/relationships/image" Target="../media/image542.emf"/><Relationship Id="rId744" Type="http://schemas.openxmlformats.org/officeDocument/2006/relationships/image" Target="../media/image749.emf"/><Relationship Id="rId951" Type="http://schemas.openxmlformats.org/officeDocument/2006/relationships/image" Target="../media/image956.emf"/><Relationship Id="rId1167" Type="http://schemas.openxmlformats.org/officeDocument/2006/relationships/image" Target="../media/image1172.emf"/><Relationship Id="rId80" Type="http://schemas.openxmlformats.org/officeDocument/2006/relationships/image" Target="../media/image85.emf"/><Relationship Id="rId176" Type="http://schemas.openxmlformats.org/officeDocument/2006/relationships/image" Target="../media/image181.emf"/><Relationship Id="rId383" Type="http://schemas.openxmlformats.org/officeDocument/2006/relationships/image" Target="../media/image388.emf"/><Relationship Id="rId590" Type="http://schemas.openxmlformats.org/officeDocument/2006/relationships/image" Target="../media/image595.emf"/><Relationship Id="rId604" Type="http://schemas.openxmlformats.org/officeDocument/2006/relationships/image" Target="../media/image609.emf"/><Relationship Id="rId811" Type="http://schemas.openxmlformats.org/officeDocument/2006/relationships/image" Target="../media/image816.emf"/><Relationship Id="rId1027" Type="http://schemas.openxmlformats.org/officeDocument/2006/relationships/image" Target="../media/image1032.emf"/><Relationship Id="rId1234" Type="http://schemas.openxmlformats.org/officeDocument/2006/relationships/image" Target="../media/image1239.emf"/><Relationship Id="rId243" Type="http://schemas.openxmlformats.org/officeDocument/2006/relationships/image" Target="../media/image248.emf"/><Relationship Id="rId450" Type="http://schemas.openxmlformats.org/officeDocument/2006/relationships/image" Target="../media/image455.emf"/><Relationship Id="rId688" Type="http://schemas.openxmlformats.org/officeDocument/2006/relationships/image" Target="../media/image693.emf"/><Relationship Id="rId895" Type="http://schemas.openxmlformats.org/officeDocument/2006/relationships/image" Target="../media/image900.emf"/><Relationship Id="rId909" Type="http://schemas.openxmlformats.org/officeDocument/2006/relationships/image" Target="../media/image914.emf"/><Relationship Id="rId1080" Type="http://schemas.openxmlformats.org/officeDocument/2006/relationships/image" Target="../media/image1085.emf"/><Relationship Id="rId38" Type="http://schemas.openxmlformats.org/officeDocument/2006/relationships/image" Target="../media/image43.emf"/><Relationship Id="rId103" Type="http://schemas.openxmlformats.org/officeDocument/2006/relationships/image" Target="../media/image108.emf"/><Relationship Id="rId310" Type="http://schemas.openxmlformats.org/officeDocument/2006/relationships/image" Target="../media/image315.emf"/><Relationship Id="rId548" Type="http://schemas.openxmlformats.org/officeDocument/2006/relationships/image" Target="../media/image553.emf"/><Relationship Id="rId755" Type="http://schemas.openxmlformats.org/officeDocument/2006/relationships/image" Target="../media/image760.emf"/><Relationship Id="rId962" Type="http://schemas.openxmlformats.org/officeDocument/2006/relationships/image" Target="../media/image967.emf"/><Relationship Id="rId1178" Type="http://schemas.openxmlformats.org/officeDocument/2006/relationships/image" Target="../media/image1183.emf"/><Relationship Id="rId91" Type="http://schemas.openxmlformats.org/officeDocument/2006/relationships/image" Target="../media/image96.emf"/><Relationship Id="rId187" Type="http://schemas.openxmlformats.org/officeDocument/2006/relationships/image" Target="../media/image192.emf"/><Relationship Id="rId394" Type="http://schemas.openxmlformats.org/officeDocument/2006/relationships/image" Target="../media/image399.emf"/><Relationship Id="rId408" Type="http://schemas.openxmlformats.org/officeDocument/2006/relationships/image" Target="../media/image413.emf"/><Relationship Id="rId615" Type="http://schemas.openxmlformats.org/officeDocument/2006/relationships/image" Target="../media/image620.emf"/><Relationship Id="rId822" Type="http://schemas.openxmlformats.org/officeDocument/2006/relationships/image" Target="../media/image827.emf"/><Relationship Id="rId1038" Type="http://schemas.openxmlformats.org/officeDocument/2006/relationships/image" Target="../media/image1043.emf"/><Relationship Id="rId1245" Type="http://schemas.openxmlformats.org/officeDocument/2006/relationships/image" Target="../media/image1250.emf"/><Relationship Id="rId254" Type="http://schemas.openxmlformats.org/officeDocument/2006/relationships/image" Target="../media/image259.emf"/><Relationship Id="rId699" Type="http://schemas.openxmlformats.org/officeDocument/2006/relationships/image" Target="../media/image704.emf"/><Relationship Id="rId1091" Type="http://schemas.openxmlformats.org/officeDocument/2006/relationships/image" Target="../media/image1096.emf"/><Relationship Id="rId1105" Type="http://schemas.openxmlformats.org/officeDocument/2006/relationships/image" Target="../media/image1110.emf"/><Relationship Id="rId49" Type="http://schemas.openxmlformats.org/officeDocument/2006/relationships/image" Target="../media/image54.emf"/><Relationship Id="rId114" Type="http://schemas.openxmlformats.org/officeDocument/2006/relationships/image" Target="../media/image119.emf"/><Relationship Id="rId461" Type="http://schemas.openxmlformats.org/officeDocument/2006/relationships/image" Target="../media/image466.emf"/><Relationship Id="rId559" Type="http://schemas.openxmlformats.org/officeDocument/2006/relationships/image" Target="../media/image564.emf"/><Relationship Id="rId766" Type="http://schemas.openxmlformats.org/officeDocument/2006/relationships/image" Target="../media/image771.emf"/><Relationship Id="rId1189" Type="http://schemas.openxmlformats.org/officeDocument/2006/relationships/image" Target="../media/image1194.emf"/><Relationship Id="rId198" Type="http://schemas.openxmlformats.org/officeDocument/2006/relationships/image" Target="../media/image203.emf"/><Relationship Id="rId321" Type="http://schemas.openxmlformats.org/officeDocument/2006/relationships/image" Target="../media/image326.emf"/><Relationship Id="rId419" Type="http://schemas.openxmlformats.org/officeDocument/2006/relationships/image" Target="../media/image424.emf"/><Relationship Id="rId626" Type="http://schemas.openxmlformats.org/officeDocument/2006/relationships/image" Target="../media/image631.emf"/><Relationship Id="rId973" Type="http://schemas.openxmlformats.org/officeDocument/2006/relationships/image" Target="../media/image978.emf"/><Relationship Id="rId1049" Type="http://schemas.openxmlformats.org/officeDocument/2006/relationships/image" Target="../media/image1054.emf"/><Relationship Id="rId1256" Type="http://schemas.openxmlformats.org/officeDocument/2006/relationships/image" Target="../media/image1261.emf"/><Relationship Id="rId833" Type="http://schemas.openxmlformats.org/officeDocument/2006/relationships/image" Target="../media/image838.emf"/><Relationship Id="rId1116" Type="http://schemas.openxmlformats.org/officeDocument/2006/relationships/image" Target="../media/image1121.emf"/><Relationship Id="rId265" Type="http://schemas.openxmlformats.org/officeDocument/2006/relationships/image" Target="../media/image270.emf"/><Relationship Id="rId472" Type="http://schemas.openxmlformats.org/officeDocument/2006/relationships/image" Target="../media/image477.emf"/><Relationship Id="rId900" Type="http://schemas.openxmlformats.org/officeDocument/2006/relationships/image" Target="../media/image905.emf"/><Relationship Id="rId125" Type="http://schemas.openxmlformats.org/officeDocument/2006/relationships/image" Target="../media/image130.emf"/><Relationship Id="rId332" Type="http://schemas.openxmlformats.org/officeDocument/2006/relationships/image" Target="../media/image337.emf"/><Relationship Id="rId777" Type="http://schemas.openxmlformats.org/officeDocument/2006/relationships/image" Target="../media/image782.emf"/><Relationship Id="rId984" Type="http://schemas.openxmlformats.org/officeDocument/2006/relationships/image" Target="../media/image989.emf"/><Relationship Id="rId637" Type="http://schemas.openxmlformats.org/officeDocument/2006/relationships/image" Target="../media/image642.emf"/><Relationship Id="rId844" Type="http://schemas.openxmlformats.org/officeDocument/2006/relationships/image" Target="../media/image849.emf"/><Relationship Id="rId1267" Type="http://schemas.openxmlformats.org/officeDocument/2006/relationships/image" Target="../media/image1272.emf"/><Relationship Id="rId276" Type="http://schemas.openxmlformats.org/officeDocument/2006/relationships/image" Target="../media/image281.emf"/><Relationship Id="rId483" Type="http://schemas.openxmlformats.org/officeDocument/2006/relationships/image" Target="../media/image488.emf"/><Relationship Id="rId690" Type="http://schemas.openxmlformats.org/officeDocument/2006/relationships/image" Target="../media/image695.emf"/><Relationship Id="rId704" Type="http://schemas.openxmlformats.org/officeDocument/2006/relationships/image" Target="../media/image709.emf"/><Relationship Id="rId911" Type="http://schemas.openxmlformats.org/officeDocument/2006/relationships/image" Target="../media/image916.emf"/><Relationship Id="rId1127" Type="http://schemas.openxmlformats.org/officeDocument/2006/relationships/image" Target="../media/image1132.emf"/><Relationship Id="rId40" Type="http://schemas.openxmlformats.org/officeDocument/2006/relationships/image" Target="../media/image45.emf"/><Relationship Id="rId136" Type="http://schemas.openxmlformats.org/officeDocument/2006/relationships/image" Target="../media/image141.emf"/><Relationship Id="rId343" Type="http://schemas.openxmlformats.org/officeDocument/2006/relationships/image" Target="../media/image348.emf"/><Relationship Id="rId550" Type="http://schemas.openxmlformats.org/officeDocument/2006/relationships/image" Target="../media/image555.emf"/><Relationship Id="rId788" Type="http://schemas.openxmlformats.org/officeDocument/2006/relationships/image" Target="../media/image793.emf"/><Relationship Id="rId995" Type="http://schemas.openxmlformats.org/officeDocument/2006/relationships/image" Target="../media/image1000.emf"/><Relationship Id="rId1180" Type="http://schemas.openxmlformats.org/officeDocument/2006/relationships/image" Target="../media/image1185.emf"/><Relationship Id="rId203" Type="http://schemas.openxmlformats.org/officeDocument/2006/relationships/image" Target="../media/image208.emf"/><Relationship Id="rId648" Type="http://schemas.openxmlformats.org/officeDocument/2006/relationships/image" Target="../media/image653.emf"/><Relationship Id="rId855" Type="http://schemas.openxmlformats.org/officeDocument/2006/relationships/image" Target="../media/image860.emf"/><Relationship Id="rId1040" Type="http://schemas.openxmlformats.org/officeDocument/2006/relationships/image" Target="../media/image1045.emf"/><Relationship Id="rId1278" Type="http://schemas.openxmlformats.org/officeDocument/2006/relationships/image" Target="../media/image1283.emf"/><Relationship Id="rId287" Type="http://schemas.openxmlformats.org/officeDocument/2006/relationships/image" Target="../media/image292.emf"/><Relationship Id="rId410" Type="http://schemas.openxmlformats.org/officeDocument/2006/relationships/image" Target="../media/image415.emf"/><Relationship Id="rId494" Type="http://schemas.openxmlformats.org/officeDocument/2006/relationships/image" Target="../media/image499.emf"/><Relationship Id="rId508" Type="http://schemas.openxmlformats.org/officeDocument/2006/relationships/image" Target="../media/image513.emf"/><Relationship Id="rId715" Type="http://schemas.openxmlformats.org/officeDocument/2006/relationships/image" Target="../media/image720.emf"/><Relationship Id="rId922" Type="http://schemas.openxmlformats.org/officeDocument/2006/relationships/image" Target="../media/image927.emf"/><Relationship Id="rId1138" Type="http://schemas.openxmlformats.org/officeDocument/2006/relationships/image" Target="../media/image1143.emf"/><Relationship Id="rId147" Type="http://schemas.openxmlformats.org/officeDocument/2006/relationships/image" Target="../media/image152.emf"/><Relationship Id="rId354" Type="http://schemas.openxmlformats.org/officeDocument/2006/relationships/image" Target="../media/image359.emf"/><Relationship Id="rId799" Type="http://schemas.openxmlformats.org/officeDocument/2006/relationships/image" Target="../media/image804.emf"/><Relationship Id="rId1191" Type="http://schemas.openxmlformats.org/officeDocument/2006/relationships/image" Target="../media/image1196.emf"/><Relationship Id="rId1205" Type="http://schemas.openxmlformats.org/officeDocument/2006/relationships/image" Target="../media/image1210.emf"/><Relationship Id="rId51" Type="http://schemas.openxmlformats.org/officeDocument/2006/relationships/image" Target="../media/image56.emf"/><Relationship Id="rId561" Type="http://schemas.openxmlformats.org/officeDocument/2006/relationships/image" Target="../media/image566.emf"/><Relationship Id="rId659" Type="http://schemas.openxmlformats.org/officeDocument/2006/relationships/image" Target="../media/image664.emf"/><Relationship Id="rId866" Type="http://schemas.openxmlformats.org/officeDocument/2006/relationships/image" Target="../media/image871.emf"/><Relationship Id="rId214" Type="http://schemas.openxmlformats.org/officeDocument/2006/relationships/image" Target="../media/image219.emf"/><Relationship Id="rId298" Type="http://schemas.openxmlformats.org/officeDocument/2006/relationships/image" Target="../media/image303.emf"/><Relationship Id="rId421" Type="http://schemas.openxmlformats.org/officeDocument/2006/relationships/image" Target="../media/image426.emf"/><Relationship Id="rId519" Type="http://schemas.openxmlformats.org/officeDocument/2006/relationships/image" Target="../media/image524.emf"/><Relationship Id="rId1051" Type="http://schemas.openxmlformats.org/officeDocument/2006/relationships/image" Target="../media/image1056.emf"/><Relationship Id="rId1149" Type="http://schemas.openxmlformats.org/officeDocument/2006/relationships/image" Target="../media/image1154.emf"/><Relationship Id="rId158" Type="http://schemas.openxmlformats.org/officeDocument/2006/relationships/image" Target="../media/image163.emf"/><Relationship Id="rId726" Type="http://schemas.openxmlformats.org/officeDocument/2006/relationships/image" Target="../media/image731.emf"/><Relationship Id="rId933" Type="http://schemas.openxmlformats.org/officeDocument/2006/relationships/image" Target="../media/image938.emf"/><Relationship Id="rId1009" Type="http://schemas.openxmlformats.org/officeDocument/2006/relationships/image" Target="../media/image1014.emf"/><Relationship Id="rId62" Type="http://schemas.openxmlformats.org/officeDocument/2006/relationships/image" Target="../media/image67.emf"/><Relationship Id="rId365" Type="http://schemas.openxmlformats.org/officeDocument/2006/relationships/image" Target="../media/image370.emf"/><Relationship Id="rId572" Type="http://schemas.openxmlformats.org/officeDocument/2006/relationships/image" Target="../media/image577.emf"/><Relationship Id="rId1216" Type="http://schemas.openxmlformats.org/officeDocument/2006/relationships/image" Target="../media/image1221.emf"/><Relationship Id="rId225" Type="http://schemas.openxmlformats.org/officeDocument/2006/relationships/image" Target="../media/image230.emf"/><Relationship Id="rId432" Type="http://schemas.openxmlformats.org/officeDocument/2006/relationships/image" Target="../media/image437.emf"/><Relationship Id="rId877" Type="http://schemas.openxmlformats.org/officeDocument/2006/relationships/image" Target="../media/image882.emf"/><Relationship Id="rId1062" Type="http://schemas.openxmlformats.org/officeDocument/2006/relationships/image" Target="../media/image1067.emf"/><Relationship Id="rId737" Type="http://schemas.openxmlformats.org/officeDocument/2006/relationships/image" Target="../media/image742.emf"/><Relationship Id="rId944" Type="http://schemas.openxmlformats.org/officeDocument/2006/relationships/image" Target="../media/image949.emf"/><Relationship Id="rId73" Type="http://schemas.openxmlformats.org/officeDocument/2006/relationships/image" Target="../media/image78.emf"/><Relationship Id="rId169" Type="http://schemas.openxmlformats.org/officeDocument/2006/relationships/image" Target="../media/image174.emf"/><Relationship Id="rId376" Type="http://schemas.openxmlformats.org/officeDocument/2006/relationships/image" Target="../media/image381.emf"/><Relationship Id="rId583" Type="http://schemas.openxmlformats.org/officeDocument/2006/relationships/image" Target="../media/image588.emf"/><Relationship Id="rId790" Type="http://schemas.openxmlformats.org/officeDocument/2006/relationships/image" Target="../media/image795.emf"/><Relationship Id="rId804" Type="http://schemas.openxmlformats.org/officeDocument/2006/relationships/image" Target="../media/image809.emf"/><Relationship Id="rId1227" Type="http://schemas.openxmlformats.org/officeDocument/2006/relationships/image" Target="../media/image1232.emf"/><Relationship Id="rId4" Type="http://schemas.openxmlformats.org/officeDocument/2006/relationships/image" Target="../media/image9.emf"/><Relationship Id="rId236" Type="http://schemas.openxmlformats.org/officeDocument/2006/relationships/image" Target="../media/image241.emf"/><Relationship Id="rId443" Type="http://schemas.openxmlformats.org/officeDocument/2006/relationships/image" Target="../media/image448.emf"/><Relationship Id="rId650" Type="http://schemas.openxmlformats.org/officeDocument/2006/relationships/image" Target="../media/image655.emf"/><Relationship Id="rId888" Type="http://schemas.openxmlformats.org/officeDocument/2006/relationships/image" Target="../media/image893.emf"/><Relationship Id="rId1073" Type="http://schemas.openxmlformats.org/officeDocument/2006/relationships/image" Target="../media/image1078.emf"/><Relationship Id="rId1280" Type="http://schemas.openxmlformats.org/officeDocument/2006/relationships/image" Target="../media/image1285.emf"/><Relationship Id="rId303" Type="http://schemas.openxmlformats.org/officeDocument/2006/relationships/image" Target="../media/image308.emf"/><Relationship Id="rId748" Type="http://schemas.openxmlformats.org/officeDocument/2006/relationships/image" Target="../media/image753.emf"/><Relationship Id="rId955" Type="http://schemas.openxmlformats.org/officeDocument/2006/relationships/image" Target="../media/image960.emf"/><Relationship Id="rId1140" Type="http://schemas.openxmlformats.org/officeDocument/2006/relationships/image" Target="../media/image1145.emf"/><Relationship Id="rId84" Type="http://schemas.openxmlformats.org/officeDocument/2006/relationships/image" Target="../media/image89.emf"/><Relationship Id="rId387" Type="http://schemas.openxmlformats.org/officeDocument/2006/relationships/image" Target="../media/image392.emf"/><Relationship Id="rId510" Type="http://schemas.openxmlformats.org/officeDocument/2006/relationships/image" Target="../media/image515.emf"/><Relationship Id="rId594" Type="http://schemas.openxmlformats.org/officeDocument/2006/relationships/image" Target="../media/image599.emf"/><Relationship Id="rId608" Type="http://schemas.openxmlformats.org/officeDocument/2006/relationships/image" Target="../media/image613.emf"/><Relationship Id="rId815" Type="http://schemas.openxmlformats.org/officeDocument/2006/relationships/image" Target="../media/image820.emf"/><Relationship Id="rId1238" Type="http://schemas.openxmlformats.org/officeDocument/2006/relationships/image" Target="../media/image1243.emf"/><Relationship Id="rId247" Type="http://schemas.openxmlformats.org/officeDocument/2006/relationships/image" Target="../media/image252.emf"/><Relationship Id="rId899" Type="http://schemas.openxmlformats.org/officeDocument/2006/relationships/image" Target="../media/image904.emf"/><Relationship Id="rId1000" Type="http://schemas.openxmlformats.org/officeDocument/2006/relationships/image" Target="../media/image1005.emf"/><Relationship Id="rId1084" Type="http://schemas.openxmlformats.org/officeDocument/2006/relationships/image" Target="../media/image1089.emf"/><Relationship Id="rId107" Type="http://schemas.openxmlformats.org/officeDocument/2006/relationships/image" Target="../media/image112.emf"/><Relationship Id="rId454" Type="http://schemas.openxmlformats.org/officeDocument/2006/relationships/image" Target="../media/image459.emf"/><Relationship Id="rId661" Type="http://schemas.openxmlformats.org/officeDocument/2006/relationships/image" Target="../media/image666.emf"/><Relationship Id="rId759" Type="http://schemas.openxmlformats.org/officeDocument/2006/relationships/image" Target="../media/image764.emf"/><Relationship Id="rId966" Type="http://schemas.openxmlformats.org/officeDocument/2006/relationships/image" Target="../media/image971.emf"/><Relationship Id="rId11" Type="http://schemas.openxmlformats.org/officeDocument/2006/relationships/image" Target="../media/image16.emf"/><Relationship Id="rId314" Type="http://schemas.openxmlformats.org/officeDocument/2006/relationships/image" Target="../media/image319.emf"/><Relationship Id="rId398" Type="http://schemas.openxmlformats.org/officeDocument/2006/relationships/image" Target="../media/image403.emf"/><Relationship Id="rId521" Type="http://schemas.openxmlformats.org/officeDocument/2006/relationships/image" Target="../media/image526.emf"/><Relationship Id="rId619" Type="http://schemas.openxmlformats.org/officeDocument/2006/relationships/image" Target="../media/image624.emf"/><Relationship Id="rId1151" Type="http://schemas.openxmlformats.org/officeDocument/2006/relationships/image" Target="../media/image1156.emf"/><Relationship Id="rId1249" Type="http://schemas.openxmlformats.org/officeDocument/2006/relationships/image" Target="../media/image1254.emf"/><Relationship Id="rId95" Type="http://schemas.openxmlformats.org/officeDocument/2006/relationships/image" Target="../media/image100.emf"/><Relationship Id="rId160" Type="http://schemas.openxmlformats.org/officeDocument/2006/relationships/image" Target="../media/image165.emf"/><Relationship Id="rId826" Type="http://schemas.openxmlformats.org/officeDocument/2006/relationships/image" Target="../media/image831.emf"/><Relationship Id="rId1011" Type="http://schemas.openxmlformats.org/officeDocument/2006/relationships/image" Target="../media/image1016.emf"/><Relationship Id="rId1109" Type="http://schemas.openxmlformats.org/officeDocument/2006/relationships/image" Target="../media/image1114.emf"/><Relationship Id="rId258" Type="http://schemas.openxmlformats.org/officeDocument/2006/relationships/image" Target="../media/image263.emf"/><Relationship Id="rId465" Type="http://schemas.openxmlformats.org/officeDocument/2006/relationships/image" Target="../media/image470.emf"/><Relationship Id="rId672" Type="http://schemas.openxmlformats.org/officeDocument/2006/relationships/image" Target="../media/image677.emf"/><Relationship Id="rId1095" Type="http://schemas.openxmlformats.org/officeDocument/2006/relationships/image" Target="../media/image1100.emf"/><Relationship Id="rId22" Type="http://schemas.openxmlformats.org/officeDocument/2006/relationships/image" Target="../media/image27.emf"/><Relationship Id="rId118" Type="http://schemas.openxmlformats.org/officeDocument/2006/relationships/image" Target="../media/image123.emf"/><Relationship Id="rId325" Type="http://schemas.openxmlformats.org/officeDocument/2006/relationships/image" Target="../media/image330.emf"/><Relationship Id="rId532" Type="http://schemas.openxmlformats.org/officeDocument/2006/relationships/image" Target="../media/image537.emf"/><Relationship Id="rId977" Type="http://schemas.openxmlformats.org/officeDocument/2006/relationships/image" Target="../media/image982.emf"/><Relationship Id="rId1162" Type="http://schemas.openxmlformats.org/officeDocument/2006/relationships/image" Target="../media/image1167.emf"/><Relationship Id="rId171" Type="http://schemas.openxmlformats.org/officeDocument/2006/relationships/image" Target="../media/image176.emf"/><Relationship Id="rId837" Type="http://schemas.openxmlformats.org/officeDocument/2006/relationships/image" Target="../media/image842.emf"/><Relationship Id="rId1022" Type="http://schemas.openxmlformats.org/officeDocument/2006/relationships/image" Target="../media/image1027.emf"/><Relationship Id="rId269" Type="http://schemas.openxmlformats.org/officeDocument/2006/relationships/image" Target="../media/image274.emf"/><Relationship Id="rId476" Type="http://schemas.openxmlformats.org/officeDocument/2006/relationships/image" Target="../media/image481.emf"/><Relationship Id="rId683" Type="http://schemas.openxmlformats.org/officeDocument/2006/relationships/image" Target="../media/image688.emf"/><Relationship Id="rId890" Type="http://schemas.openxmlformats.org/officeDocument/2006/relationships/image" Target="../media/image895.emf"/><Relationship Id="rId904" Type="http://schemas.openxmlformats.org/officeDocument/2006/relationships/image" Target="../media/image909.emf"/><Relationship Id="rId33" Type="http://schemas.openxmlformats.org/officeDocument/2006/relationships/image" Target="../media/image38.emf"/><Relationship Id="rId129" Type="http://schemas.openxmlformats.org/officeDocument/2006/relationships/image" Target="../media/image134.emf"/><Relationship Id="rId336" Type="http://schemas.openxmlformats.org/officeDocument/2006/relationships/image" Target="../media/image341.emf"/><Relationship Id="rId543" Type="http://schemas.openxmlformats.org/officeDocument/2006/relationships/image" Target="../media/image548.emf"/><Relationship Id="rId988" Type="http://schemas.openxmlformats.org/officeDocument/2006/relationships/image" Target="../media/image993.emf"/><Relationship Id="rId1173" Type="http://schemas.openxmlformats.org/officeDocument/2006/relationships/image" Target="../media/image1178.emf"/><Relationship Id="rId182" Type="http://schemas.openxmlformats.org/officeDocument/2006/relationships/image" Target="../media/image187.emf"/><Relationship Id="rId403" Type="http://schemas.openxmlformats.org/officeDocument/2006/relationships/image" Target="../media/image408.emf"/><Relationship Id="rId750" Type="http://schemas.openxmlformats.org/officeDocument/2006/relationships/image" Target="../media/image755.emf"/><Relationship Id="rId848" Type="http://schemas.openxmlformats.org/officeDocument/2006/relationships/image" Target="../media/image853.emf"/><Relationship Id="rId1033" Type="http://schemas.openxmlformats.org/officeDocument/2006/relationships/image" Target="../media/image1038.emf"/><Relationship Id="rId487" Type="http://schemas.openxmlformats.org/officeDocument/2006/relationships/image" Target="../media/image492.emf"/><Relationship Id="rId610" Type="http://schemas.openxmlformats.org/officeDocument/2006/relationships/image" Target="../media/image615.emf"/><Relationship Id="rId694" Type="http://schemas.openxmlformats.org/officeDocument/2006/relationships/image" Target="../media/image699.emf"/><Relationship Id="rId708" Type="http://schemas.openxmlformats.org/officeDocument/2006/relationships/image" Target="../media/image713.emf"/><Relationship Id="rId915" Type="http://schemas.openxmlformats.org/officeDocument/2006/relationships/image" Target="../media/image920.emf"/><Relationship Id="rId1240" Type="http://schemas.openxmlformats.org/officeDocument/2006/relationships/image" Target="../media/image1245.emf"/><Relationship Id="rId347" Type="http://schemas.openxmlformats.org/officeDocument/2006/relationships/image" Target="../media/image352.emf"/><Relationship Id="rId999" Type="http://schemas.openxmlformats.org/officeDocument/2006/relationships/image" Target="../media/image1004.emf"/><Relationship Id="rId1100" Type="http://schemas.openxmlformats.org/officeDocument/2006/relationships/image" Target="../media/image1105.emf"/><Relationship Id="rId1184" Type="http://schemas.openxmlformats.org/officeDocument/2006/relationships/image" Target="../media/image1189.emf"/><Relationship Id="rId44" Type="http://schemas.openxmlformats.org/officeDocument/2006/relationships/image" Target="../media/image49.emf"/><Relationship Id="rId554" Type="http://schemas.openxmlformats.org/officeDocument/2006/relationships/image" Target="../media/image559.emf"/><Relationship Id="rId761" Type="http://schemas.openxmlformats.org/officeDocument/2006/relationships/image" Target="../media/image766.emf"/><Relationship Id="rId859" Type="http://schemas.openxmlformats.org/officeDocument/2006/relationships/image" Target="../media/image864.emf"/><Relationship Id="rId193" Type="http://schemas.openxmlformats.org/officeDocument/2006/relationships/image" Target="../media/image198.emf"/><Relationship Id="rId207" Type="http://schemas.openxmlformats.org/officeDocument/2006/relationships/image" Target="../media/image212.emf"/><Relationship Id="rId414" Type="http://schemas.openxmlformats.org/officeDocument/2006/relationships/image" Target="../media/image419.emf"/><Relationship Id="rId498" Type="http://schemas.openxmlformats.org/officeDocument/2006/relationships/image" Target="../media/image503.emf"/><Relationship Id="rId621" Type="http://schemas.openxmlformats.org/officeDocument/2006/relationships/image" Target="../media/image626.emf"/><Relationship Id="rId1044" Type="http://schemas.openxmlformats.org/officeDocument/2006/relationships/image" Target="../media/image1049.emf"/><Relationship Id="rId1251" Type="http://schemas.openxmlformats.org/officeDocument/2006/relationships/image" Target="../media/image1256.emf"/><Relationship Id="rId260" Type="http://schemas.openxmlformats.org/officeDocument/2006/relationships/image" Target="../media/image265.emf"/><Relationship Id="rId719" Type="http://schemas.openxmlformats.org/officeDocument/2006/relationships/image" Target="../media/image724.emf"/><Relationship Id="rId926" Type="http://schemas.openxmlformats.org/officeDocument/2006/relationships/image" Target="../media/image931.emf"/><Relationship Id="rId1111" Type="http://schemas.openxmlformats.org/officeDocument/2006/relationships/image" Target="../media/image1116.emf"/><Relationship Id="rId55" Type="http://schemas.openxmlformats.org/officeDocument/2006/relationships/image" Target="../media/image60.emf"/><Relationship Id="rId120" Type="http://schemas.openxmlformats.org/officeDocument/2006/relationships/image" Target="../media/image125.emf"/><Relationship Id="rId358" Type="http://schemas.openxmlformats.org/officeDocument/2006/relationships/image" Target="../media/image363.emf"/><Relationship Id="rId565" Type="http://schemas.openxmlformats.org/officeDocument/2006/relationships/image" Target="../media/image570.emf"/><Relationship Id="rId772" Type="http://schemas.openxmlformats.org/officeDocument/2006/relationships/image" Target="../media/image777.emf"/><Relationship Id="rId1195" Type="http://schemas.openxmlformats.org/officeDocument/2006/relationships/image" Target="../media/image1200.emf"/><Relationship Id="rId1209" Type="http://schemas.openxmlformats.org/officeDocument/2006/relationships/image" Target="../media/image1214.emf"/><Relationship Id="rId218" Type="http://schemas.openxmlformats.org/officeDocument/2006/relationships/image" Target="../media/image223.emf"/><Relationship Id="rId425" Type="http://schemas.openxmlformats.org/officeDocument/2006/relationships/image" Target="../media/image430.emf"/><Relationship Id="rId632" Type="http://schemas.openxmlformats.org/officeDocument/2006/relationships/image" Target="../media/image637.emf"/><Relationship Id="rId1055" Type="http://schemas.openxmlformats.org/officeDocument/2006/relationships/image" Target="../media/image1060.emf"/><Relationship Id="rId1262" Type="http://schemas.openxmlformats.org/officeDocument/2006/relationships/image" Target="../media/image1267.emf"/><Relationship Id="rId271" Type="http://schemas.openxmlformats.org/officeDocument/2006/relationships/image" Target="../media/image276.emf"/><Relationship Id="rId937" Type="http://schemas.openxmlformats.org/officeDocument/2006/relationships/image" Target="../media/image942.emf"/><Relationship Id="rId1122" Type="http://schemas.openxmlformats.org/officeDocument/2006/relationships/image" Target="../media/image1127.emf"/><Relationship Id="rId66" Type="http://schemas.openxmlformats.org/officeDocument/2006/relationships/image" Target="../media/image71.emf"/><Relationship Id="rId131" Type="http://schemas.openxmlformats.org/officeDocument/2006/relationships/image" Target="../media/image136.emf"/><Relationship Id="rId369" Type="http://schemas.openxmlformats.org/officeDocument/2006/relationships/image" Target="../media/image374.emf"/><Relationship Id="rId576" Type="http://schemas.openxmlformats.org/officeDocument/2006/relationships/image" Target="../media/image581.emf"/><Relationship Id="rId783" Type="http://schemas.openxmlformats.org/officeDocument/2006/relationships/image" Target="../media/image788.emf"/><Relationship Id="rId990" Type="http://schemas.openxmlformats.org/officeDocument/2006/relationships/image" Target="../media/image995.emf"/><Relationship Id="rId229" Type="http://schemas.openxmlformats.org/officeDocument/2006/relationships/image" Target="../media/image234.emf"/><Relationship Id="rId436" Type="http://schemas.openxmlformats.org/officeDocument/2006/relationships/image" Target="../media/image441.emf"/><Relationship Id="rId643" Type="http://schemas.openxmlformats.org/officeDocument/2006/relationships/image" Target="../media/image648.emf"/><Relationship Id="rId1066" Type="http://schemas.openxmlformats.org/officeDocument/2006/relationships/image" Target="../media/image1071.emf"/><Relationship Id="rId1273" Type="http://schemas.openxmlformats.org/officeDocument/2006/relationships/image" Target="../media/image1278.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288.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289.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290.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29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1292.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1293.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29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296.jpeg"/><Relationship Id="rId2" Type="http://schemas.openxmlformats.org/officeDocument/2006/relationships/image" Target="../media/image129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29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296.jpeg"/><Relationship Id="rId2" Type="http://schemas.openxmlformats.org/officeDocument/2006/relationships/image" Target="../media/image129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296.jpeg"/><Relationship Id="rId2" Type="http://schemas.openxmlformats.org/officeDocument/2006/relationships/image" Target="../media/image129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29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1296.jpeg"/><Relationship Id="rId2" Type="http://schemas.openxmlformats.org/officeDocument/2006/relationships/image" Target="../media/image130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296.jpeg"/><Relationship Id="rId2" Type="http://schemas.openxmlformats.org/officeDocument/2006/relationships/image" Target="../media/image130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296.jpeg"/><Relationship Id="rId2" Type="http://schemas.openxmlformats.org/officeDocument/2006/relationships/image" Target="../media/image130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296.jpeg"/><Relationship Id="rId2" Type="http://schemas.openxmlformats.org/officeDocument/2006/relationships/image" Target="../media/image130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1304.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1305.jpe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5" descr="Slide Opening 02.jpg"/>
          <p:cNvPicPr>
            <a:picLocks noChangeAspect="1"/>
          </p:cNvPicPr>
          <p:nvPr/>
        </p:nvPicPr>
        <p:blipFill>
          <a:blip r:embed="rId3"/>
          <a:srcRect/>
          <a:stretch>
            <a:fillRect/>
          </a:stretch>
        </p:blipFill>
        <p:spPr bwMode="auto">
          <a:xfrm>
            <a:off x="0" y="0"/>
            <a:ext cx="9137650" cy="6858000"/>
          </a:xfrm>
          <a:prstGeom prst="rect">
            <a:avLst/>
          </a:prstGeom>
          <a:noFill/>
          <a:ln w="9525">
            <a:noFill/>
            <a:miter lim="800000"/>
            <a:headEnd/>
            <a:tailEnd/>
          </a:ln>
        </p:spPr>
      </p:pic>
      <p:sp>
        <p:nvSpPr>
          <p:cNvPr id="13315" name="TextBox 6"/>
          <p:cNvSpPr txBox="1">
            <a:spLocks noChangeArrowheads="1"/>
          </p:cNvSpPr>
          <p:nvPr/>
        </p:nvSpPr>
        <p:spPr bwMode="auto">
          <a:xfrm>
            <a:off x="233363" y="2251075"/>
            <a:ext cx="8666162" cy="3354388"/>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ZA" b="1" dirty="0">
                <a:solidFill>
                  <a:schemeClr val="bg1"/>
                </a:solidFill>
                <a:effectLst>
                  <a:outerShdw blurRad="38100" dist="38100" dir="2700000" algn="tl">
                    <a:srgbClr val="000000">
                      <a:alpha val="43137"/>
                    </a:srgbClr>
                  </a:outerShdw>
                </a:effectLst>
                <a:cs typeface="+mn-cs"/>
              </a:rPr>
              <a:t>Implementation of the Water Resources Classification System and Determination of the Resource Quality Objectives for Significant Water Resources in the Letaba </a:t>
            </a:r>
            <a:r>
              <a:rPr lang="en-ZA" b="1" dirty="0" smtClean="0">
                <a:solidFill>
                  <a:schemeClr val="bg1"/>
                </a:solidFill>
                <a:effectLst>
                  <a:outerShdw blurRad="38100" dist="38100" dir="2700000" algn="tl">
                    <a:srgbClr val="000000">
                      <a:alpha val="43137"/>
                    </a:srgbClr>
                  </a:outerShdw>
                </a:effectLst>
                <a:cs typeface="+mn-cs"/>
              </a:rPr>
              <a:t>Catchment</a:t>
            </a:r>
          </a:p>
          <a:p>
            <a:pPr eaLnBrk="1" hangingPunct="1">
              <a:defRPr/>
            </a:pPr>
            <a:endParaRPr lang="en-US" sz="2000" dirty="0" smtClean="0">
              <a:solidFill>
                <a:schemeClr val="bg1"/>
              </a:solidFill>
              <a:effectLst>
                <a:outerShdw blurRad="38100" dist="38100" dir="2700000" algn="tl">
                  <a:srgbClr val="000000">
                    <a:alpha val="43137"/>
                  </a:srgbClr>
                </a:outerShdw>
              </a:effectLst>
              <a:cs typeface="+mn-cs"/>
            </a:endParaRPr>
          </a:p>
          <a:p>
            <a:pPr algn="ctr" eaLnBrk="1" hangingPunct="1">
              <a:defRPr/>
            </a:pPr>
            <a:r>
              <a:rPr lang="en-ZA" sz="3200" b="1" dirty="0" smtClean="0">
                <a:solidFill>
                  <a:schemeClr val="bg1"/>
                </a:solidFill>
                <a:effectLst>
                  <a:outerShdw blurRad="38100" dist="38100" dir="2700000" algn="tl">
                    <a:srgbClr val="000000">
                      <a:alpha val="43137"/>
                    </a:srgbClr>
                  </a:outerShdw>
                </a:effectLst>
                <a:latin typeface="+mj-lt"/>
                <a:cs typeface="+mn-cs"/>
              </a:rPr>
              <a:t>Public Meeting</a:t>
            </a:r>
          </a:p>
          <a:p>
            <a:pPr algn="ctr" eaLnBrk="1" hangingPunct="1">
              <a:defRPr/>
            </a:pPr>
            <a:endParaRPr lang="en-US" sz="1800" dirty="0" smtClean="0">
              <a:solidFill>
                <a:schemeClr val="bg1"/>
              </a:solidFill>
              <a:effectLst>
                <a:outerShdw blurRad="38100" dist="38100" dir="2700000" algn="tl">
                  <a:srgbClr val="000000">
                    <a:alpha val="43137"/>
                  </a:srgbClr>
                </a:outerShdw>
              </a:effectLst>
              <a:latin typeface="+mj-lt"/>
              <a:cs typeface="+mn-cs"/>
            </a:endParaRPr>
          </a:p>
          <a:p>
            <a:pPr eaLnBrk="1" hangingPunct="1">
              <a:defRPr/>
            </a:pPr>
            <a:r>
              <a:rPr lang="en-US" sz="2800" b="1" dirty="0" smtClean="0">
                <a:solidFill>
                  <a:schemeClr val="bg1"/>
                </a:solidFill>
                <a:effectLst>
                  <a:outerShdw blurRad="38100" dist="38100" dir="2700000" algn="tl">
                    <a:srgbClr val="000000">
                      <a:alpha val="43137"/>
                    </a:srgbClr>
                  </a:outerShdw>
                </a:effectLst>
                <a:latin typeface="+mj-lt"/>
                <a:cs typeface="+mn-cs"/>
              </a:rPr>
              <a:t>12 June 2014 </a:t>
            </a:r>
          </a:p>
          <a:p>
            <a:pPr eaLnBrk="1" hangingPunct="1">
              <a:defRPr/>
            </a:pPr>
            <a:endParaRPr lang="en-US" sz="1800" dirty="0">
              <a:solidFill>
                <a:schemeClr val="bg1"/>
              </a:solidFill>
              <a:effectLst>
                <a:outerShdw blurRad="38100" dist="38100" dir="2700000" algn="tl">
                  <a:srgbClr val="000000">
                    <a:alpha val="43137"/>
                  </a:srgbClr>
                </a:outerShdw>
              </a:effectLst>
              <a:latin typeface="+mj-lt"/>
              <a:cs typeface="+mn-cs"/>
            </a:endParaRPr>
          </a:p>
        </p:txBody>
      </p:sp>
      <p:sp>
        <p:nvSpPr>
          <p:cNvPr id="4" name="Slide Number Placeholder 3"/>
          <p:cNvSpPr>
            <a:spLocks noGrp="1"/>
          </p:cNvSpPr>
          <p:nvPr>
            <p:ph type="sldNum" sz="quarter" idx="12"/>
          </p:nvPr>
        </p:nvSpPr>
        <p:spPr/>
        <p:txBody>
          <a:bodyPr/>
          <a:lstStyle/>
          <a:p>
            <a:pPr>
              <a:defRPr/>
            </a:pPr>
            <a:fld id="{9BBE8673-A599-455D-91A3-831A9220AF66}" type="slidenum">
              <a:rPr lang="en-US" altLang="en-US" smtClean="0"/>
              <a:pPr>
                <a:defRPr/>
              </a:pPr>
              <a:t>1</a:t>
            </a:fld>
            <a:endParaRPr lang="en-US"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457200" y="0"/>
            <a:ext cx="8229600" cy="784225"/>
          </a:xfrm>
          <a:noFill/>
          <a:ln>
            <a:miter lim="800000"/>
            <a:headEnd/>
            <a:tailEnd/>
          </a:ln>
        </p:spPr>
        <p:txBody>
          <a:bodyPr vert="horz" wrap="square" lIns="91440" tIns="45720" rIns="91440" bIns="45720" numCol="1" anchor="t" anchorCtr="0" compatLnSpc="1">
            <a:prstTxWarp prst="textNoShape">
              <a:avLst/>
            </a:prstTxWarp>
          </a:bodyPr>
          <a:lstStyle/>
          <a:p>
            <a:r>
              <a:rPr lang="en-ZA" b="1" smtClean="0">
                <a:ea typeface="ＭＳ Ｐゴシック"/>
                <a:cs typeface="ＭＳ Ｐゴシック"/>
              </a:rPr>
              <a:t>How was the classes determined?</a:t>
            </a:r>
            <a:endParaRPr lang="en-US" b="1" smtClean="0">
              <a:ea typeface="ＭＳ Ｐゴシック"/>
              <a:cs typeface="ＭＳ Ｐゴシック"/>
            </a:endParaRPr>
          </a:p>
        </p:txBody>
      </p:sp>
      <p:graphicFrame>
        <p:nvGraphicFramePr>
          <p:cNvPr id="5" name="Content Placeholder 8"/>
          <p:cNvGraphicFramePr>
            <a:graphicFrameLocks/>
          </p:cNvGraphicFramePr>
          <p:nvPr/>
        </p:nvGraphicFramePr>
        <p:xfrm>
          <a:off x="412617" y="1136498"/>
          <a:ext cx="8606731" cy="5024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a:defRPr/>
            </a:pPr>
            <a:fld id="{1C8F30DA-0AFD-458A-AED6-4AA435E2F0C2}" type="slidenum">
              <a:rPr lang="en-US" smtClean="0"/>
              <a:pPr>
                <a:defRPr/>
              </a:pPr>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457200" y="0"/>
            <a:ext cx="8229600" cy="784225"/>
          </a:xfrm>
          <a:noFill/>
          <a:ln>
            <a:miter lim="800000"/>
            <a:headEnd/>
            <a:tailEnd/>
          </a:ln>
        </p:spPr>
        <p:txBody>
          <a:bodyPr vert="horz" wrap="square" lIns="91440" tIns="45720" rIns="91440" bIns="45720" numCol="1" anchor="t" anchorCtr="0" compatLnSpc="1">
            <a:prstTxWarp prst="textNoShape">
              <a:avLst/>
            </a:prstTxWarp>
          </a:bodyPr>
          <a:lstStyle/>
          <a:p>
            <a:r>
              <a:rPr lang="en-ZA" b="1" smtClean="0">
                <a:ea typeface="ＭＳ Ｐゴシック"/>
                <a:cs typeface="ＭＳ Ｐゴシック"/>
              </a:rPr>
              <a:t>Contents of Presentation</a:t>
            </a:r>
            <a:endParaRPr lang="en-US" b="1" smtClean="0">
              <a:ea typeface="ＭＳ Ｐゴシック"/>
              <a:cs typeface="ＭＳ Ｐゴシック"/>
            </a:endParaRPr>
          </a:p>
        </p:txBody>
      </p:sp>
      <p:sp>
        <p:nvSpPr>
          <p:cNvPr id="36867" name="Rectangle 3"/>
          <p:cNvSpPr>
            <a:spLocks noGrp="1" noChangeArrowheads="1"/>
          </p:cNvSpPr>
          <p:nvPr>
            <p:ph idx="1"/>
          </p:nvPr>
        </p:nvSpPr>
        <p:spPr bwMode="auto">
          <a:xfrm>
            <a:off x="457200" y="879475"/>
            <a:ext cx="8229600" cy="5246688"/>
          </a:xfrm>
          <a:noFill/>
          <a:ln>
            <a:miter lim="800000"/>
            <a:headEnd/>
            <a:tailEnd/>
          </a:ln>
        </p:spPr>
        <p:txBody>
          <a:bodyPr vert="horz" wrap="square" lIns="91440" tIns="45720" rIns="91440" bIns="45720" numCol="1" anchor="t" anchorCtr="0" compatLnSpc="1">
            <a:prstTxWarp prst="textNoShape">
              <a:avLst/>
            </a:prstTxWarp>
          </a:bodyPr>
          <a:lstStyle/>
          <a:p>
            <a:pPr>
              <a:spcAft>
                <a:spcPts val="1200"/>
              </a:spcAft>
            </a:pPr>
            <a:r>
              <a:rPr lang="en-ZA" sz="2800" smtClean="0">
                <a:ea typeface="ＭＳ Ｐゴシック"/>
                <a:cs typeface="ＭＳ Ｐゴシック"/>
              </a:rPr>
              <a:t>Classification of the Letaba River system water resources</a:t>
            </a:r>
          </a:p>
          <a:p>
            <a:pPr lvl="1">
              <a:spcAft>
                <a:spcPts val="1200"/>
              </a:spcAft>
            </a:pPr>
            <a:r>
              <a:rPr lang="en-ZA" smtClean="0">
                <a:ea typeface="ＭＳ Ｐゴシック"/>
              </a:rPr>
              <a:t>Catchment area, river system &amp;  sub divisions</a:t>
            </a:r>
          </a:p>
          <a:p>
            <a:pPr lvl="1">
              <a:spcAft>
                <a:spcPts val="1200"/>
              </a:spcAft>
            </a:pPr>
            <a:r>
              <a:rPr lang="en-ZA" smtClean="0">
                <a:ea typeface="ＭＳ Ｐゴシック"/>
              </a:rPr>
              <a:t>Proposed Management Classes and implications</a:t>
            </a:r>
          </a:p>
          <a:p>
            <a:pPr>
              <a:spcAft>
                <a:spcPts val="1200"/>
              </a:spcAft>
            </a:pPr>
            <a:r>
              <a:rPr lang="en-ZA" sz="2800" smtClean="0">
                <a:ea typeface="ＭＳ Ｐゴシック"/>
                <a:cs typeface="ＭＳ Ｐゴシック"/>
              </a:rPr>
              <a:t>Resource Quality Objectives</a:t>
            </a:r>
          </a:p>
          <a:p>
            <a:pPr lvl="1"/>
            <a:r>
              <a:rPr lang="en-ZA" smtClean="0">
                <a:ea typeface="ＭＳ Ｐゴシック"/>
              </a:rPr>
              <a:t>Numerical or descriptive statement of the conditions required to protect the water resource in accordance with the Management Class.   (Defines the management goals)</a:t>
            </a:r>
          </a:p>
        </p:txBody>
      </p:sp>
      <p:sp>
        <p:nvSpPr>
          <p:cNvPr id="4" name="Slide Number Placeholder 3"/>
          <p:cNvSpPr>
            <a:spLocks noGrp="1"/>
          </p:cNvSpPr>
          <p:nvPr>
            <p:ph type="sldNum" sz="quarter" idx="12"/>
          </p:nvPr>
        </p:nvSpPr>
        <p:spPr/>
        <p:txBody>
          <a:bodyPr/>
          <a:lstStyle/>
          <a:p>
            <a:pPr>
              <a:defRPr/>
            </a:pPr>
            <a:fld id="{019DA058-9EE0-4667-AB88-8F75BF14C67D}" type="slidenum">
              <a:rPr lang="en-US" smtClean="0"/>
              <a:pPr>
                <a:defRPr/>
              </a:pPr>
              <a:t>11</a:t>
            </a:fld>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1"/>
          </p:nvPr>
        </p:nvSpPr>
        <p:spPr bwMode="auto">
          <a:xfrm>
            <a:off x="457200" y="1193800"/>
            <a:ext cx="8229600" cy="4986338"/>
          </a:xfrm>
          <a:noFill/>
          <a:ln>
            <a:miter lim="800000"/>
            <a:headEnd/>
            <a:tailEnd/>
          </a:ln>
        </p:spPr>
        <p:txBody>
          <a:bodyPr vert="horz" wrap="square" lIns="91440" tIns="45720" rIns="91440" bIns="45720" numCol="1" anchor="t" anchorCtr="0" compatLnSpc="1">
            <a:prstTxWarp prst="textNoShape">
              <a:avLst/>
            </a:prstTxWarp>
          </a:bodyPr>
          <a:lstStyle/>
          <a:p>
            <a:endParaRPr lang="en-ZA" smtClean="0">
              <a:ea typeface="ＭＳ Ｐゴシック"/>
              <a:cs typeface="ＭＳ Ｐゴシック"/>
            </a:endParaRPr>
          </a:p>
        </p:txBody>
      </p:sp>
      <p:sp>
        <p:nvSpPr>
          <p:cNvPr id="36867" name="Slide Number Placeholder 3"/>
          <p:cNvSpPr>
            <a:spLocks noGrp="1"/>
          </p:cNvSpPr>
          <p:nvPr>
            <p:ph type="sldNum" sz="quarter" idx="12"/>
          </p:nvPr>
        </p:nvSpPr>
        <p:spPr bwMode="auto">
          <a:xfrm>
            <a:off x="6553200" y="6410325"/>
            <a:ext cx="2133600" cy="365125"/>
          </a:xfrm>
          <a:ln>
            <a:miter lim="800000"/>
            <a:headEnd/>
            <a:tailEnd/>
          </a:ln>
        </p:spPr>
        <p:txBody>
          <a:bodyPr/>
          <a:lstStyle/>
          <a:p>
            <a:pPr>
              <a:defRPr/>
            </a:pPr>
            <a:fld id="{50EE6558-45B9-4CFC-96E4-B9BF7E85E4CC}" type="slidenum">
              <a:rPr lang="en-US" smtClean="0">
                <a:solidFill>
                  <a:schemeClr val="tx1"/>
                </a:solidFill>
              </a:rPr>
              <a:pPr>
                <a:defRPr/>
              </a:pPr>
              <a:t>12</a:t>
            </a:fld>
            <a:endParaRPr lang="en-US" smtClean="0">
              <a:solidFill>
                <a:schemeClr val="tx1"/>
              </a:solidFill>
            </a:endParaRPr>
          </a:p>
        </p:txBody>
      </p:sp>
      <p:pic>
        <p:nvPicPr>
          <p:cNvPr id="37892" name="Picture 2"/>
          <p:cNvPicPr>
            <a:picLocks noChangeAspect="1" noChangeArrowheads="1"/>
          </p:cNvPicPr>
          <p:nvPr/>
        </p:nvPicPr>
        <p:blipFill>
          <a:blip r:embed="rId3"/>
          <a:srcRect/>
          <a:stretch>
            <a:fillRect/>
          </a:stretch>
        </p:blipFill>
        <p:spPr bwMode="auto">
          <a:xfrm>
            <a:off x="0" y="366713"/>
            <a:ext cx="9196388" cy="6502400"/>
          </a:xfrm>
          <a:prstGeom prst="rect">
            <a:avLst/>
          </a:prstGeom>
          <a:noFill/>
          <a:ln w="9525">
            <a:noFill/>
            <a:miter lim="800000"/>
            <a:headEnd/>
            <a:tailEnd/>
          </a:ln>
        </p:spPr>
      </p:pic>
      <p:sp>
        <p:nvSpPr>
          <p:cNvPr id="6" name="TextBox 5"/>
          <p:cNvSpPr txBox="1">
            <a:spLocks noChangeArrowheads="1"/>
          </p:cNvSpPr>
          <p:nvPr/>
        </p:nvSpPr>
        <p:spPr bwMode="auto">
          <a:xfrm>
            <a:off x="5838825" y="5622925"/>
            <a:ext cx="1187450" cy="307975"/>
          </a:xfrm>
          <a:prstGeom prst="rect">
            <a:avLst/>
          </a:prstGeom>
          <a:solidFill>
            <a:schemeClr val="bg1">
              <a:lumMod val="95000"/>
              <a:alpha val="74000"/>
            </a:schemeClr>
          </a:solidFill>
          <a:ln>
            <a:solidFill>
              <a:schemeClr val="tx1">
                <a:lumMod val="50000"/>
                <a:lumOff val="50000"/>
                <a:alpha val="53000"/>
              </a:schemeClr>
            </a:solidFill>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defRPr/>
            </a:pPr>
            <a:r>
              <a:rPr lang="en-ZA" sz="1400" dirty="0" smtClean="0">
                <a:cs typeface="Arial" pitchFamily="34" charset="0"/>
              </a:rPr>
              <a:t>EWR 6</a:t>
            </a:r>
            <a:endParaRPr lang="en-ZA" sz="1400" dirty="0">
              <a:cs typeface="Arial" pitchFamily="34" charset="0"/>
            </a:endParaRPr>
          </a:p>
        </p:txBody>
      </p:sp>
      <p:cxnSp>
        <p:nvCxnSpPr>
          <p:cNvPr id="7" name="Straight Arrow Connector 6"/>
          <p:cNvCxnSpPr>
            <a:stCxn id="6" idx="0"/>
          </p:cNvCxnSpPr>
          <p:nvPr/>
        </p:nvCxnSpPr>
        <p:spPr>
          <a:xfrm flipV="1">
            <a:off x="6432550" y="4575175"/>
            <a:ext cx="739775" cy="1047750"/>
          </a:xfrm>
          <a:prstGeom prst="straightConnector1">
            <a:avLst/>
          </a:prstGeom>
          <a:ln w="12700">
            <a:solidFill>
              <a:schemeClr val="tx1">
                <a:alpha val="46000"/>
              </a:schemeClr>
            </a:solidFill>
            <a:prstDash val="sysDash"/>
            <a:tailEnd type="oval"/>
          </a:ln>
        </p:spPr>
        <p:style>
          <a:lnRef idx="2">
            <a:schemeClr val="accent1"/>
          </a:lnRef>
          <a:fillRef idx="0">
            <a:schemeClr val="accent1"/>
          </a:fillRef>
          <a:effectRef idx="1">
            <a:schemeClr val="accent1"/>
          </a:effectRef>
          <a:fontRef idx="minor">
            <a:schemeClr val="tx1"/>
          </a:fontRef>
        </p:style>
      </p:cxnSp>
      <p:sp>
        <p:nvSpPr>
          <p:cNvPr id="12" name="TextBox 11"/>
          <p:cNvSpPr txBox="1">
            <a:spLocks noChangeArrowheads="1"/>
          </p:cNvSpPr>
          <p:nvPr/>
        </p:nvSpPr>
        <p:spPr bwMode="auto">
          <a:xfrm>
            <a:off x="4556125" y="5311775"/>
            <a:ext cx="1187450" cy="307975"/>
          </a:xfrm>
          <a:prstGeom prst="rect">
            <a:avLst/>
          </a:prstGeom>
          <a:solidFill>
            <a:schemeClr val="bg1">
              <a:lumMod val="95000"/>
              <a:alpha val="74000"/>
            </a:schemeClr>
          </a:solidFill>
          <a:ln>
            <a:solidFill>
              <a:schemeClr val="tx1">
                <a:lumMod val="50000"/>
                <a:lumOff val="50000"/>
                <a:alpha val="53000"/>
              </a:schemeClr>
            </a:solidFill>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defRPr/>
            </a:pPr>
            <a:r>
              <a:rPr lang="en-ZA" sz="1400" dirty="0" smtClean="0">
                <a:cs typeface="Arial" pitchFamily="34" charset="0"/>
              </a:rPr>
              <a:t>EWR 4</a:t>
            </a:r>
            <a:endParaRPr lang="en-ZA" sz="1400" dirty="0">
              <a:cs typeface="Arial" pitchFamily="34" charset="0"/>
            </a:endParaRPr>
          </a:p>
        </p:txBody>
      </p:sp>
      <p:cxnSp>
        <p:nvCxnSpPr>
          <p:cNvPr id="13" name="Straight Arrow Connector 12"/>
          <p:cNvCxnSpPr>
            <a:stCxn id="12" idx="0"/>
          </p:cNvCxnSpPr>
          <p:nvPr/>
        </p:nvCxnSpPr>
        <p:spPr>
          <a:xfrm flipV="1">
            <a:off x="5149850" y="4229100"/>
            <a:ext cx="660400" cy="1082675"/>
          </a:xfrm>
          <a:prstGeom prst="straightConnector1">
            <a:avLst/>
          </a:prstGeom>
          <a:ln w="12700">
            <a:solidFill>
              <a:schemeClr val="tx1">
                <a:alpha val="46000"/>
              </a:schemeClr>
            </a:solidFill>
            <a:prstDash val="sysDash"/>
            <a:tailEnd type="oval"/>
          </a:ln>
        </p:spPr>
        <p:style>
          <a:lnRef idx="2">
            <a:schemeClr val="accent1"/>
          </a:lnRef>
          <a:fillRef idx="0">
            <a:schemeClr val="accent1"/>
          </a:fillRef>
          <a:effectRef idx="1">
            <a:schemeClr val="accent1"/>
          </a:effectRef>
          <a:fontRef idx="minor">
            <a:schemeClr val="tx1"/>
          </a:fontRef>
        </p:style>
      </p:cxnSp>
      <p:sp>
        <p:nvSpPr>
          <p:cNvPr id="10" name="TextBox 9"/>
          <p:cNvSpPr txBox="1">
            <a:spLocks noChangeArrowheads="1"/>
          </p:cNvSpPr>
          <p:nvPr/>
        </p:nvSpPr>
        <p:spPr bwMode="auto">
          <a:xfrm>
            <a:off x="7026275" y="5989638"/>
            <a:ext cx="1187450" cy="307975"/>
          </a:xfrm>
          <a:prstGeom prst="rect">
            <a:avLst/>
          </a:prstGeom>
          <a:solidFill>
            <a:schemeClr val="bg1">
              <a:lumMod val="95000"/>
              <a:alpha val="74000"/>
            </a:schemeClr>
          </a:solidFill>
          <a:ln>
            <a:solidFill>
              <a:schemeClr val="tx1">
                <a:lumMod val="50000"/>
                <a:lumOff val="50000"/>
                <a:alpha val="53000"/>
              </a:schemeClr>
            </a:solidFill>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defRPr/>
            </a:pPr>
            <a:r>
              <a:rPr lang="en-ZA" sz="1400" dirty="0" smtClean="0">
                <a:cs typeface="Arial" pitchFamily="34" charset="0"/>
              </a:rPr>
              <a:t>EWR 7</a:t>
            </a:r>
            <a:endParaRPr lang="en-ZA" sz="1400" dirty="0">
              <a:cs typeface="Arial" pitchFamily="34" charset="0"/>
            </a:endParaRPr>
          </a:p>
        </p:txBody>
      </p:sp>
      <p:cxnSp>
        <p:nvCxnSpPr>
          <p:cNvPr id="11" name="Straight Arrow Connector 10"/>
          <p:cNvCxnSpPr>
            <a:stCxn id="10" idx="0"/>
          </p:cNvCxnSpPr>
          <p:nvPr/>
        </p:nvCxnSpPr>
        <p:spPr>
          <a:xfrm flipV="1">
            <a:off x="7620000" y="4864100"/>
            <a:ext cx="352425" cy="1125538"/>
          </a:xfrm>
          <a:prstGeom prst="straightConnector1">
            <a:avLst/>
          </a:prstGeom>
          <a:ln w="12700">
            <a:solidFill>
              <a:schemeClr val="tx1">
                <a:alpha val="46000"/>
              </a:schemeClr>
            </a:solidFill>
            <a:prstDash val="sysDash"/>
            <a:tailEnd type="oval"/>
          </a:ln>
        </p:spPr>
        <p:style>
          <a:lnRef idx="2">
            <a:schemeClr val="accent1"/>
          </a:lnRef>
          <a:fillRef idx="0">
            <a:schemeClr val="accent1"/>
          </a:fillRef>
          <a:effectRef idx="1">
            <a:schemeClr val="accent1"/>
          </a:effectRef>
          <a:fontRef idx="minor">
            <a:schemeClr val="tx1"/>
          </a:fontRef>
        </p:style>
      </p:cxnSp>
      <p:sp>
        <p:nvSpPr>
          <p:cNvPr id="17" name="TextBox 16"/>
          <p:cNvSpPr txBox="1">
            <a:spLocks noChangeArrowheads="1"/>
          </p:cNvSpPr>
          <p:nvPr/>
        </p:nvSpPr>
        <p:spPr bwMode="auto">
          <a:xfrm>
            <a:off x="3165475" y="5349875"/>
            <a:ext cx="1187450" cy="307975"/>
          </a:xfrm>
          <a:prstGeom prst="rect">
            <a:avLst/>
          </a:prstGeom>
          <a:solidFill>
            <a:schemeClr val="bg1">
              <a:lumMod val="95000"/>
              <a:alpha val="74000"/>
            </a:schemeClr>
          </a:solidFill>
          <a:ln>
            <a:solidFill>
              <a:schemeClr val="tx1">
                <a:lumMod val="50000"/>
                <a:lumOff val="50000"/>
                <a:alpha val="53000"/>
              </a:schemeClr>
            </a:solidFill>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defRPr/>
            </a:pPr>
            <a:r>
              <a:rPr lang="en-ZA" sz="1400" dirty="0" smtClean="0">
                <a:cs typeface="Arial" pitchFamily="34" charset="0"/>
              </a:rPr>
              <a:t>EWR 3</a:t>
            </a:r>
            <a:endParaRPr lang="en-ZA" sz="1400" dirty="0">
              <a:cs typeface="Arial" pitchFamily="34" charset="0"/>
            </a:endParaRPr>
          </a:p>
        </p:txBody>
      </p:sp>
      <p:cxnSp>
        <p:nvCxnSpPr>
          <p:cNvPr id="18" name="Straight Arrow Connector 17"/>
          <p:cNvCxnSpPr>
            <a:stCxn id="17" idx="0"/>
          </p:cNvCxnSpPr>
          <p:nvPr/>
        </p:nvCxnSpPr>
        <p:spPr>
          <a:xfrm flipV="1">
            <a:off x="3759200" y="4095750"/>
            <a:ext cx="136525" cy="1254125"/>
          </a:xfrm>
          <a:prstGeom prst="straightConnector1">
            <a:avLst/>
          </a:prstGeom>
          <a:ln w="12700">
            <a:solidFill>
              <a:schemeClr val="tx1">
                <a:alpha val="46000"/>
              </a:schemeClr>
            </a:solidFill>
            <a:prstDash val="sysDash"/>
            <a:tailEnd type="oval"/>
          </a:ln>
        </p:spPr>
        <p:style>
          <a:lnRef idx="2">
            <a:schemeClr val="accent1"/>
          </a:lnRef>
          <a:fillRef idx="0">
            <a:schemeClr val="accent1"/>
          </a:fillRef>
          <a:effectRef idx="1">
            <a:schemeClr val="accent1"/>
          </a:effectRef>
          <a:fontRef idx="minor">
            <a:schemeClr val="tx1"/>
          </a:fontRef>
        </p:style>
      </p:cxnSp>
      <p:sp>
        <p:nvSpPr>
          <p:cNvPr id="20" name="TextBox 19"/>
          <p:cNvSpPr txBox="1">
            <a:spLocks noChangeArrowheads="1"/>
          </p:cNvSpPr>
          <p:nvPr/>
        </p:nvSpPr>
        <p:spPr bwMode="auto">
          <a:xfrm>
            <a:off x="2085975" y="6056313"/>
            <a:ext cx="1187450" cy="307975"/>
          </a:xfrm>
          <a:prstGeom prst="rect">
            <a:avLst/>
          </a:prstGeom>
          <a:solidFill>
            <a:schemeClr val="bg1">
              <a:lumMod val="95000"/>
              <a:alpha val="74000"/>
            </a:schemeClr>
          </a:solidFill>
          <a:ln>
            <a:solidFill>
              <a:schemeClr val="tx1">
                <a:lumMod val="50000"/>
                <a:lumOff val="50000"/>
                <a:alpha val="53000"/>
              </a:schemeClr>
            </a:solidFill>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defRPr/>
            </a:pPr>
            <a:r>
              <a:rPr lang="en-ZA" sz="1400" dirty="0" smtClean="0">
                <a:cs typeface="Arial" pitchFamily="34" charset="0"/>
              </a:rPr>
              <a:t>EWR 2</a:t>
            </a:r>
            <a:endParaRPr lang="en-ZA" sz="1400" dirty="0">
              <a:cs typeface="Arial" pitchFamily="34" charset="0"/>
            </a:endParaRPr>
          </a:p>
        </p:txBody>
      </p:sp>
      <p:cxnSp>
        <p:nvCxnSpPr>
          <p:cNvPr id="21" name="Straight Arrow Connector 20"/>
          <p:cNvCxnSpPr>
            <a:stCxn id="20" idx="0"/>
          </p:cNvCxnSpPr>
          <p:nvPr/>
        </p:nvCxnSpPr>
        <p:spPr>
          <a:xfrm flipH="1" flipV="1">
            <a:off x="2590800" y="5245100"/>
            <a:ext cx="88900" cy="811213"/>
          </a:xfrm>
          <a:prstGeom prst="straightConnector1">
            <a:avLst/>
          </a:prstGeom>
          <a:ln w="12700">
            <a:solidFill>
              <a:schemeClr val="tx1">
                <a:alpha val="46000"/>
              </a:schemeClr>
            </a:solidFill>
            <a:prstDash val="sysDash"/>
            <a:tailEnd type="oval"/>
          </a:ln>
        </p:spPr>
        <p:style>
          <a:lnRef idx="2">
            <a:schemeClr val="accent1"/>
          </a:lnRef>
          <a:fillRef idx="0">
            <a:schemeClr val="accent1"/>
          </a:fillRef>
          <a:effectRef idx="1">
            <a:schemeClr val="accent1"/>
          </a:effectRef>
          <a:fontRef idx="minor">
            <a:schemeClr val="tx1"/>
          </a:fontRef>
        </p:style>
      </p:cxnSp>
      <p:sp>
        <p:nvSpPr>
          <p:cNvPr id="24" name="TextBox 23"/>
          <p:cNvSpPr txBox="1">
            <a:spLocks noChangeArrowheads="1"/>
          </p:cNvSpPr>
          <p:nvPr/>
        </p:nvSpPr>
        <p:spPr bwMode="auto">
          <a:xfrm>
            <a:off x="431800" y="6297613"/>
            <a:ext cx="1187450" cy="307975"/>
          </a:xfrm>
          <a:prstGeom prst="rect">
            <a:avLst/>
          </a:prstGeom>
          <a:solidFill>
            <a:schemeClr val="bg1">
              <a:lumMod val="95000"/>
              <a:alpha val="74000"/>
            </a:schemeClr>
          </a:solidFill>
          <a:ln>
            <a:solidFill>
              <a:schemeClr val="tx1">
                <a:lumMod val="50000"/>
                <a:lumOff val="50000"/>
                <a:alpha val="53000"/>
              </a:schemeClr>
            </a:solidFill>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defRPr/>
            </a:pPr>
            <a:r>
              <a:rPr lang="en-ZA" sz="1400" dirty="0" smtClean="0">
                <a:cs typeface="Arial" pitchFamily="34" charset="0"/>
              </a:rPr>
              <a:t>EWR 1</a:t>
            </a:r>
            <a:endParaRPr lang="en-ZA" sz="1400" dirty="0">
              <a:cs typeface="Arial" pitchFamily="34" charset="0"/>
            </a:endParaRPr>
          </a:p>
        </p:txBody>
      </p:sp>
      <p:cxnSp>
        <p:nvCxnSpPr>
          <p:cNvPr id="25" name="Straight Arrow Connector 24"/>
          <p:cNvCxnSpPr>
            <a:stCxn id="24" idx="0"/>
          </p:cNvCxnSpPr>
          <p:nvPr/>
        </p:nvCxnSpPr>
        <p:spPr>
          <a:xfrm flipV="1">
            <a:off x="1025525" y="5383213"/>
            <a:ext cx="217488" cy="914400"/>
          </a:xfrm>
          <a:prstGeom prst="straightConnector1">
            <a:avLst/>
          </a:prstGeom>
          <a:ln w="12700">
            <a:solidFill>
              <a:schemeClr val="tx1">
                <a:alpha val="46000"/>
              </a:schemeClr>
            </a:solidFill>
            <a:prstDash val="sysDash"/>
            <a:tailEnd type="oval"/>
          </a:ln>
        </p:spPr>
        <p:style>
          <a:lnRef idx="2">
            <a:schemeClr val="accent1"/>
          </a:lnRef>
          <a:fillRef idx="0">
            <a:schemeClr val="accent1"/>
          </a:fillRef>
          <a:effectRef idx="1">
            <a:schemeClr val="accent1"/>
          </a:effectRef>
          <a:fontRef idx="minor">
            <a:schemeClr val="tx1"/>
          </a:fontRef>
        </p:style>
      </p:cxnSp>
      <p:sp>
        <p:nvSpPr>
          <p:cNvPr id="30" name="TextBox 29"/>
          <p:cNvSpPr txBox="1">
            <a:spLocks noChangeArrowheads="1"/>
          </p:cNvSpPr>
          <p:nvPr/>
        </p:nvSpPr>
        <p:spPr bwMode="auto">
          <a:xfrm>
            <a:off x="3165475" y="1039813"/>
            <a:ext cx="1187450" cy="307975"/>
          </a:xfrm>
          <a:prstGeom prst="rect">
            <a:avLst/>
          </a:prstGeom>
          <a:solidFill>
            <a:schemeClr val="bg1">
              <a:lumMod val="95000"/>
              <a:alpha val="74000"/>
            </a:schemeClr>
          </a:solidFill>
          <a:ln>
            <a:solidFill>
              <a:schemeClr val="tx1">
                <a:lumMod val="50000"/>
                <a:lumOff val="50000"/>
                <a:alpha val="53000"/>
              </a:schemeClr>
            </a:solidFill>
          </a:ln>
        </p:spPr>
        <p:txBody>
          <a:bodyPr>
            <a:spAutoFit/>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defRPr/>
            </a:pPr>
            <a:r>
              <a:rPr lang="en-ZA" sz="1400" dirty="0" smtClean="0">
                <a:cs typeface="Arial" pitchFamily="34" charset="0"/>
              </a:rPr>
              <a:t>EWR </a:t>
            </a:r>
            <a:r>
              <a:rPr lang="en-ZA" sz="1400" dirty="0">
                <a:cs typeface="Arial" pitchFamily="34" charset="0"/>
              </a:rPr>
              <a:t>5</a:t>
            </a:r>
          </a:p>
        </p:txBody>
      </p:sp>
      <p:cxnSp>
        <p:nvCxnSpPr>
          <p:cNvPr id="31" name="Straight Arrow Connector 30"/>
          <p:cNvCxnSpPr>
            <a:stCxn id="30" idx="2"/>
          </p:cNvCxnSpPr>
          <p:nvPr/>
        </p:nvCxnSpPr>
        <p:spPr>
          <a:xfrm flipH="1">
            <a:off x="3165475" y="1347788"/>
            <a:ext cx="593725" cy="839787"/>
          </a:xfrm>
          <a:prstGeom prst="straightConnector1">
            <a:avLst/>
          </a:prstGeom>
          <a:ln w="12700">
            <a:solidFill>
              <a:schemeClr val="tx1">
                <a:alpha val="46000"/>
              </a:schemeClr>
            </a:solidFill>
            <a:prstDash val="sysDash"/>
            <a:tailEnd type="oval"/>
          </a:ln>
        </p:spPr>
        <p:style>
          <a:lnRef idx="2">
            <a:schemeClr val="accent1"/>
          </a:lnRef>
          <a:fillRef idx="0">
            <a:schemeClr val="accent1"/>
          </a:fillRef>
          <a:effectRef idx="1">
            <a:schemeClr val="accent1"/>
          </a:effectRef>
          <a:fontRef idx="minor">
            <a:schemeClr val="tx1"/>
          </a:fontRef>
        </p:style>
      </p:cxnSp>
      <p:sp>
        <p:nvSpPr>
          <p:cNvPr id="37907" name="TextBox 1"/>
          <p:cNvSpPr txBox="1">
            <a:spLocks noChangeArrowheads="1"/>
          </p:cNvSpPr>
          <p:nvPr/>
        </p:nvSpPr>
        <p:spPr bwMode="auto">
          <a:xfrm>
            <a:off x="4860925" y="6364288"/>
            <a:ext cx="4173538" cy="338137"/>
          </a:xfrm>
          <a:prstGeom prst="rect">
            <a:avLst/>
          </a:prstGeom>
          <a:solidFill>
            <a:schemeClr val="bg1"/>
          </a:solidFill>
          <a:ln w="9525">
            <a:noFill/>
            <a:miter lim="800000"/>
            <a:headEnd/>
            <a:tailEnd/>
          </a:ln>
        </p:spPr>
        <p:txBody>
          <a:bodyPr wrap="none">
            <a:spAutoFit/>
          </a:bodyPr>
          <a:lstStyle/>
          <a:p>
            <a:r>
              <a:rPr lang="en-ZA" sz="1600"/>
              <a:t>EWR = Ecological Water Requirement (site)</a:t>
            </a:r>
            <a:endParaRPr lang="en-GB" sz="16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bwMode="auto">
          <a:xfrm>
            <a:off x="93663" y="0"/>
            <a:ext cx="9050337" cy="784225"/>
          </a:xfrm>
          <a:noFill/>
          <a:ln>
            <a:miter lim="800000"/>
            <a:headEnd/>
            <a:tailEnd/>
          </a:ln>
        </p:spPr>
        <p:txBody>
          <a:bodyPr vert="horz" wrap="square" lIns="91440" tIns="45720" rIns="91440" bIns="45720" numCol="1" anchor="t" anchorCtr="0" compatLnSpc="1">
            <a:prstTxWarp prst="textNoShape">
              <a:avLst/>
            </a:prstTxWarp>
          </a:bodyPr>
          <a:lstStyle/>
          <a:p>
            <a:r>
              <a:rPr lang="en-ZA" sz="3600" b="1" smtClean="0">
                <a:ea typeface="ＭＳ Ｐゴシック"/>
                <a:cs typeface="ＭＳ Ｐゴシック"/>
              </a:rPr>
              <a:t>Aspects considered in Class determination</a:t>
            </a:r>
            <a:endParaRPr lang="en-GB" sz="3600" b="1" smtClean="0">
              <a:ea typeface="ＭＳ Ｐゴシック"/>
              <a:cs typeface="ＭＳ Ｐゴシック"/>
            </a:endParaRPr>
          </a:p>
        </p:txBody>
      </p:sp>
      <p:sp>
        <p:nvSpPr>
          <p:cNvPr id="38915" name="Content Placeholder 2"/>
          <p:cNvSpPr>
            <a:spLocks noGrp="1"/>
          </p:cNvSpPr>
          <p:nvPr>
            <p:ph idx="1"/>
          </p:nvPr>
        </p:nvSpPr>
        <p:spPr bwMode="auto">
          <a:xfrm>
            <a:off x="93663" y="774700"/>
            <a:ext cx="8848725" cy="5248275"/>
          </a:xfrm>
          <a:noFill/>
          <a:ln>
            <a:miter lim="800000"/>
            <a:headEnd/>
            <a:tailEnd/>
          </a:ln>
        </p:spPr>
        <p:txBody>
          <a:bodyPr vert="horz" wrap="square" lIns="91440" tIns="45720" rIns="91440" bIns="45720" numCol="1" anchor="t" anchorCtr="0" compatLnSpc="1">
            <a:prstTxWarp prst="textNoShape">
              <a:avLst/>
            </a:prstTxWarp>
          </a:bodyPr>
          <a:lstStyle/>
          <a:p>
            <a:r>
              <a:rPr lang="en-ZA" smtClean="0">
                <a:ea typeface="ＭＳ Ｐゴシック"/>
                <a:cs typeface="ＭＳ Ｐゴシック"/>
              </a:rPr>
              <a:t>Ecological Water Requirements:</a:t>
            </a:r>
          </a:p>
          <a:p>
            <a:pPr lvl="1"/>
            <a:r>
              <a:rPr lang="en-ZA" smtClean="0">
                <a:ea typeface="ＭＳ Ｐゴシック"/>
              </a:rPr>
              <a:t>Detailed determination at 24 nodes of which 7 are EWR sites (key nodes).</a:t>
            </a:r>
          </a:p>
          <a:p>
            <a:pPr lvl="1"/>
            <a:r>
              <a:rPr lang="en-ZA" smtClean="0">
                <a:ea typeface="ＭＳ Ｐゴシック"/>
              </a:rPr>
              <a:t>Desktop determination at  38 nodes.</a:t>
            </a:r>
          </a:p>
          <a:p>
            <a:r>
              <a:rPr lang="en-ZA" smtClean="0">
                <a:ea typeface="ＭＳ Ｐゴシック"/>
                <a:cs typeface="ＭＳ Ｐゴシック"/>
              </a:rPr>
              <a:t>User water requirements </a:t>
            </a:r>
            <a:r>
              <a:rPr lang="en-ZA" sz="2000" smtClean="0">
                <a:solidFill>
                  <a:srgbClr val="000000"/>
                </a:solidFill>
                <a:ea typeface="ＭＳ Ｐゴシック"/>
                <a:cs typeface="ＭＳ Ｐゴシック"/>
              </a:rPr>
              <a:t>(How much water is used?)</a:t>
            </a:r>
          </a:p>
          <a:p>
            <a:pPr lvl="1"/>
            <a:r>
              <a:rPr lang="en-ZA" smtClean="0">
                <a:solidFill>
                  <a:srgbClr val="000000"/>
                </a:solidFill>
                <a:ea typeface="ＭＳ Ｐゴシック"/>
              </a:rPr>
              <a:t>Quantity and quality</a:t>
            </a:r>
          </a:p>
          <a:p>
            <a:r>
              <a:rPr lang="en-ZA" smtClean="0">
                <a:ea typeface="ＭＳ Ｐゴシック"/>
                <a:cs typeface="ＭＳ Ｐゴシック"/>
              </a:rPr>
              <a:t>Hydrological assessment </a:t>
            </a:r>
            <a:r>
              <a:rPr lang="en-ZA" sz="2000" smtClean="0">
                <a:ea typeface="ＭＳ Ｐゴシック"/>
                <a:cs typeface="ＭＳ Ｐゴシック"/>
              </a:rPr>
              <a:t>(How much water is available?)</a:t>
            </a:r>
          </a:p>
          <a:p>
            <a:pPr lvl="1"/>
            <a:r>
              <a:rPr lang="en-ZA" smtClean="0">
                <a:ea typeface="ＭＳ Ｐゴシック"/>
              </a:rPr>
              <a:t>Detail study </a:t>
            </a:r>
            <a:r>
              <a:rPr lang="en-ZA" sz="2400" smtClean="0">
                <a:ea typeface="ＭＳ Ｐゴシック"/>
              </a:rPr>
              <a:t>(groundwater- surface water interaction)</a:t>
            </a:r>
          </a:p>
          <a:p>
            <a:r>
              <a:rPr lang="en-ZA" smtClean="0">
                <a:ea typeface="ＭＳ Ｐゴシック"/>
                <a:cs typeface="ＭＳ Ｐゴシック"/>
              </a:rPr>
              <a:t>Socio-economic activities relying on water: </a:t>
            </a:r>
          </a:p>
          <a:p>
            <a:pPr lvl="1"/>
            <a:r>
              <a:rPr lang="en-ZA" smtClean="0">
                <a:ea typeface="ＭＳ Ｐゴシック"/>
              </a:rPr>
              <a:t>GDP, Jobs </a:t>
            </a:r>
            <a:r>
              <a:rPr lang="en-ZA" sz="2400" smtClean="0">
                <a:ea typeface="ＭＳ Ｐゴシック"/>
              </a:rPr>
              <a:t>(irrigation, urban, light industry, informal)</a:t>
            </a:r>
            <a:endParaRPr lang="en-ZA" smtClean="0">
              <a:ea typeface="ＭＳ Ｐゴシック"/>
            </a:endParaRPr>
          </a:p>
          <a:p>
            <a:pPr lvl="1"/>
            <a:r>
              <a:rPr lang="en-ZA" smtClean="0">
                <a:ea typeface="ＭＳ Ｐゴシック"/>
              </a:rPr>
              <a:t>EcoSystem Services </a:t>
            </a:r>
            <a:r>
              <a:rPr lang="en-ZA" sz="2400" smtClean="0">
                <a:ea typeface="ＭＳ Ｐゴシック"/>
              </a:rPr>
              <a:t>(use of water in the rivers)</a:t>
            </a:r>
            <a:endParaRPr lang="en-GB" sz="2400" smtClean="0">
              <a:ea typeface="ＭＳ Ｐゴシック"/>
            </a:endParaRPr>
          </a:p>
        </p:txBody>
      </p:sp>
      <p:sp>
        <p:nvSpPr>
          <p:cNvPr id="4" name="Slide Number Placeholder 3"/>
          <p:cNvSpPr>
            <a:spLocks noGrp="1"/>
          </p:cNvSpPr>
          <p:nvPr>
            <p:ph type="sldNum" sz="quarter" idx="12"/>
          </p:nvPr>
        </p:nvSpPr>
        <p:spPr/>
        <p:txBody>
          <a:bodyPr/>
          <a:lstStyle/>
          <a:p>
            <a:pPr>
              <a:defRPr/>
            </a:pPr>
            <a:fld id="{99D2181C-ECBA-400F-A3B9-871EA482A6AF}" type="slidenum">
              <a:rPr lang="en-US" smtClean="0"/>
              <a:pPr>
                <a:defRPr/>
              </a:pPr>
              <a:t>13</a:t>
            </a:fld>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bwMode="auto">
          <a:xfrm>
            <a:off x="457200" y="0"/>
            <a:ext cx="8229600" cy="784225"/>
          </a:xfrm>
          <a:noFill/>
          <a:ln>
            <a:miter lim="800000"/>
            <a:headEnd/>
            <a:tailEnd/>
          </a:ln>
        </p:spPr>
        <p:txBody>
          <a:bodyPr vert="horz" wrap="square" lIns="91440" tIns="45720" rIns="91440" bIns="45720" numCol="1" anchor="t" anchorCtr="0" compatLnSpc="1">
            <a:prstTxWarp prst="textNoShape">
              <a:avLst/>
            </a:prstTxWarp>
          </a:bodyPr>
          <a:lstStyle/>
          <a:p>
            <a:r>
              <a:rPr lang="en-US" b="1" smtClean="0">
                <a:ea typeface="ＭＳ Ｐゴシック"/>
                <a:cs typeface="ＭＳ Ｐゴシック"/>
              </a:rPr>
              <a:t>Catchment Analysis </a:t>
            </a:r>
            <a:endParaRPr lang="en-ZA" b="1" smtClean="0">
              <a:ea typeface="ＭＳ Ｐゴシック"/>
              <a:cs typeface="ＭＳ Ｐゴシック"/>
            </a:endParaRPr>
          </a:p>
        </p:txBody>
      </p:sp>
      <p:sp>
        <p:nvSpPr>
          <p:cNvPr id="38915" name="Slide Number Placeholder 3"/>
          <p:cNvSpPr>
            <a:spLocks noGrp="1"/>
          </p:cNvSpPr>
          <p:nvPr>
            <p:ph type="sldNum" sz="quarter" idx="12"/>
          </p:nvPr>
        </p:nvSpPr>
        <p:spPr bwMode="auto">
          <a:ln>
            <a:miter lim="800000"/>
            <a:headEnd/>
            <a:tailEnd/>
          </a:ln>
        </p:spPr>
        <p:txBody>
          <a:bodyPr/>
          <a:lstStyle/>
          <a:p>
            <a:pPr>
              <a:defRPr/>
            </a:pPr>
            <a:fld id="{61B7F9A7-C0A2-458C-899A-19F6FF9E3628}" type="slidenum">
              <a:rPr lang="en-US" smtClean="0">
                <a:solidFill>
                  <a:schemeClr val="tx1"/>
                </a:solidFill>
              </a:rPr>
              <a:pPr>
                <a:defRPr/>
              </a:pPr>
              <a:t>14</a:t>
            </a:fld>
            <a:endParaRPr lang="en-US" smtClean="0">
              <a:solidFill>
                <a:schemeClr val="tx1"/>
              </a:solidFill>
            </a:endParaRPr>
          </a:p>
        </p:txBody>
      </p:sp>
      <p:sp>
        <p:nvSpPr>
          <p:cNvPr id="15" name="Pie 14"/>
          <p:cNvSpPr/>
          <p:nvPr/>
        </p:nvSpPr>
        <p:spPr bwMode="auto">
          <a:xfrm>
            <a:off x="3059830" y="1946790"/>
            <a:ext cx="3523484" cy="3480184"/>
          </a:xfrm>
          <a:prstGeom prst="pie">
            <a:avLst>
              <a:gd name="adj1" fmla="val 6315185"/>
              <a:gd name="adj2" fmla="val 15231930"/>
            </a:avLst>
          </a:prstGeom>
          <a:solidFill>
            <a:srgbClr val="92D050"/>
          </a:solidFill>
          <a:ln>
            <a:noFill/>
            <a:headEnd type="none" w="med" len="med"/>
            <a:tailEnd type="none" w="med" len="med"/>
          </a:ln>
          <a:effectLst>
            <a:outerShdw blurRad="50800" dist="38100" dir="8100000" algn="tr" rotWithShape="0">
              <a:prstClr val="black">
                <a:alpha val="40000"/>
              </a:prstClr>
            </a:outerShdw>
          </a:effectLst>
          <a:scene3d>
            <a:camera prst="orthographicFront">
              <a:rot lat="0" lon="0" rev="0"/>
            </a:camera>
            <a:lightRig rig="threePt" dir="t">
              <a:rot lat="0" lon="0" rev="1200000"/>
            </a:lightRig>
          </a:scene3d>
          <a:sp3d>
            <a:bevelT w="63500" h="25400" prst="slope"/>
          </a:sp3d>
        </p:spPr>
        <p:txBody>
          <a:bodyPr/>
          <a:lstStyle/>
          <a:p>
            <a:pPr marL="342900" indent="-342900" fontAlgn="auto">
              <a:spcBef>
                <a:spcPts val="0"/>
              </a:spcBef>
              <a:spcAft>
                <a:spcPts val="0"/>
              </a:spcAft>
              <a:defRPr/>
            </a:pPr>
            <a:endParaRPr lang="en-ZA" sz="1800" kern="0" dirty="0">
              <a:solidFill>
                <a:srgbClr val="CCECFF"/>
              </a:solidFill>
              <a:effectLst>
                <a:outerShdw blurRad="38100" dist="38100" dir="2700000" algn="tl">
                  <a:srgbClr val="000000">
                    <a:alpha val="43137"/>
                  </a:srgbClr>
                </a:outerShdw>
              </a:effectLst>
              <a:latin typeface="Arial"/>
              <a:ea typeface="ＭＳ Ｐゴシック" pitchFamily="34" charset="-128"/>
              <a:cs typeface="+mn-cs"/>
            </a:endParaRPr>
          </a:p>
        </p:txBody>
      </p:sp>
      <p:sp>
        <p:nvSpPr>
          <p:cNvPr id="16" name="Pie 15"/>
          <p:cNvSpPr/>
          <p:nvPr/>
        </p:nvSpPr>
        <p:spPr bwMode="auto">
          <a:xfrm>
            <a:off x="2987823" y="1946790"/>
            <a:ext cx="3523484" cy="3480184"/>
          </a:xfrm>
          <a:prstGeom prst="pie">
            <a:avLst>
              <a:gd name="adj1" fmla="val 15155462"/>
              <a:gd name="adj2" fmla="val 6379470"/>
            </a:avLst>
          </a:prstGeom>
          <a:solidFill>
            <a:srgbClr val="FFCC00"/>
          </a:solidFill>
          <a:ln>
            <a:noFill/>
            <a:headEnd type="none" w="med" len="med"/>
            <a:tailEnd type="none" w="med" len="med"/>
          </a:ln>
          <a:effectLst>
            <a:outerShdw blurRad="50800" dist="38100" dir="8100000" algn="tr" rotWithShape="0">
              <a:prstClr val="black">
                <a:alpha val="40000"/>
              </a:prstClr>
            </a:outerShdw>
          </a:effectLst>
          <a:scene3d>
            <a:camera prst="orthographicFront">
              <a:rot lat="0" lon="0" rev="0"/>
            </a:camera>
            <a:lightRig rig="threePt" dir="t">
              <a:rot lat="0" lon="0" rev="1200000"/>
            </a:lightRig>
          </a:scene3d>
          <a:sp3d>
            <a:bevelT w="63500" h="25400" prst="slope"/>
          </a:sp3d>
        </p:spPr>
        <p:txBody>
          <a:bodyPr/>
          <a:lstStyle/>
          <a:p>
            <a:pPr marL="342900" indent="-342900" fontAlgn="auto">
              <a:spcBef>
                <a:spcPts val="0"/>
              </a:spcBef>
              <a:spcAft>
                <a:spcPts val="0"/>
              </a:spcAft>
              <a:defRPr/>
            </a:pPr>
            <a:endParaRPr lang="en-ZA" sz="1800" kern="0" dirty="0">
              <a:solidFill>
                <a:srgbClr val="CCECFF"/>
              </a:solidFill>
              <a:effectLst>
                <a:outerShdw blurRad="38100" dist="38100" dir="2700000" algn="tl">
                  <a:srgbClr val="000000">
                    <a:alpha val="43137"/>
                  </a:srgbClr>
                </a:outerShdw>
              </a:effectLst>
              <a:latin typeface="Arial"/>
              <a:ea typeface="ＭＳ Ｐゴシック" pitchFamily="34" charset="-128"/>
              <a:cs typeface="+mn-cs"/>
            </a:endParaRPr>
          </a:p>
        </p:txBody>
      </p:sp>
      <p:sp>
        <p:nvSpPr>
          <p:cNvPr id="39946" name="TextBox 8"/>
          <p:cNvSpPr txBox="1">
            <a:spLocks noChangeArrowheads="1"/>
          </p:cNvSpPr>
          <p:nvPr/>
        </p:nvSpPr>
        <p:spPr bwMode="auto">
          <a:xfrm>
            <a:off x="3103563" y="3243263"/>
            <a:ext cx="1547812" cy="923925"/>
          </a:xfrm>
          <a:prstGeom prst="rect">
            <a:avLst/>
          </a:prstGeom>
          <a:noFill/>
          <a:ln w="9525">
            <a:noFill/>
            <a:miter lim="800000"/>
            <a:headEnd/>
            <a:tailEnd/>
          </a:ln>
        </p:spPr>
        <p:txBody>
          <a:bodyPr>
            <a:spAutoFit/>
          </a:bodyPr>
          <a:lstStyle/>
          <a:p>
            <a:pPr algn="ctr"/>
            <a:r>
              <a:rPr lang="en-ZA" sz="1800">
                <a:latin typeface="Calibri" pitchFamily="34" charset="0"/>
              </a:rPr>
              <a:t>Ecological </a:t>
            </a:r>
          </a:p>
          <a:p>
            <a:pPr algn="ctr"/>
            <a:r>
              <a:rPr lang="en-ZA" sz="1800">
                <a:latin typeface="Calibri" pitchFamily="34" charset="0"/>
              </a:rPr>
              <a:t>Water Requirements</a:t>
            </a:r>
          </a:p>
        </p:txBody>
      </p:sp>
      <p:sp>
        <p:nvSpPr>
          <p:cNvPr id="39947" name="TextBox 9"/>
          <p:cNvSpPr txBox="1">
            <a:spLocks noChangeArrowheads="1"/>
          </p:cNvSpPr>
          <p:nvPr/>
        </p:nvSpPr>
        <p:spPr bwMode="auto">
          <a:xfrm>
            <a:off x="4668838" y="3228975"/>
            <a:ext cx="1884362" cy="923925"/>
          </a:xfrm>
          <a:prstGeom prst="rect">
            <a:avLst/>
          </a:prstGeom>
          <a:noFill/>
          <a:ln w="9525">
            <a:noFill/>
            <a:miter lim="800000"/>
            <a:headEnd/>
            <a:tailEnd/>
          </a:ln>
        </p:spPr>
        <p:txBody>
          <a:bodyPr>
            <a:spAutoFit/>
          </a:bodyPr>
          <a:lstStyle/>
          <a:p>
            <a:pPr algn="ctr"/>
            <a:r>
              <a:rPr lang="en-ZA" sz="1800">
                <a:latin typeface="Calibri" pitchFamily="34" charset="0"/>
              </a:rPr>
              <a:t>Socio-Economic</a:t>
            </a:r>
          </a:p>
          <a:p>
            <a:pPr algn="ctr"/>
            <a:r>
              <a:rPr lang="en-ZA" sz="1800">
                <a:latin typeface="Calibri" pitchFamily="34" charset="0"/>
              </a:rPr>
              <a:t>Water Requirements </a:t>
            </a:r>
          </a:p>
        </p:txBody>
      </p:sp>
      <p:sp>
        <p:nvSpPr>
          <p:cNvPr id="19" name="Oval 18"/>
          <p:cNvSpPr/>
          <p:nvPr/>
        </p:nvSpPr>
        <p:spPr bwMode="auto">
          <a:xfrm>
            <a:off x="3028950" y="1916113"/>
            <a:ext cx="3497263" cy="3505200"/>
          </a:xfrm>
          <a:prstGeom prst="ellipse">
            <a:avLst/>
          </a:prstGeom>
          <a:noFill/>
          <a:ln w="57150" cap="flat" cmpd="sng" algn="ctr">
            <a:solidFill>
              <a:srgbClr val="FF0000"/>
            </a:solidFill>
            <a:prstDash val="solid"/>
            <a:round/>
            <a:headEnd type="none" w="med" len="med"/>
            <a:tailEnd type="none" w="med" len="med"/>
          </a:ln>
          <a:effectLst/>
        </p:spPr>
        <p:txBody>
          <a:bodyPr/>
          <a:lstStyle/>
          <a:p>
            <a:pPr marL="342900" indent="-342900" fontAlgn="auto">
              <a:spcBef>
                <a:spcPts val="0"/>
              </a:spcBef>
              <a:spcAft>
                <a:spcPts val="0"/>
              </a:spcAft>
              <a:defRPr/>
            </a:pPr>
            <a:endParaRPr lang="en-ZA" sz="1800" kern="0" dirty="0">
              <a:solidFill>
                <a:sysClr val="windowText" lastClr="000000"/>
              </a:solidFill>
              <a:effectLst>
                <a:outerShdw blurRad="38100" dist="38100" dir="2700000" algn="tl">
                  <a:srgbClr val="000000">
                    <a:alpha val="43137"/>
                  </a:srgbClr>
                </a:outerShdw>
              </a:effectLst>
              <a:ea typeface="ＭＳ Ｐゴシック" pitchFamily="34" charset="-128"/>
              <a:cs typeface="+mn-cs"/>
            </a:endParaRPr>
          </a:p>
        </p:txBody>
      </p:sp>
      <p:cxnSp>
        <p:nvCxnSpPr>
          <p:cNvPr id="39949" name="Straight Arrow Connector 12"/>
          <p:cNvCxnSpPr>
            <a:cxnSpLocks noChangeShapeType="1"/>
          </p:cNvCxnSpPr>
          <p:nvPr/>
        </p:nvCxnSpPr>
        <p:spPr bwMode="auto">
          <a:xfrm rot="16200000" flipH="1">
            <a:off x="2771775" y="2060575"/>
            <a:ext cx="781050" cy="781050"/>
          </a:xfrm>
          <a:prstGeom prst="straightConnector1">
            <a:avLst/>
          </a:prstGeom>
          <a:noFill/>
          <a:ln w="9525">
            <a:noFill/>
            <a:round/>
            <a:headEnd/>
            <a:tailEnd/>
          </a:ln>
        </p:spPr>
      </p:cxnSp>
      <p:sp>
        <p:nvSpPr>
          <p:cNvPr id="22" name="Arc 21"/>
          <p:cNvSpPr/>
          <p:nvPr/>
        </p:nvSpPr>
        <p:spPr bwMode="auto">
          <a:xfrm rot="9062512">
            <a:off x="3892550" y="3352800"/>
            <a:ext cx="1568450" cy="1543050"/>
          </a:xfrm>
          <a:prstGeom prst="arc">
            <a:avLst/>
          </a:prstGeom>
          <a:noFill/>
          <a:ln w="57150" cap="flat" cmpd="sng" algn="ctr">
            <a:solidFill>
              <a:srgbClr val="0000CC">
                <a:lumMod val="75000"/>
              </a:srgbClr>
            </a:solidFill>
            <a:prstDash val="solid"/>
            <a:round/>
            <a:headEnd type="triangle" w="med" len="med"/>
            <a:tailEnd type="triangle" w="med" len="med"/>
          </a:ln>
          <a:effectLst/>
        </p:spPr>
        <p:txBody>
          <a:bodyPr/>
          <a:lstStyle/>
          <a:p>
            <a:pPr marL="342900" indent="-342900" fontAlgn="auto">
              <a:spcBef>
                <a:spcPts val="0"/>
              </a:spcBef>
              <a:spcAft>
                <a:spcPts val="0"/>
              </a:spcAft>
              <a:defRPr/>
            </a:pPr>
            <a:endParaRPr lang="en-ZA" sz="1800" kern="0" dirty="0">
              <a:solidFill>
                <a:sysClr val="windowText" lastClr="000000"/>
              </a:solidFill>
              <a:effectLst>
                <a:outerShdw blurRad="38100" dist="38100" dir="2700000" algn="tl">
                  <a:srgbClr val="000000">
                    <a:alpha val="43137"/>
                  </a:srgbClr>
                </a:outerShdw>
              </a:effectLst>
              <a:ea typeface="ＭＳ Ｐゴシック" pitchFamily="34" charset="-128"/>
              <a:cs typeface="+mn-cs"/>
            </a:endParaRPr>
          </a:p>
        </p:txBody>
      </p:sp>
      <p:sp>
        <p:nvSpPr>
          <p:cNvPr id="23" name="Oval 22"/>
          <p:cNvSpPr/>
          <p:nvPr/>
        </p:nvSpPr>
        <p:spPr bwMode="auto">
          <a:xfrm>
            <a:off x="4337050" y="4776788"/>
            <a:ext cx="144463" cy="142875"/>
          </a:xfrm>
          <a:prstGeom prst="ellipse">
            <a:avLst/>
          </a:prstGeom>
          <a:solidFill>
            <a:srgbClr val="000099"/>
          </a:solidFill>
          <a:ln w="9525" cap="flat" cmpd="sng" algn="ctr">
            <a:noFill/>
            <a:prstDash val="solid"/>
            <a:round/>
            <a:headEnd type="none" w="med" len="med"/>
            <a:tailEnd type="none" w="med" len="med"/>
          </a:ln>
          <a:effectLst/>
        </p:spPr>
        <p:txBody>
          <a:bodyPr/>
          <a:lstStyle/>
          <a:p>
            <a:pPr marL="342900" indent="-342900" fontAlgn="auto">
              <a:spcBef>
                <a:spcPts val="0"/>
              </a:spcBef>
              <a:spcAft>
                <a:spcPts val="0"/>
              </a:spcAft>
              <a:defRPr/>
            </a:pPr>
            <a:endParaRPr lang="en-ZA" sz="1800" kern="0" dirty="0">
              <a:solidFill>
                <a:sysClr val="windowText" lastClr="000000"/>
              </a:solidFill>
              <a:effectLst>
                <a:outerShdw blurRad="38100" dist="38100" dir="2700000" algn="tl">
                  <a:srgbClr val="000000">
                    <a:alpha val="43137"/>
                  </a:srgbClr>
                </a:outerShdw>
              </a:effectLst>
              <a:ea typeface="ＭＳ Ｐゴシック" pitchFamily="34" charset="-128"/>
              <a:cs typeface="+mn-cs"/>
            </a:endParaRPr>
          </a:p>
        </p:txBody>
      </p:sp>
      <p:cxnSp>
        <p:nvCxnSpPr>
          <p:cNvPr id="39952" name="Straight Arrow Connector 12"/>
          <p:cNvCxnSpPr>
            <a:cxnSpLocks noChangeShapeType="1"/>
          </p:cNvCxnSpPr>
          <p:nvPr/>
        </p:nvCxnSpPr>
        <p:spPr bwMode="auto">
          <a:xfrm rot="16200000" flipH="1">
            <a:off x="2446338" y="2232025"/>
            <a:ext cx="781050" cy="781050"/>
          </a:xfrm>
          <a:prstGeom prst="straightConnector1">
            <a:avLst/>
          </a:prstGeom>
          <a:noFill/>
          <a:ln w="9525">
            <a:noFill/>
            <a:round/>
            <a:headEnd/>
            <a:tailEnd/>
          </a:ln>
        </p:spPr>
      </p:cxnSp>
      <p:cxnSp>
        <p:nvCxnSpPr>
          <p:cNvPr id="39953" name="Straight Arrow Connector 24"/>
          <p:cNvCxnSpPr>
            <a:cxnSpLocks noChangeShapeType="1"/>
          </p:cNvCxnSpPr>
          <p:nvPr/>
        </p:nvCxnSpPr>
        <p:spPr bwMode="auto">
          <a:xfrm rot="16200000" flipH="1">
            <a:off x="2082006" y="1913732"/>
            <a:ext cx="646113" cy="1517650"/>
          </a:xfrm>
          <a:prstGeom prst="straightConnector1">
            <a:avLst/>
          </a:prstGeom>
          <a:noFill/>
          <a:ln w="57150" algn="ctr">
            <a:solidFill>
              <a:srgbClr val="FF0000"/>
            </a:solidFill>
            <a:round/>
            <a:headEnd/>
            <a:tailEnd type="arrow" w="med" len="med"/>
          </a:ln>
        </p:spPr>
      </p:cxnSp>
      <p:sp>
        <p:nvSpPr>
          <p:cNvPr id="26" name="TextBox 25"/>
          <p:cNvSpPr txBox="1"/>
          <p:nvPr/>
        </p:nvSpPr>
        <p:spPr>
          <a:xfrm>
            <a:off x="134471" y="1601427"/>
            <a:ext cx="2969092" cy="830997"/>
          </a:xfrm>
          <a:prstGeom prst="rect">
            <a:avLst/>
          </a:prstGeom>
          <a:solidFill>
            <a:schemeClr val="bg1"/>
          </a:solidFill>
          <a:ln w="76200">
            <a:solidFill>
              <a:srgbClr val="FF0000"/>
            </a:solidFill>
          </a:ln>
          <a:effectLst>
            <a:outerShdw dist="38100" sx="1000" sy="1000" algn="l" rotWithShape="0">
              <a:prstClr val="black"/>
            </a:outerShdw>
            <a:softEdge rad="31750"/>
          </a:effectLst>
        </p:spPr>
        <p:txBody>
          <a:bodyPr>
            <a:spAutoFit/>
          </a:bodyPr>
          <a:lstStyle/>
          <a:p>
            <a:pPr algn="ctr">
              <a:defRPr/>
            </a:pPr>
            <a:r>
              <a:rPr lang="en-ZA" b="1" dirty="0">
                <a:solidFill>
                  <a:srgbClr val="FF0000"/>
                </a:solidFill>
                <a:latin typeface="+mj-lt"/>
                <a:ea typeface="ＭＳ Ｐゴシック" pitchFamily="34" charset="-128"/>
                <a:cs typeface="Calibri" pitchFamily="34" charset="0"/>
              </a:rPr>
              <a:t>Catchment Resource Availability</a:t>
            </a:r>
          </a:p>
        </p:txBody>
      </p:sp>
      <p:sp>
        <p:nvSpPr>
          <p:cNvPr id="27" name="Rounded Rectangle 26"/>
          <p:cNvSpPr/>
          <p:nvPr/>
        </p:nvSpPr>
        <p:spPr bwMode="auto">
          <a:xfrm>
            <a:off x="789776" y="3600401"/>
            <a:ext cx="1549976" cy="548680"/>
          </a:xfrm>
          <a:prstGeom prst="roundRect">
            <a:avLst/>
          </a:prstGeom>
          <a:solidFill>
            <a:srgbClr val="92D050"/>
          </a:solidFill>
          <a:ln w="15875" cap="flat" cmpd="sng" algn="ctr">
            <a:solidFill>
              <a:schemeClr val="tx1"/>
            </a:solidFill>
            <a:prstDash val="solid"/>
            <a:round/>
            <a:headEnd type="none" w="med" len="med"/>
            <a:tailEnd type="none" w="med" len="med"/>
          </a:ln>
          <a:effectLst/>
          <a:scene3d>
            <a:camera prst="orthographicFront"/>
            <a:lightRig rig="threePt" dir="t"/>
          </a:scene3d>
          <a:sp3d>
            <a:bevelT prst="relaxedInset"/>
          </a:sp3d>
        </p:spPr>
        <p:txBody>
          <a:bodyPr/>
          <a:lstStyle/>
          <a:p>
            <a:pPr marL="342900" indent="-342900" fontAlgn="auto">
              <a:spcBef>
                <a:spcPts val="0"/>
              </a:spcBef>
              <a:spcAft>
                <a:spcPts val="0"/>
              </a:spcAft>
              <a:defRPr/>
            </a:pPr>
            <a:endParaRPr lang="en-ZA" kern="0" dirty="0">
              <a:solidFill>
                <a:sysClr val="windowText" lastClr="000000"/>
              </a:solidFill>
              <a:effectLst>
                <a:outerShdw blurRad="38100" dist="38100" dir="2700000" algn="tl">
                  <a:srgbClr val="000000">
                    <a:alpha val="43137"/>
                  </a:srgbClr>
                </a:outerShdw>
              </a:effectLst>
              <a:latin typeface="+mj-lt"/>
              <a:ea typeface="ＭＳ Ｐゴシック" pitchFamily="34" charset="-128"/>
              <a:cs typeface="+mn-cs"/>
            </a:endParaRPr>
          </a:p>
        </p:txBody>
      </p:sp>
      <p:sp>
        <p:nvSpPr>
          <p:cNvPr id="47128" name="TextBox 54"/>
          <p:cNvSpPr txBox="1">
            <a:spLocks noChangeArrowheads="1"/>
          </p:cNvSpPr>
          <p:nvPr/>
        </p:nvSpPr>
        <p:spPr bwMode="auto">
          <a:xfrm>
            <a:off x="882650" y="3671888"/>
            <a:ext cx="1306513" cy="369887"/>
          </a:xfrm>
          <a:prstGeom prst="rect">
            <a:avLst/>
          </a:prstGeom>
          <a:noFill/>
          <a:ln>
            <a:noFill/>
          </a:ln>
          <a:extLst>
            <a:ext uri="{909E8E84-426E-40DD-AFC4-6F175D3DCCD1}"/>
            <a:ext uri="{91240B29-F687-4F45-9708-019B960494DF}"/>
          </a:extLst>
        </p:spPr>
        <p:txBody>
          <a:bodyPr>
            <a:spAutoFit/>
          </a:bodyPr>
          <a:lstStyle>
            <a:lvl1pPr eaLnBrk="0" hangingPunct="0">
              <a:defRPr sz="3000">
                <a:solidFill>
                  <a:schemeClr val="tx2"/>
                </a:solidFill>
                <a:latin typeface="Tahoma" pitchFamily="34" charset="0"/>
                <a:cs typeface="Arial" charset="0"/>
              </a:defRPr>
            </a:lvl1pPr>
            <a:lvl2pPr marL="742950" indent="-285750" eaLnBrk="0" hangingPunct="0">
              <a:defRPr sz="3000">
                <a:solidFill>
                  <a:schemeClr val="tx2"/>
                </a:solidFill>
                <a:latin typeface="Tahoma" pitchFamily="34" charset="0"/>
                <a:cs typeface="Arial" charset="0"/>
              </a:defRPr>
            </a:lvl2pPr>
            <a:lvl3pPr marL="1143000" indent="-228600" eaLnBrk="0" hangingPunct="0">
              <a:defRPr sz="3000">
                <a:solidFill>
                  <a:schemeClr val="tx2"/>
                </a:solidFill>
                <a:latin typeface="Tahoma" pitchFamily="34" charset="0"/>
                <a:cs typeface="Arial" charset="0"/>
              </a:defRPr>
            </a:lvl3pPr>
            <a:lvl4pPr marL="1600200" indent="-228600" eaLnBrk="0" hangingPunct="0">
              <a:defRPr sz="3000">
                <a:solidFill>
                  <a:schemeClr val="tx2"/>
                </a:solidFill>
                <a:latin typeface="Tahoma" pitchFamily="34" charset="0"/>
                <a:cs typeface="Arial" charset="0"/>
              </a:defRPr>
            </a:lvl4pPr>
            <a:lvl5pPr marL="2057400" indent="-228600" eaLnBrk="0" hangingPunct="0">
              <a:defRPr sz="3000">
                <a:solidFill>
                  <a:schemeClr val="tx2"/>
                </a:solidFill>
                <a:latin typeface="Tahoma" pitchFamily="34" charset="0"/>
                <a:cs typeface="Arial" charset="0"/>
              </a:defRPr>
            </a:lvl5pPr>
            <a:lvl6pPr marL="2514600" indent="-228600" eaLnBrk="0" fontAlgn="base" hangingPunct="0">
              <a:spcBef>
                <a:spcPct val="0"/>
              </a:spcBef>
              <a:spcAft>
                <a:spcPct val="0"/>
              </a:spcAft>
              <a:defRPr sz="3000">
                <a:solidFill>
                  <a:schemeClr val="tx2"/>
                </a:solidFill>
                <a:latin typeface="Tahoma" pitchFamily="34" charset="0"/>
                <a:cs typeface="Arial" charset="0"/>
              </a:defRPr>
            </a:lvl6pPr>
            <a:lvl7pPr marL="2971800" indent="-228600" eaLnBrk="0" fontAlgn="base" hangingPunct="0">
              <a:spcBef>
                <a:spcPct val="0"/>
              </a:spcBef>
              <a:spcAft>
                <a:spcPct val="0"/>
              </a:spcAft>
              <a:defRPr sz="3000">
                <a:solidFill>
                  <a:schemeClr val="tx2"/>
                </a:solidFill>
                <a:latin typeface="Tahoma" pitchFamily="34" charset="0"/>
                <a:cs typeface="Arial" charset="0"/>
              </a:defRPr>
            </a:lvl7pPr>
            <a:lvl8pPr marL="3429000" indent="-228600" eaLnBrk="0" fontAlgn="base" hangingPunct="0">
              <a:spcBef>
                <a:spcPct val="0"/>
              </a:spcBef>
              <a:spcAft>
                <a:spcPct val="0"/>
              </a:spcAft>
              <a:defRPr sz="3000">
                <a:solidFill>
                  <a:schemeClr val="tx2"/>
                </a:solidFill>
                <a:latin typeface="Tahoma" pitchFamily="34" charset="0"/>
                <a:cs typeface="Arial" charset="0"/>
              </a:defRPr>
            </a:lvl8pPr>
            <a:lvl9pPr marL="3886200" indent="-228600" eaLnBrk="0" fontAlgn="base" hangingPunct="0">
              <a:spcBef>
                <a:spcPct val="0"/>
              </a:spcBef>
              <a:spcAft>
                <a:spcPct val="0"/>
              </a:spcAft>
              <a:defRPr sz="3000">
                <a:solidFill>
                  <a:schemeClr val="tx2"/>
                </a:solidFill>
                <a:latin typeface="Tahoma" pitchFamily="34" charset="0"/>
                <a:cs typeface="Arial" charset="0"/>
              </a:defRPr>
            </a:lvl9pPr>
          </a:lstStyle>
          <a:p>
            <a:pPr algn="ctr" eaLnBrk="1" hangingPunct="1">
              <a:defRPr/>
            </a:pPr>
            <a:r>
              <a:rPr lang="en-ZA" sz="1800" b="1" dirty="0">
                <a:solidFill>
                  <a:schemeClr val="tx1"/>
                </a:solidFill>
                <a:latin typeface="+mj-lt"/>
                <a:ea typeface="ＭＳ Ｐゴシック" pitchFamily="34" charset="-128"/>
                <a:cs typeface="Calibri" pitchFamily="34" charset="0"/>
              </a:rPr>
              <a:t>Protection</a:t>
            </a:r>
          </a:p>
        </p:txBody>
      </p:sp>
      <p:sp>
        <p:nvSpPr>
          <p:cNvPr id="29" name="TextBox 34"/>
          <p:cNvSpPr txBox="1">
            <a:spLocks noChangeArrowheads="1"/>
          </p:cNvSpPr>
          <p:nvPr/>
        </p:nvSpPr>
        <p:spPr bwMode="auto">
          <a:xfrm>
            <a:off x="349250" y="5013325"/>
            <a:ext cx="2754313" cy="830263"/>
          </a:xfrm>
          <a:prstGeom prst="rect">
            <a:avLst/>
          </a:prstGeom>
          <a:noFill/>
          <a:ln w="57150">
            <a:solidFill>
              <a:schemeClr val="tx2">
                <a:lumMod val="75000"/>
              </a:schemeClr>
            </a:solidFill>
            <a:miter lim="800000"/>
            <a:headEnd/>
            <a:tailEnd/>
          </a:ln>
        </p:spPr>
        <p:txBody>
          <a:bodyPr>
            <a:spAutoFit/>
          </a:bodyPr>
          <a:lstStyle/>
          <a:p>
            <a:pPr algn="ctr" fontAlgn="auto">
              <a:spcBef>
                <a:spcPts val="0"/>
              </a:spcBef>
              <a:spcAft>
                <a:spcPts val="0"/>
              </a:spcAft>
              <a:defRPr/>
            </a:pPr>
            <a:r>
              <a:rPr lang="en-ZA" b="1" kern="0" dirty="0">
                <a:solidFill>
                  <a:schemeClr val="tx2">
                    <a:lumMod val="75000"/>
                  </a:schemeClr>
                </a:solidFill>
                <a:latin typeface="+mj-lt"/>
                <a:ea typeface="ＭＳ Ｐゴシック" pitchFamily="34" charset="-128"/>
                <a:cs typeface="+mn-cs"/>
              </a:rPr>
              <a:t>Management  Class </a:t>
            </a:r>
          </a:p>
          <a:p>
            <a:pPr algn="ctr" fontAlgn="auto">
              <a:spcBef>
                <a:spcPts val="0"/>
              </a:spcBef>
              <a:spcAft>
                <a:spcPts val="0"/>
              </a:spcAft>
              <a:defRPr/>
            </a:pPr>
            <a:r>
              <a:rPr lang="en-ZA" b="1" kern="0" dirty="0">
                <a:solidFill>
                  <a:schemeClr val="tx2">
                    <a:lumMod val="75000"/>
                  </a:schemeClr>
                </a:solidFill>
                <a:latin typeface="+mj-lt"/>
                <a:ea typeface="ＭＳ Ｐゴシック" pitchFamily="34" charset="-128"/>
                <a:cs typeface="+mn-cs"/>
              </a:rPr>
              <a:t>(Decision)</a:t>
            </a:r>
          </a:p>
        </p:txBody>
      </p:sp>
      <p:cxnSp>
        <p:nvCxnSpPr>
          <p:cNvPr id="30" name="Straight Arrow Connector 29"/>
          <p:cNvCxnSpPr>
            <a:stCxn id="29" idx="3"/>
          </p:cNvCxnSpPr>
          <p:nvPr/>
        </p:nvCxnSpPr>
        <p:spPr bwMode="auto">
          <a:xfrm flipV="1">
            <a:off x="3103563" y="4875213"/>
            <a:ext cx="1266825" cy="554037"/>
          </a:xfrm>
          <a:prstGeom prst="straightConnector1">
            <a:avLst/>
          </a:prstGeom>
          <a:solidFill>
            <a:srgbClr val="FFFFFF"/>
          </a:solidFill>
          <a:ln w="19050" cap="flat" cmpd="sng" algn="ctr">
            <a:solidFill>
              <a:schemeClr val="tx1"/>
            </a:solidFill>
            <a:prstDash val="solid"/>
            <a:round/>
            <a:headEnd type="none" w="med" len="med"/>
            <a:tailEnd type="arrow"/>
          </a:ln>
          <a:effectLst>
            <a:outerShdw blurRad="50800" dist="38100" dir="5400000" algn="t" rotWithShape="0">
              <a:schemeClr val="bg1">
                <a:alpha val="0"/>
              </a:schemeClr>
            </a:outerShdw>
          </a:effectLst>
        </p:spPr>
      </p:cxnSp>
      <p:sp>
        <p:nvSpPr>
          <p:cNvPr id="31" name="Rounded Rectangle 30"/>
          <p:cNvSpPr/>
          <p:nvPr/>
        </p:nvSpPr>
        <p:spPr bwMode="auto">
          <a:xfrm>
            <a:off x="7308304" y="3530036"/>
            <a:ext cx="1368152" cy="432048"/>
          </a:xfrm>
          <a:prstGeom prst="roundRect">
            <a:avLst/>
          </a:prstGeom>
          <a:solidFill>
            <a:srgbClr val="FFC000"/>
          </a:solidFill>
          <a:ln w="9525" cap="flat" cmpd="sng" algn="ctr">
            <a:noFill/>
            <a:prstDash val="solid"/>
            <a:round/>
            <a:headEnd type="none" w="med" len="med"/>
            <a:tailEnd type="none" w="med" len="med"/>
          </a:ln>
          <a:effectLst>
            <a:outerShdw blurRad="50800" dist="38100" dir="16260000" algn="l" rotWithShape="0">
              <a:prstClr val="black">
                <a:alpha val="0"/>
              </a:prstClr>
            </a:outerShdw>
          </a:effectLst>
          <a:scene3d>
            <a:camera prst="orthographicFront"/>
            <a:lightRig rig="threePt" dir="t"/>
          </a:scene3d>
          <a:sp3d>
            <a:bevelT prst="relaxedInset"/>
          </a:sp3d>
        </p:spPr>
        <p:txBody>
          <a:bodyPr/>
          <a:lstStyle/>
          <a:p>
            <a:pPr marL="342900" indent="-342900" fontAlgn="auto">
              <a:spcBef>
                <a:spcPts val="0"/>
              </a:spcBef>
              <a:spcAft>
                <a:spcPts val="0"/>
              </a:spcAft>
              <a:defRPr/>
            </a:pPr>
            <a:endParaRPr lang="en-ZA" kern="0" dirty="0">
              <a:effectLst>
                <a:outerShdw blurRad="38100" dist="38100" dir="2700000" algn="tl">
                  <a:srgbClr val="000000">
                    <a:alpha val="43137"/>
                  </a:srgbClr>
                </a:outerShdw>
              </a:effectLst>
              <a:ea typeface="ＭＳ Ｐゴシック" pitchFamily="34" charset="-128"/>
              <a:cs typeface="+mn-cs"/>
            </a:endParaRPr>
          </a:p>
        </p:txBody>
      </p:sp>
      <p:sp>
        <p:nvSpPr>
          <p:cNvPr id="39966" name="TextBox 56"/>
          <p:cNvSpPr txBox="1">
            <a:spLocks noChangeArrowheads="1"/>
          </p:cNvSpPr>
          <p:nvPr/>
        </p:nvSpPr>
        <p:spPr bwMode="auto">
          <a:xfrm>
            <a:off x="7418388" y="3602038"/>
            <a:ext cx="1152525" cy="369887"/>
          </a:xfrm>
          <a:prstGeom prst="rect">
            <a:avLst/>
          </a:prstGeom>
          <a:noFill/>
          <a:ln w="9525">
            <a:noFill/>
            <a:miter lim="800000"/>
            <a:headEnd/>
            <a:tailEnd/>
          </a:ln>
        </p:spPr>
        <p:txBody>
          <a:bodyPr>
            <a:spAutoFit/>
          </a:bodyPr>
          <a:lstStyle/>
          <a:p>
            <a:pPr algn="ctr"/>
            <a:r>
              <a:rPr lang="en-ZA" sz="1800" b="1">
                <a:latin typeface="Calibri" pitchFamily="34" charset="0"/>
              </a:rPr>
              <a:t>Use</a:t>
            </a:r>
          </a:p>
        </p:txBody>
      </p:sp>
      <p:pic>
        <p:nvPicPr>
          <p:cNvPr id="39967" name="Picture 8" descr="http://www.sustainabilitycoalition.org/wp-content/uploads/2012/09/tbl.jpeg">
            <a:hlinkClick r:id="rId3"/>
          </p:cNvPr>
          <p:cNvPicPr>
            <a:picLocks noChangeAspect="1" noChangeArrowheads="1"/>
          </p:cNvPicPr>
          <p:nvPr/>
        </p:nvPicPr>
        <p:blipFill>
          <a:blip r:embed="rId4"/>
          <a:srcRect/>
          <a:stretch>
            <a:fillRect/>
          </a:stretch>
        </p:blipFill>
        <p:spPr bwMode="auto">
          <a:xfrm>
            <a:off x="6511925" y="1085850"/>
            <a:ext cx="2613025" cy="2143125"/>
          </a:xfrm>
          <a:prstGeom prst="rect">
            <a:avLst/>
          </a:prstGeom>
          <a:noFill/>
          <a:ln w="9525">
            <a:noFill/>
            <a:miter lim="800000"/>
            <a:headEnd/>
            <a:tailEnd/>
          </a:ln>
        </p:spPr>
      </p:pic>
      <p:pic>
        <p:nvPicPr>
          <p:cNvPr id="39968" name="Picture 2" descr="http://www.clearcreekwater.org/images/sustain-h2o-mgmt.jpg">
            <a:hlinkClick r:id="rId5"/>
          </p:cNvPr>
          <p:cNvPicPr>
            <a:picLocks noChangeAspect="1" noChangeArrowheads="1"/>
          </p:cNvPicPr>
          <p:nvPr/>
        </p:nvPicPr>
        <p:blipFill>
          <a:blip r:embed="rId6"/>
          <a:srcRect/>
          <a:stretch>
            <a:fillRect/>
          </a:stretch>
        </p:blipFill>
        <p:spPr bwMode="auto">
          <a:xfrm>
            <a:off x="6604000" y="4776788"/>
            <a:ext cx="2428875" cy="2054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457200" y="0"/>
            <a:ext cx="8229600" cy="784225"/>
          </a:xfrm>
          <a:noFill/>
          <a:ln>
            <a:miter lim="800000"/>
            <a:headEnd/>
            <a:tailEnd/>
          </a:ln>
        </p:spPr>
        <p:txBody>
          <a:bodyPr vert="horz" wrap="square" lIns="91440" tIns="45720" rIns="91440" bIns="45720" numCol="1" anchor="t" anchorCtr="0" compatLnSpc="1">
            <a:prstTxWarp prst="textNoShape">
              <a:avLst/>
            </a:prstTxWarp>
          </a:bodyPr>
          <a:lstStyle/>
          <a:p>
            <a:r>
              <a:rPr lang="en-US" smtClean="0">
                <a:ea typeface="ＭＳ Ｐゴシック"/>
                <a:cs typeface="ＭＳ Ｐゴシック"/>
              </a:rPr>
              <a:t>What are scenarios?</a:t>
            </a:r>
          </a:p>
        </p:txBody>
      </p:sp>
      <p:sp>
        <p:nvSpPr>
          <p:cNvPr id="40963" name="Rectangle 3"/>
          <p:cNvSpPr>
            <a:spLocks noGrp="1" noChangeArrowheads="1"/>
          </p:cNvSpPr>
          <p:nvPr>
            <p:ph idx="1"/>
          </p:nvPr>
        </p:nvSpPr>
        <p:spPr bwMode="auto">
          <a:xfrm>
            <a:off x="457200" y="879475"/>
            <a:ext cx="8229600" cy="5246688"/>
          </a:xfrm>
          <a:noFill/>
          <a:ln>
            <a:miter lim="800000"/>
            <a:headEnd/>
            <a:tailEnd/>
          </a:ln>
        </p:spPr>
        <p:txBody>
          <a:bodyPr vert="horz" wrap="square" lIns="91440" tIns="45720" rIns="91440" bIns="45720" numCol="1" anchor="t" anchorCtr="0" compatLnSpc="1">
            <a:prstTxWarp prst="textNoShape">
              <a:avLst/>
            </a:prstTxWarp>
          </a:bodyPr>
          <a:lstStyle/>
          <a:p>
            <a:r>
              <a:rPr lang="en-ZA" sz="4000" smtClean="0">
                <a:ea typeface="ＭＳ Ｐゴシック"/>
                <a:cs typeface="ＭＳ Ｐゴシック"/>
              </a:rPr>
              <a:t>Scenarios, in context of water resource management and planning are plausible definitions (settings) of all the factors (variables) that influence the water balance and water quality in a catchment and the system as a whole.</a:t>
            </a:r>
          </a:p>
        </p:txBody>
      </p:sp>
      <p:sp>
        <p:nvSpPr>
          <p:cNvPr id="4" name="Slide Number Placeholder 3"/>
          <p:cNvSpPr>
            <a:spLocks noGrp="1"/>
          </p:cNvSpPr>
          <p:nvPr>
            <p:ph type="sldNum" sz="quarter" idx="12"/>
          </p:nvPr>
        </p:nvSpPr>
        <p:spPr/>
        <p:txBody>
          <a:bodyPr/>
          <a:lstStyle/>
          <a:p>
            <a:pPr>
              <a:defRPr/>
            </a:pPr>
            <a:fld id="{8218725A-98AA-4245-889A-0E6ABA13D8CA}" type="slidenum">
              <a:rPr lang="en-US" smtClean="0"/>
              <a:pPr>
                <a:defRPr/>
              </a:pPr>
              <a:t>15</a:t>
            </a:fld>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0"/>
            <a:ext cx="8229600" cy="784225"/>
          </a:xfrm>
          <a:noFill/>
          <a:ln>
            <a:miter lim="800000"/>
            <a:headEnd/>
            <a:tailEnd/>
          </a:ln>
        </p:spPr>
        <p:txBody>
          <a:bodyPr vert="horz" wrap="square" lIns="91440" tIns="45720" rIns="91440" bIns="45720" numCol="1" anchor="t" anchorCtr="0" compatLnSpc="1">
            <a:prstTxWarp prst="textNoShape">
              <a:avLst/>
            </a:prstTxWarp>
          </a:bodyPr>
          <a:lstStyle/>
          <a:p>
            <a:r>
              <a:rPr lang="en-US" smtClean="0">
                <a:ea typeface="ＭＳ Ｐゴシック"/>
                <a:cs typeface="ＭＳ Ｐゴシック"/>
              </a:rPr>
              <a:t>What are scenarios</a:t>
            </a:r>
            <a:r>
              <a:rPr lang="en-ZA" smtClean="0">
                <a:ea typeface="ＭＳ Ｐゴシック"/>
                <a:cs typeface="ＭＳ Ｐゴシック"/>
              </a:rPr>
              <a:t> used for</a:t>
            </a:r>
            <a:r>
              <a:rPr lang="en-US" smtClean="0">
                <a:ea typeface="ＭＳ Ｐゴシック"/>
                <a:cs typeface="ＭＳ Ｐゴシック"/>
              </a:rPr>
              <a:t>?</a:t>
            </a:r>
          </a:p>
        </p:txBody>
      </p:sp>
      <p:sp>
        <p:nvSpPr>
          <p:cNvPr id="41987" name="Rectangle 3"/>
          <p:cNvSpPr>
            <a:spLocks noGrp="1" noChangeArrowheads="1"/>
          </p:cNvSpPr>
          <p:nvPr>
            <p:ph idx="1"/>
          </p:nvPr>
        </p:nvSpPr>
        <p:spPr bwMode="auto">
          <a:xfrm>
            <a:off x="457200" y="879475"/>
            <a:ext cx="8229600" cy="5246688"/>
          </a:xfrm>
          <a:noFill/>
          <a:ln>
            <a:miter lim="800000"/>
            <a:headEnd/>
            <a:tailEnd/>
          </a:ln>
        </p:spPr>
        <p:txBody>
          <a:bodyPr vert="horz" wrap="square" lIns="91440" tIns="45720" rIns="91440" bIns="45720" numCol="1" anchor="ctr" anchorCtr="0" compatLnSpc="1">
            <a:prstTxWarp prst="textNoShape">
              <a:avLst/>
            </a:prstTxWarp>
          </a:bodyPr>
          <a:lstStyle/>
          <a:p>
            <a:pPr>
              <a:spcAft>
                <a:spcPts val="1800"/>
              </a:spcAft>
            </a:pPr>
            <a:r>
              <a:rPr lang="en-ZA" sz="4000" smtClean="0">
                <a:ea typeface="ＭＳ Ｐゴシック"/>
                <a:cs typeface="ＭＳ Ｐゴシック"/>
              </a:rPr>
              <a:t>Different levels of water use and protection are evaluated with the aim to find a balanced scenario</a:t>
            </a:r>
          </a:p>
          <a:p>
            <a:pPr>
              <a:spcAft>
                <a:spcPts val="1800"/>
              </a:spcAft>
            </a:pPr>
            <a:r>
              <a:rPr lang="en-ZA" sz="4000" smtClean="0">
                <a:ea typeface="ＭＳ Ｐゴシック"/>
                <a:cs typeface="ＭＳ Ｐゴシック"/>
              </a:rPr>
              <a:t>Water Resource Classification is the process to evaluate and recommend what that balance scenario entails</a:t>
            </a:r>
          </a:p>
        </p:txBody>
      </p:sp>
      <p:sp>
        <p:nvSpPr>
          <p:cNvPr id="4" name="Slide Number Placeholder 3"/>
          <p:cNvSpPr>
            <a:spLocks noGrp="1"/>
          </p:cNvSpPr>
          <p:nvPr>
            <p:ph type="sldNum" sz="quarter" idx="12"/>
          </p:nvPr>
        </p:nvSpPr>
        <p:spPr/>
        <p:txBody>
          <a:bodyPr/>
          <a:lstStyle/>
          <a:p>
            <a:pPr>
              <a:defRPr/>
            </a:pPr>
            <a:fld id="{A388D452-8C5E-414D-9AEC-9EB89658D5AC}" type="slidenum">
              <a:rPr lang="en-US" smtClean="0"/>
              <a:pPr>
                <a:defRPr/>
              </a:pPr>
              <a:t>16</a:t>
            </a:fld>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bwMode="auto">
          <a:xfrm>
            <a:off x="457200" y="0"/>
            <a:ext cx="8229600" cy="784225"/>
          </a:xfrm>
          <a:noFill/>
          <a:ln>
            <a:miter lim="800000"/>
            <a:headEnd/>
            <a:tailEnd/>
          </a:ln>
        </p:spPr>
        <p:txBody>
          <a:bodyPr vert="horz" wrap="square" lIns="91440" tIns="45720" rIns="91440" bIns="45720" numCol="1" anchor="t" anchorCtr="0" compatLnSpc="1">
            <a:prstTxWarp prst="textNoShape">
              <a:avLst/>
            </a:prstTxWarp>
          </a:bodyPr>
          <a:lstStyle/>
          <a:p>
            <a:r>
              <a:rPr lang="en-ZA" b="1" smtClean="0">
                <a:ea typeface="ＭＳ Ｐゴシック"/>
                <a:cs typeface="ＭＳ Ｐゴシック"/>
              </a:rPr>
              <a:t>Management Class Selection Process</a:t>
            </a:r>
            <a:endParaRPr lang="en-GB" b="1" smtClean="0">
              <a:ea typeface="ＭＳ Ｐゴシック"/>
              <a:cs typeface="ＭＳ Ｐゴシック"/>
            </a:endParaRPr>
          </a:p>
        </p:txBody>
      </p:sp>
      <p:sp>
        <p:nvSpPr>
          <p:cNvPr id="43011" name="Content Placeholder 2"/>
          <p:cNvSpPr>
            <a:spLocks noGrp="1"/>
          </p:cNvSpPr>
          <p:nvPr>
            <p:ph idx="1"/>
          </p:nvPr>
        </p:nvSpPr>
        <p:spPr bwMode="auto">
          <a:xfrm>
            <a:off x="255588" y="879475"/>
            <a:ext cx="8647112" cy="5246688"/>
          </a:xfrm>
          <a:noFill/>
          <a:ln>
            <a:miter lim="800000"/>
            <a:headEnd/>
            <a:tailEnd/>
          </a:ln>
        </p:spPr>
        <p:txBody>
          <a:bodyPr vert="horz" wrap="square" lIns="91440" tIns="45720" rIns="91440" bIns="45720" numCol="1" anchor="t" anchorCtr="0" compatLnSpc="1">
            <a:prstTxWarp prst="textNoShape">
              <a:avLst/>
            </a:prstTxWarp>
          </a:bodyPr>
          <a:lstStyle/>
          <a:p>
            <a:r>
              <a:rPr lang="en-ZA" smtClean="0">
                <a:ea typeface="ＭＳ Ｐゴシック"/>
                <a:cs typeface="ＭＳ Ｐゴシック"/>
              </a:rPr>
              <a:t>Weighed up the level of ecological protection against the socio-economic benefits from water use.</a:t>
            </a:r>
          </a:p>
          <a:p>
            <a:r>
              <a:rPr lang="en-ZA" smtClean="0">
                <a:ea typeface="ＭＳ Ｐゴシック"/>
                <a:cs typeface="ＭＳ Ｐゴシック"/>
              </a:rPr>
              <a:t>Scenario analysis (4 pillars):</a:t>
            </a:r>
          </a:p>
          <a:p>
            <a:pPr lvl="1"/>
            <a:r>
              <a:rPr lang="en-ZA" smtClean="0">
                <a:ea typeface="ＭＳ Ｐゴシック"/>
              </a:rPr>
              <a:t>Ecological status/health rating – relative to the desired ecological conditions </a:t>
            </a:r>
          </a:p>
          <a:p>
            <a:pPr lvl="1"/>
            <a:r>
              <a:rPr lang="en-ZA" smtClean="0">
                <a:ea typeface="ＭＳ Ｐゴシック"/>
              </a:rPr>
              <a:t>Ecosystem Services, rated relative to existing services  </a:t>
            </a:r>
          </a:p>
          <a:p>
            <a:pPr lvl="1"/>
            <a:r>
              <a:rPr lang="en-ZA" smtClean="0">
                <a:ea typeface="ＭＳ Ｐゴシック"/>
              </a:rPr>
              <a:t>Economic activity (GDP in Rand)</a:t>
            </a:r>
          </a:p>
          <a:p>
            <a:pPr lvl="1"/>
            <a:r>
              <a:rPr lang="en-ZA" smtClean="0">
                <a:ea typeface="ＭＳ Ｐゴシック"/>
              </a:rPr>
              <a:t>Employment (number of jobs supported)</a:t>
            </a:r>
          </a:p>
          <a:p>
            <a:pPr lvl="1"/>
            <a:endParaRPr lang="en-GB" smtClean="0">
              <a:ea typeface="ＭＳ Ｐゴシック"/>
            </a:endParaRPr>
          </a:p>
        </p:txBody>
      </p:sp>
      <p:sp>
        <p:nvSpPr>
          <p:cNvPr id="4" name="Slide Number Placeholder 3"/>
          <p:cNvSpPr>
            <a:spLocks noGrp="1"/>
          </p:cNvSpPr>
          <p:nvPr>
            <p:ph type="sldNum" sz="quarter" idx="12"/>
          </p:nvPr>
        </p:nvSpPr>
        <p:spPr/>
        <p:txBody>
          <a:bodyPr/>
          <a:lstStyle/>
          <a:p>
            <a:pPr>
              <a:defRPr/>
            </a:pPr>
            <a:fld id="{F1E4CA0B-557C-4CFB-9A65-19540020F287}" type="slidenum">
              <a:rPr lang="en-US" smtClean="0"/>
              <a:pPr>
                <a:defRPr/>
              </a:pPr>
              <a:t>17</a:t>
            </a:fld>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6"/>
          <p:cNvGrpSpPr>
            <a:grpSpLocks/>
          </p:cNvGrpSpPr>
          <p:nvPr/>
        </p:nvGrpSpPr>
        <p:grpSpPr bwMode="auto">
          <a:xfrm>
            <a:off x="7958138" y="1219200"/>
            <a:ext cx="938212" cy="3575050"/>
            <a:chOff x="7665305" y="1206500"/>
            <a:chExt cx="939680" cy="3574799"/>
          </a:xfrm>
        </p:grpSpPr>
        <p:grpSp>
          <p:nvGrpSpPr>
            <p:cNvPr id="47198" name="Group 5"/>
            <p:cNvGrpSpPr>
              <a:grpSpLocks/>
            </p:cNvGrpSpPr>
            <p:nvPr/>
          </p:nvGrpSpPr>
          <p:grpSpPr bwMode="auto">
            <a:xfrm>
              <a:off x="7769226" y="2366712"/>
              <a:ext cx="747712" cy="2414587"/>
              <a:chOff x="7808913" y="3890712"/>
              <a:chExt cx="747712" cy="2414587"/>
            </a:xfrm>
          </p:grpSpPr>
          <p:sp>
            <p:nvSpPr>
              <p:cNvPr id="47200" name="Rectangle 3204"/>
              <p:cNvSpPr>
                <a:spLocks noChangeArrowheads="1"/>
              </p:cNvSpPr>
              <p:nvPr/>
            </p:nvSpPr>
            <p:spPr bwMode="auto">
              <a:xfrm>
                <a:off x="7847013" y="3900237"/>
                <a:ext cx="703263" cy="15875"/>
              </a:xfrm>
              <a:prstGeom prst="rect">
                <a:avLst/>
              </a:prstGeom>
              <a:solidFill>
                <a:srgbClr val="00AF4F"/>
              </a:solidFill>
              <a:ln w="9525">
                <a:noFill/>
                <a:miter lim="800000"/>
                <a:headEnd/>
                <a:tailEnd/>
              </a:ln>
            </p:spPr>
            <p:txBody>
              <a:bodyPr/>
              <a:lstStyle/>
              <a:p>
                <a:endParaRPr lang="en-GB"/>
              </a:p>
            </p:txBody>
          </p:sp>
          <p:pic>
            <p:nvPicPr>
              <p:cNvPr id="47201" name="Picture 3205"/>
              <p:cNvPicPr>
                <a:picLocks noChangeAspect="1" noChangeArrowheads="1"/>
              </p:cNvPicPr>
              <p:nvPr/>
            </p:nvPicPr>
            <p:blipFill>
              <a:blip r:embed="rId3"/>
              <a:srcRect/>
              <a:stretch>
                <a:fillRect/>
              </a:stretch>
            </p:blipFill>
            <p:spPr bwMode="auto">
              <a:xfrm>
                <a:off x="7847013" y="3900237"/>
                <a:ext cx="703263" cy="15875"/>
              </a:xfrm>
              <a:prstGeom prst="rect">
                <a:avLst/>
              </a:prstGeom>
              <a:noFill/>
              <a:ln w="9525">
                <a:noFill/>
                <a:miter lim="800000"/>
                <a:headEnd/>
                <a:tailEnd/>
              </a:ln>
            </p:spPr>
          </p:pic>
          <p:sp>
            <p:nvSpPr>
              <p:cNvPr id="47202" name="Rectangle 3206"/>
              <p:cNvSpPr>
                <a:spLocks noChangeArrowheads="1"/>
              </p:cNvSpPr>
              <p:nvPr/>
            </p:nvSpPr>
            <p:spPr bwMode="auto">
              <a:xfrm>
                <a:off x="7847013" y="3900237"/>
                <a:ext cx="703263" cy="15875"/>
              </a:xfrm>
              <a:prstGeom prst="rect">
                <a:avLst/>
              </a:prstGeom>
              <a:solidFill>
                <a:srgbClr val="00AF4F"/>
              </a:solidFill>
              <a:ln w="9525">
                <a:noFill/>
                <a:miter lim="800000"/>
                <a:headEnd/>
                <a:tailEnd/>
              </a:ln>
            </p:spPr>
            <p:txBody>
              <a:bodyPr/>
              <a:lstStyle/>
              <a:p>
                <a:endParaRPr lang="en-GB"/>
              </a:p>
            </p:txBody>
          </p:sp>
          <p:sp>
            <p:nvSpPr>
              <p:cNvPr id="47203" name="Rectangle 3207"/>
              <p:cNvSpPr>
                <a:spLocks noChangeArrowheads="1"/>
              </p:cNvSpPr>
              <p:nvPr/>
            </p:nvSpPr>
            <p:spPr bwMode="auto">
              <a:xfrm>
                <a:off x="7847013" y="3916112"/>
                <a:ext cx="703263" cy="9525"/>
              </a:xfrm>
              <a:prstGeom prst="rect">
                <a:avLst/>
              </a:prstGeom>
              <a:solidFill>
                <a:srgbClr val="03AF4D"/>
              </a:solidFill>
              <a:ln w="9525">
                <a:noFill/>
                <a:miter lim="800000"/>
                <a:headEnd/>
                <a:tailEnd/>
              </a:ln>
            </p:spPr>
            <p:txBody>
              <a:bodyPr/>
              <a:lstStyle/>
              <a:p>
                <a:endParaRPr lang="en-GB"/>
              </a:p>
            </p:txBody>
          </p:sp>
          <p:pic>
            <p:nvPicPr>
              <p:cNvPr id="47204" name="Picture 3208"/>
              <p:cNvPicPr>
                <a:picLocks noChangeAspect="1" noChangeArrowheads="1"/>
              </p:cNvPicPr>
              <p:nvPr/>
            </p:nvPicPr>
            <p:blipFill>
              <a:blip r:embed="rId4"/>
              <a:srcRect/>
              <a:stretch>
                <a:fillRect/>
              </a:stretch>
            </p:blipFill>
            <p:spPr bwMode="auto">
              <a:xfrm>
                <a:off x="7847013" y="3916112"/>
                <a:ext cx="703263" cy="9525"/>
              </a:xfrm>
              <a:prstGeom prst="rect">
                <a:avLst/>
              </a:prstGeom>
              <a:noFill/>
              <a:ln w="9525">
                <a:noFill/>
                <a:miter lim="800000"/>
                <a:headEnd/>
                <a:tailEnd/>
              </a:ln>
            </p:spPr>
          </p:pic>
          <p:sp>
            <p:nvSpPr>
              <p:cNvPr id="47205" name="Rectangle 3209"/>
              <p:cNvSpPr>
                <a:spLocks noChangeArrowheads="1"/>
              </p:cNvSpPr>
              <p:nvPr/>
            </p:nvSpPr>
            <p:spPr bwMode="auto">
              <a:xfrm>
                <a:off x="7847013" y="3916112"/>
                <a:ext cx="703263" cy="9525"/>
              </a:xfrm>
              <a:prstGeom prst="rect">
                <a:avLst/>
              </a:prstGeom>
              <a:solidFill>
                <a:srgbClr val="03AF4D"/>
              </a:solidFill>
              <a:ln w="9525">
                <a:noFill/>
                <a:miter lim="800000"/>
                <a:headEnd/>
                <a:tailEnd/>
              </a:ln>
            </p:spPr>
            <p:txBody>
              <a:bodyPr/>
              <a:lstStyle/>
              <a:p>
                <a:endParaRPr lang="en-GB"/>
              </a:p>
            </p:txBody>
          </p:sp>
          <p:sp>
            <p:nvSpPr>
              <p:cNvPr id="47206" name="Rectangle 3210"/>
              <p:cNvSpPr>
                <a:spLocks noChangeArrowheads="1"/>
              </p:cNvSpPr>
              <p:nvPr/>
            </p:nvSpPr>
            <p:spPr bwMode="auto">
              <a:xfrm>
                <a:off x="7847013" y="3925637"/>
                <a:ext cx="703263" cy="7938"/>
              </a:xfrm>
              <a:prstGeom prst="rect">
                <a:avLst/>
              </a:prstGeom>
              <a:solidFill>
                <a:srgbClr val="05AF4D"/>
              </a:solidFill>
              <a:ln w="9525">
                <a:noFill/>
                <a:miter lim="800000"/>
                <a:headEnd/>
                <a:tailEnd/>
              </a:ln>
            </p:spPr>
            <p:txBody>
              <a:bodyPr/>
              <a:lstStyle/>
              <a:p>
                <a:endParaRPr lang="en-GB"/>
              </a:p>
            </p:txBody>
          </p:sp>
          <p:pic>
            <p:nvPicPr>
              <p:cNvPr id="47207" name="Picture 3211"/>
              <p:cNvPicPr>
                <a:picLocks noChangeAspect="1" noChangeArrowheads="1"/>
              </p:cNvPicPr>
              <p:nvPr/>
            </p:nvPicPr>
            <p:blipFill>
              <a:blip r:embed="rId5"/>
              <a:srcRect/>
              <a:stretch>
                <a:fillRect/>
              </a:stretch>
            </p:blipFill>
            <p:spPr bwMode="auto">
              <a:xfrm>
                <a:off x="7847013" y="3925637"/>
                <a:ext cx="703263" cy="7938"/>
              </a:xfrm>
              <a:prstGeom prst="rect">
                <a:avLst/>
              </a:prstGeom>
              <a:noFill/>
              <a:ln w="9525">
                <a:noFill/>
                <a:miter lim="800000"/>
                <a:headEnd/>
                <a:tailEnd/>
              </a:ln>
            </p:spPr>
          </p:pic>
          <p:sp>
            <p:nvSpPr>
              <p:cNvPr id="47208" name="Rectangle 3212"/>
              <p:cNvSpPr>
                <a:spLocks noChangeArrowheads="1"/>
              </p:cNvSpPr>
              <p:nvPr/>
            </p:nvSpPr>
            <p:spPr bwMode="auto">
              <a:xfrm>
                <a:off x="7847013" y="3925637"/>
                <a:ext cx="703263" cy="7938"/>
              </a:xfrm>
              <a:prstGeom prst="rect">
                <a:avLst/>
              </a:prstGeom>
              <a:solidFill>
                <a:srgbClr val="05AF4D"/>
              </a:solidFill>
              <a:ln w="9525">
                <a:noFill/>
                <a:miter lim="800000"/>
                <a:headEnd/>
                <a:tailEnd/>
              </a:ln>
            </p:spPr>
            <p:txBody>
              <a:bodyPr/>
              <a:lstStyle/>
              <a:p>
                <a:endParaRPr lang="en-GB"/>
              </a:p>
            </p:txBody>
          </p:sp>
          <p:sp>
            <p:nvSpPr>
              <p:cNvPr id="47209" name="Rectangle 3213"/>
              <p:cNvSpPr>
                <a:spLocks noChangeArrowheads="1"/>
              </p:cNvSpPr>
              <p:nvPr/>
            </p:nvSpPr>
            <p:spPr bwMode="auto">
              <a:xfrm>
                <a:off x="7847013" y="3933574"/>
                <a:ext cx="703263" cy="9525"/>
              </a:xfrm>
              <a:prstGeom prst="rect">
                <a:avLst/>
              </a:prstGeom>
              <a:solidFill>
                <a:srgbClr val="07AF4D"/>
              </a:solidFill>
              <a:ln w="9525">
                <a:noFill/>
                <a:miter lim="800000"/>
                <a:headEnd/>
                <a:tailEnd/>
              </a:ln>
            </p:spPr>
            <p:txBody>
              <a:bodyPr/>
              <a:lstStyle/>
              <a:p>
                <a:endParaRPr lang="en-GB"/>
              </a:p>
            </p:txBody>
          </p:sp>
          <p:pic>
            <p:nvPicPr>
              <p:cNvPr id="47210" name="Picture 3214"/>
              <p:cNvPicPr>
                <a:picLocks noChangeAspect="1" noChangeArrowheads="1"/>
              </p:cNvPicPr>
              <p:nvPr/>
            </p:nvPicPr>
            <p:blipFill>
              <a:blip r:embed="rId6"/>
              <a:srcRect/>
              <a:stretch>
                <a:fillRect/>
              </a:stretch>
            </p:blipFill>
            <p:spPr bwMode="auto">
              <a:xfrm>
                <a:off x="7847013" y="3933574"/>
                <a:ext cx="703263" cy="9525"/>
              </a:xfrm>
              <a:prstGeom prst="rect">
                <a:avLst/>
              </a:prstGeom>
              <a:noFill/>
              <a:ln w="9525">
                <a:noFill/>
                <a:miter lim="800000"/>
                <a:headEnd/>
                <a:tailEnd/>
              </a:ln>
            </p:spPr>
          </p:pic>
          <p:sp>
            <p:nvSpPr>
              <p:cNvPr id="47211" name="Rectangle 3215"/>
              <p:cNvSpPr>
                <a:spLocks noChangeArrowheads="1"/>
              </p:cNvSpPr>
              <p:nvPr/>
            </p:nvSpPr>
            <p:spPr bwMode="auto">
              <a:xfrm>
                <a:off x="7847013" y="3933574"/>
                <a:ext cx="703263" cy="9525"/>
              </a:xfrm>
              <a:prstGeom prst="rect">
                <a:avLst/>
              </a:prstGeom>
              <a:solidFill>
                <a:srgbClr val="07AF4D"/>
              </a:solidFill>
              <a:ln w="9525">
                <a:noFill/>
                <a:miter lim="800000"/>
                <a:headEnd/>
                <a:tailEnd/>
              </a:ln>
            </p:spPr>
            <p:txBody>
              <a:bodyPr/>
              <a:lstStyle/>
              <a:p>
                <a:endParaRPr lang="en-GB"/>
              </a:p>
            </p:txBody>
          </p:sp>
          <p:sp>
            <p:nvSpPr>
              <p:cNvPr id="47212" name="Rectangle 3216"/>
              <p:cNvSpPr>
                <a:spLocks noChangeArrowheads="1"/>
              </p:cNvSpPr>
              <p:nvPr/>
            </p:nvSpPr>
            <p:spPr bwMode="auto">
              <a:xfrm>
                <a:off x="7847013" y="3943099"/>
                <a:ext cx="703263" cy="3175"/>
              </a:xfrm>
              <a:prstGeom prst="rect">
                <a:avLst/>
              </a:prstGeom>
              <a:solidFill>
                <a:srgbClr val="09AF4D"/>
              </a:solidFill>
              <a:ln w="9525">
                <a:noFill/>
                <a:miter lim="800000"/>
                <a:headEnd/>
                <a:tailEnd/>
              </a:ln>
            </p:spPr>
            <p:txBody>
              <a:bodyPr/>
              <a:lstStyle/>
              <a:p>
                <a:endParaRPr lang="en-GB"/>
              </a:p>
            </p:txBody>
          </p:sp>
          <p:pic>
            <p:nvPicPr>
              <p:cNvPr id="47213" name="Picture 3217"/>
              <p:cNvPicPr>
                <a:picLocks noChangeAspect="1" noChangeArrowheads="1"/>
              </p:cNvPicPr>
              <p:nvPr/>
            </p:nvPicPr>
            <p:blipFill>
              <a:blip r:embed="rId7"/>
              <a:srcRect/>
              <a:stretch>
                <a:fillRect/>
              </a:stretch>
            </p:blipFill>
            <p:spPr bwMode="auto">
              <a:xfrm>
                <a:off x="7847013" y="3943099"/>
                <a:ext cx="703263" cy="3175"/>
              </a:xfrm>
              <a:prstGeom prst="rect">
                <a:avLst/>
              </a:prstGeom>
              <a:noFill/>
              <a:ln w="9525">
                <a:noFill/>
                <a:miter lim="800000"/>
                <a:headEnd/>
                <a:tailEnd/>
              </a:ln>
            </p:spPr>
          </p:pic>
          <p:sp>
            <p:nvSpPr>
              <p:cNvPr id="47214" name="Rectangle 3218"/>
              <p:cNvSpPr>
                <a:spLocks noChangeArrowheads="1"/>
              </p:cNvSpPr>
              <p:nvPr/>
            </p:nvSpPr>
            <p:spPr bwMode="auto">
              <a:xfrm>
                <a:off x="7847013" y="3943099"/>
                <a:ext cx="703263" cy="3175"/>
              </a:xfrm>
              <a:prstGeom prst="rect">
                <a:avLst/>
              </a:prstGeom>
              <a:solidFill>
                <a:srgbClr val="09AF4D"/>
              </a:solidFill>
              <a:ln w="9525">
                <a:noFill/>
                <a:miter lim="800000"/>
                <a:headEnd/>
                <a:tailEnd/>
              </a:ln>
            </p:spPr>
            <p:txBody>
              <a:bodyPr/>
              <a:lstStyle/>
              <a:p>
                <a:endParaRPr lang="en-GB"/>
              </a:p>
            </p:txBody>
          </p:sp>
          <p:sp>
            <p:nvSpPr>
              <p:cNvPr id="47215" name="Rectangle 3219"/>
              <p:cNvSpPr>
                <a:spLocks noChangeArrowheads="1"/>
              </p:cNvSpPr>
              <p:nvPr/>
            </p:nvSpPr>
            <p:spPr bwMode="auto">
              <a:xfrm>
                <a:off x="7847013" y="3946274"/>
                <a:ext cx="703263" cy="6350"/>
              </a:xfrm>
              <a:prstGeom prst="rect">
                <a:avLst/>
              </a:prstGeom>
              <a:solidFill>
                <a:srgbClr val="09AF4B"/>
              </a:solidFill>
              <a:ln w="9525">
                <a:noFill/>
                <a:miter lim="800000"/>
                <a:headEnd/>
                <a:tailEnd/>
              </a:ln>
            </p:spPr>
            <p:txBody>
              <a:bodyPr/>
              <a:lstStyle/>
              <a:p>
                <a:endParaRPr lang="en-GB"/>
              </a:p>
            </p:txBody>
          </p:sp>
          <p:grpSp>
            <p:nvGrpSpPr>
              <p:cNvPr id="47216" name="Group 3421"/>
              <p:cNvGrpSpPr>
                <a:grpSpLocks/>
              </p:cNvGrpSpPr>
              <p:nvPr/>
            </p:nvGrpSpPr>
            <p:grpSpPr bwMode="auto">
              <a:xfrm>
                <a:off x="7847013" y="3946274"/>
                <a:ext cx="703263" cy="476250"/>
                <a:chOff x="4943" y="2713"/>
                <a:chExt cx="443" cy="300"/>
              </a:xfrm>
            </p:grpSpPr>
            <p:pic>
              <p:nvPicPr>
                <p:cNvPr id="47790" name="Picture 3221"/>
                <p:cNvPicPr>
                  <a:picLocks noChangeAspect="1" noChangeArrowheads="1"/>
                </p:cNvPicPr>
                <p:nvPr/>
              </p:nvPicPr>
              <p:blipFill>
                <a:blip r:embed="rId8"/>
                <a:srcRect/>
                <a:stretch>
                  <a:fillRect/>
                </a:stretch>
              </p:blipFill>
              <p:spPr bwMode="auto">
                <a:xfrm>
                  <a:off x="4943" y="2713"/>
                  <a:ext cx="443" cy="4"/>
                </a:xfrm>
                <a:prstGeom prst="rect">
                  <a:avLst/>
                </a:prstGeom>
                <a:noFill/>
                <a:ln w="9525">
                  <a:noFill/>
                  <a:miter lim="800000"/>
                  <a:headEnd/>
                  <a:tailEnd/>
                </a:ln>
              </p:spPr>
            </p:pic>
            <p:sp>
              <p:nvSpPr>
                <p:cNvPr id="47791" name="Rectangle 3222"/>
                <p:cNvSpPr>
                  <a:spLocks noChangeArrowheads="1"/>
                </p:cNvSpPr>
                <p:nvPr/>
              </p:nvSpPr>
              <p:spPr bwMode="auto">
                <a:xfrm>
                  <a:off x="4943" y="2713"/>
                  <a:ext cx="443" cy="4"/>
                </a:xfrm>
                <a:prstGeom prst="rect">
                  <a:avLst/>
                </a:prstGeom>
                <a:solidFill>
                  <a:srgbClr val="09AF4B"/>
                </a:solidFill>
                <a:ln w="9525">
                  <a:noFill/>
                  <a:miter lim="800000"/>
                  <a:headEnd/>
                  <a:tailEnd/>
                </a:ln>
              </p:spPr>
              <p:txBody>
                <a:bodyPr/>
                <a:lstStyle/>
                <a:p>
                  <a:endParaRPr lang="en-GB"/>
                </a:p>
              </p:txBody>
            </p:sp>
            <p:sp>
              <p:nvSpPr>
                <p:cNvPr id="47792" name="Rectangle 3223"/>
                <p:cNvSpPr>
                  <a:spLocks noChangeArrowheads="1"/>
                </p:cNvSpPr>
                <p:nvPr/>
              </p:nvSpPr>
              <p:spPr bwMode="auto">
                <a:xfrm>
                  <a:off x="4943" y="2717"/>
                  <a:ext cx="443" cy="6"/>
                </a:xfrm>
                <a:prstGeom prst="rect">
                  <a:avLst/>
                </a:prstGeom>
                <a:solidFill>
                  <a:srgbClr val="0BAF4B"/>
                </a:solidFill>
                <a:ln w="9525">
                  <a:noFill/>
                  <a:miter lim="800000"/>
                  <a:headEnd/>
                  <a:tailEnd/>
                </a:ln>
              </p:spPr>
              <p:txBody>
                <a:bodyPr/>
                <a:lstStyle/>
                <a:p>
                  <a:endParaRPr lang="en-GB"/>
                </a:p>
              </p:txBody>
            </p:sp>
            <p:pic>
              <p:nvPicPr>
                <p:cNvPr id="47793" name="Picture 3224"/>
                <p:cNvPicPr>
                  <a:picLocks noChangeAspect="1" noChangeArrowheads="1"/>
                </p:cNvPicPr>
                <p:nvPr/>
              </p:nvPicPr>
              <p:blipFill>
                <a:blip r:embed="rId9"/>
                <a:srcRect/>
                <a:stretch>
                  <a:fillRect/>
                </a:stretch>
              </p:blipFill>
              <p:spPr bwMode="auto">
                <a:xfrm>
                  <a:off x="4943" y="2717"/>
                  <a:ext cx="443" cy="6"/>
                </a:xfrm>
                <a:prstGeom prst="rect">
                  <a:avLst/>
                </a:prstGeom>
                <a:noFill/>
                <a:ln w="9525">
                  <a:noFill/>
                  <a:miter lim="800000"/>
                  <a:headEnd/>
                  <a:tailEnd/>
                </a:ln>
              </p:spPr>
            </p:pic>
            <p:sp>
              <p:nvSpPr>
                <p:cNvPr id="47794" name="Rectangle 3225"/>
                <p:cNvSpPr>
                  <a:spLocks noChangeArrowheads="1"/>
                </p:cNvSpPr>
                <p:nvPr/>
              </p:nvSpPr>
              <p:spPr bwMode="auto">
                <a:xfrm>
                  <a:off x="4943" y="2717"/>
                  <a:ext cx="443" cy="6"/>
                </a:xfrm>
                <a:prstGeom prst="rect">
                  <a:avLst/>
                </a:prstGeom>
                <a:solidFill>
                  <a:srgbClr val="0BAF4B"/>
                </a:solidFill>
                <a:ln w="9525">
                  <a:noFill/>
                  <a:miter lim="800000"/>
                  <a:headEnd/>
                  <a:tailEnd/>
                </a:ln>
              </p:spPr>
              <p:txBody>
                <a:bodyPr/>
                <a:lstStyle/>
                <a:p>
                  <a:endParaRPr lang="en-GB"/>
                </a:p>
              </p:txBody>
            </p:sp>
            <p:sp>
              <p:nvSpPr>
                <p:cNvPr id="47795" name="Rectangle 3226"/>
                <p:cNvSpPr>
                  <a:spLocks noChangeArrowheads="1"/>
                </p:cNvSpPr>
                <p:nvPr/>
              </p:nvSpPr>
              <p:spPr bwMode="auto">
                <a:xfrm>
                  <a:off x="4943" y="2723"/>
                  <a:ext cx="443" cy="6"/>
                </a:xfrm>
                <a:prstGeom prst="rect">
                  <a:avLst/>
                </a:prstGeom>
                <a:solidFill>
                  <a:srgbClr val="0DAF4B"/>
                </a:solidFill>
                <a:ln w="9525">
                  <a:noFill/>
                  <a:miter lim="800000"/>
                  <a:headEnd/>
                  <a:tailEnd/>
                </a:ln>
              </p:spPr>
              <p:txBody>
                <a:bodyPr/>
                <a:lstStyle/>
                <a:p>
                  <a:endParaRPr lang="en-GB"/>
                </a:p>
              </p:txBody>
            </p:sp>
            <p:pic>
              <p:nvPicPr>
                <p:cNvPr id="47796" name="Picture 3227"/>
                <p:cNvPicPr>
                  <a:picLocks noChangeAspect="1" noChangeArrowheads="1"/>
                </p:cNvPicPr>
                <p:nvPr/>
              </p:nvPicPr>
              <p:blipFill>
                <a:blip r:embed="rId10"/>
                <a:srcRect/>
                <a:stretch>
                  <a:fillRect/>
                </a:stretch>
              </p:blipFill>
              <p:spPr bwMode="auto">
                <a:xfrm>
                  <a:off x="4943" y="2723"/>
                  <a:ext cx="443" cy="6"/>
                </a:xfrm>
                <a:prstGeom prst="rect">
                  <a:avLst/>
                </a:prstGeom>
                <a:noFill/>
                <a:ln w="9525">
                  <a:noFill/>
                  <a:miter lim="800000"/>
                  <a:headEnd/>
                  <a:tailEnd/>
                </a:ln>
              </p:spPr>
            </p:pic>
            <p:sp>
              <p:nvSpPr>
                <p:cNvPr id="47797" name="Rectangle 3228"/>
                <p:cNvSpPr>
                  <a:spLocks noChangeArrowheads="1"/>
                </p:cNvSpPr>
                <p:nvPr/>
              </p:nvSpPr>
              <p:spPr bwMode="auto">
                <a:xfrm>
                  <a:off x="4943" y="2723"/>
                  <a:ext cx="443" cy="6"/>
                </a:xfrm>
                <a:prstGeom prst="rect">
                  <a:avLst/>
                </a:prstGeom>
                <a:solidFill>
                  <a:srgbClr val="0DAF4B"/>
                </a:solidFill>
                <a:ln w="9525">
                  <a:noFill/>
                  <a:miter lim="800000"/>
                  <a:headEnd/>
                  <a:tailEnd/>
                </a:ln>
              </p:spPr>
              <p:txBody>
                <a:bodyPr/>
                <a:lstStyle/>
                <a:p>
                  <a:endParaRPr lang="en-GB"/>
                </a:p>
              </p:txBody>
            </p:sp>
            <p:sp>
              <p:nvSpPr>
                <p:cNvPr id="47798" name="Rectangle 3229"/>
                <p:cNvSpPr>
                  <a:spLocks noChangeArrowheads="1"/>
                </p:cNvSpPr>
                <p:nvPr/>
              </p:nvSpPr>
              <p:spPr bwMode="auto">
                <a:xfrm>
                  <a:off x="4943" y="2729"/>
                  <a:ext cx="443" cy="2"/>
                </a:xfrm>
                <a:prstGeom prst="rect">
                  <a:avLst/>
                </a:prstGeom>
                <a:solidFill>
                  <a:srgbClr val="0FAF4B"/>
                </a:solidFill>
                <a:ln w="9525">
                  <a:noFill/>
                  <a:miter lim="800000"/>
                  <a:headEnd/>
                  <a:tailEnd/>
                </a:ln>
              </p:spPr>
              <p:txBody>
                <a:bodyPr/>
                <a:lstStyle/>
                <a:p>
                  <a:endParaRPr lang="en-GB"/>
                </a:p>
              </p:txBody>
            </p:sp>
            <p:pic>
              <p:nvPicPr>
                <p:cNvPr id="47799" name="Picture 3230"/>
                <p:cNvPicPr>
                  <a:picLocks noChangeAspect="1" noChangeArrowheads="1"/>
                </p:cNvPicPr>
                <p:nvPr/>
              </p:nvPicPr>
              <p:blipFill>
                <a:blip r:embed="rId11"/>
                <a:srcRect/>
                <a:stretch>
                  <a:fillRect/>
                </a:stretch>
              </p:blipFill>
              <p:spPr bwMode="auto">
                <a:xfrm>
                  <a:off x="4943" y="2729"/>
                  <a:ext cx="443" cy="2"/>
                </a:xfrm>
                <a:prstGeom prst="rect">
                  <a:avLst/>
                </a:prstGeom>
                <a:noFill/>
                <a:ln w="9525">
                  <a:noFill/>
                  <a:miter lim="800000"/>
                  <a:headEnd/>
                  <a:tailEnd/>
                </a:ln>
              </p:spPr>
            </p:pic>
            <p:sp>
              <p:nvSpPr>
                <p:cNvPr id="47800" name="Rectangle 3231"/>
                <p:cNvSpPr>
                  <a:spLocks noChangeArrowheads="1"/>
                </p:cNvSpPr>
                <p:nvPr/>
              </p:nvSpPr>
              <p:spPr bwMode="auto">
                <a:xfrm>
                  <a:off x="4943" y="2729"/>
                  <a:ext cx="443" cy="2"/>
                </a:xfrm>
                <a:prstGeom prst="rect">
                  <a:avLst/>
                </a:prstGeom>
                <a:solidFill>
                  <a:srgbClr val="0FAF4B"/>
                </a:solidFill>
                <a:ln w="9525">
                  <a:noFill/>
                  <a:miter lim="800000"/>
                  <a:headEnd/>
                  <a:tailEnd/>
                </a:ln>
              </p:spPr>
              <p:txBody>
                <a:bodyPr/>
                <a:lstStyle/>
                <a:p>
                  <a:endParaRPr lang="en-GB"/>
                </a:p>
              </p:txBody>
            </p:sp>
            <p:sp>
              <p:nvSpPr>
                <p:cNvPr id="47801" name="Rectangle 3232"/>
                <p:cNvSpPr>
                  <a:spLocks noChangeArrowheads="1"/>
                </p:cNvSpPr>
                <p:nvPr/>
              </p:nvSpPr>
              <p:spPr bwMode="auto">
                <a:xfrm>
                  <a:off x="4943" y="2731"/>
                  <a:ext cx="443" cy="3"/>
                </a:xfrm>
                <a:prstGeom prst="rect">
                  <a:avLst/>
                </a:prstGeom>
                <a:solidFill>
                  <a:srgbClr val="0FB149"/>
                </a:solidFill>
                <a:ln w="9525">
                  <a:noFill/>
                  <a:miter lim="800000"/>
                  <a:headEnd/>
                  <a:tailEnd/>
                </a:ln>
              </p:spPr>
              <p:txBody>
                <a:bodyPr/>
                <a:lstStyle/>
                <a:p>
                  <a:endParaRPr lang="en-GB"/>
                </a:p>
              </p:txBody>
            </p:sp>
            <p:pic>
              <p:nvPicPr>
                <p:cNvPr id="47802" name="Picture 3233"/>
                <p:cNvPicPr>
                  <a:picLocks noChangeAspect="1" noChangeArrowheads="1"/>
                </p:cNvPicPr>
                <p:nvPr/>
              </p:nvPicPr>
              <p:blipFill>
                <a:blip r:embed="rId12"/>
                <a:srcRect/>
                <a:stretch>
                  <a:fillRect/>
                </a:stretch>
              </p:blipFill>
              <p:spPr bwMode="auto">
                <a:xfrm>
                  <a:off x="4943" y="2731"/>
                  <a:ext cx="443" cy="3"/>
                </a:xfrm>
                <a:prstGeom prst="rect">
                  <a:avLst/>
                </a:prstGeom>
                <a:noFill/>
                <a:ln w="9525">
                  <a:noFill/>
                  <a:miter lim="800000"/>
                  <a:headEnd/>
                  <a:tailEnd/>
                </a:ln>
              </p:spPr>
            </p:pic>
            <p:sp>
              <p:nvSpPr>
                <p:cNvPr id="47803" name="Rectangle 3234"/>
                <p:cNvSpPr>
                  <a:spLocks noChangeArrowheads="1"/>
                </p:cNvSpPr>
                <p:nvPr/>
              </p:nvSpPr>
              <p:spPr bwMode="auto">
                <a:xfrm>
                  <a:off x="4943" y="2731"/>
                  <a:ext cx="443" cy="3"/>
                </a:xfrm>
                <a:prstGeom prst="rect">
                  <a:avLst/>
                </a:prstGeom>
                <a:solidFill>
                  <a:srgbClr val="0FB149"/>
                </a:solidFill>
                <a:ln w="9525">
                  <a:noFill/>
                  <a:miter lim="800000"/>
                  <a:headEnd/>
                  <a:tailEnd/>
                </a:ln>
              </p:spPr>
              <p:txBody>
                <a:bodyPr/>
                <a:lstStyle/>
                <a:p>
                  <a:endParaRPr lang="en-GB"/>
                </a:p>
              </p:txBody>
            </p:sp>
            <p:sp>
              <p:nvSpPr>
                <p:cNvPr id="47804" name="Rectangle 3235"/>
                <p:cNvSpPr>
                  <a:spLocks noChangeArrowheads="1"/>
                </p:cNvSpPr>
                <p:nvPr/>
              </p:nvSpPr>
              <p:spPr bwMode="auto">
                <a:xfrm>
                  <a:off x="4943" y="2734"/>
                  <a:ext cx="443" cy="6"/>
                </a:xfrm>
                <a:prstGeom prst="rect">
                  <a:avLst/>
                </a:prstGeom>
                <a:solidFill>
                  <a:srgbClr val="11B149"/>
                </a:solidFill>
                <a:ln w="9525">
                  <a:noFill/>
                  <a:miter lim="800000"/>
                  <a:headEnd/>
                  <a:tailEnd/>
                </a:ln>
              </p:spPr>
              <p:txBody>
                <a:bodyPr/>
                <a:lstStyle/>
                <a:p>
                  <a:endParaRPr lang="en-GB"/>
                </a:p>
              </p:txBody>
            </p:sp>
            <p:pic>
              <p:nvPicPr>
                <p:cNvPr id="47805" name="Picture 3236"/>
                <p:cNvPicPr>
                  <a:picLocks noChangeAspect="1" noChangeArrowheads="1"/>
                </p:cNvPicPr>
                <p:nvPr/>
              </p:nvPicPr>
              <p:blipFill>
                <a:blip r:embed="rId13"/>
                <a:srcRect/>
                <a:stretch>
                  <a:fillRect/>
                </a:stretch>
              </p:blipFill>
              <p:spPr bwMode="auto">
                <a:xfrm>
                  <a:off x="4943" y="2734"/>
                  <a:ext cx="443" cy="6"/>
                </a:xfrm>
                <a:prstGeom prst="rect">
                  <a:avLst/>
                </a:prstGeom>
                <a:noFill/>
                <a:ln w="9525">
                  <a:noFill/>
                  <a:miter lim="800000"/>
                  <a:headEnd/>
                  <a:tailEnd/>
                </a:ln>
              </p:spPr>
            </p:pic>
            <p:sp>
              <p:nvSpPr>
                <p:cNvPr id="47806" name="Rectangle 3237"/>
                <p:cNvSpPr>
                  <a:spLocks noChangeArrowheads="1"/>
                </p:cNvSpPr>
                <p:nvPr/>
              </p:nvSpPr>
              <p:spPr bwMode="auto">
                <a:xfrm>
                  <a:off x="4943" y="2734"/>
                  <a:ext cx="443" cy="6"/>
                </a:xfrm>
                <a:prstGeom prst="rect">
                  <a:avLst/>
                </a:prstGeom>
                <a:solidFill>
                  <a:srgbClr val="11B149"/>
                </a:solidFill>
                <a:ln w="9525">
                  <a:noFill/>
                  <a:miter lim="800000"/>
                  <a:headEnd/>
                  <a:tailEnd/>
                </a:ln>
              </p:spPr>
              <p:txBody>
                <a:bodyPr/>
                <a:lstStyle/>
                <a:p>
                  <a:endParaRPr lang="en-GB"/>
                </a:p>
              </p:txBody>
            </p:sp>
            <p:sp>
              <p:nvSpPr>
                <p:cNvPr id="47807" name="Rectangle 3238"/>
                <p:cNvSpPr>
                  <a:spLocks noChangeArrowheads="1"/>
                </p:cNvSpPr>
                <p:nvPr/>
              </p:nvSpPr>
              <p:spPr bwMode="auto">
                <a:xfrm>
                  <a:off x="4943" y="2740"/>
                  <a:ext cx="443" cy="6"/>
                </a:xfrm>
                <a:prstGeom prst="rect">
                  <a:avLst/>
                </a:prstGeom>
                <a:solidFill>
                  <a:srgbClr val="13B149"/>
                </a:solidFill>
                <a:ln w="9525">
                  <a:noFill/>
                  <a:miter lim="800000"/>
                  <a:headEnd/>
                  <a:tailEnd/>
                </a:ln>
              </p:spPr>
              <p:txBody>
                <a:bodyPr/>
                <a:lstStyle/>
                <a:p>
                  <a:endParaRPr lang="en-GB"/>
                </a:p>
              </p:txBody>
            </p:sp>
            <p:pic>
              <p:nvPicPr>
                <p:cNvPr id="47808" name="Picture 3239"/>
                <p:cNvPicPr>
                  <a:picLocks noChangeAspect="1" noChangeArrowheads="1"/>
                </p:cNvPicPr>
                <p:nvPr/>
              </p:nvPicPr>
              <p:blipFill>
                <a:blip r:embed="rId14"/>
                <a:srcRect/>
                <a:stretch>
                  <a:fillRect/>
                </a:stretch>
              </p:blipFill>
              <p:spPr bwMode="auto">
                <a:xfrm>
                  <a:off x="4943" y="2740"/>
                  <a:ext cx="443" cy="6"/>
                </a:xfrm>
                <a:prstGeom prst="rect">
                  <a:avLst/>
                </a:prstGeom>
                <a:noFill/>
                <a:ln w="9525">
                  <a:noFill/>
                  <a:miter lim="800000"/>
                  <a:headEnd/>
                  <a:tailEnd/>
                </a:ln>
              </p:spPr>
            </p:pic>
            <p:sp>
              <p:nvSpPr>
                <p:cNvPr id="47809" name="Rectangle 3240"/>
                <p:cNvSpPr>
                  <a:spLocks noChangeArrowheads="1"/>
                </p:cNvSpPr>
                <p:nvPr/>
              </p:nvSpPr>
              <p:spPr bwMode="auto">
                <a:xfrm>
                  <a:off x="4943" y="2740"/>
                  <a:ext cx="443" cy="6"/>
                </a:xfrm>
                <a:prstGeom prst="rect">
                  <a:avLst/>
                </a:prstGeom>
                <a:solidFill>
                  <a:srgbClr val="13B149"/>
                </a:solidFill>
                <a:ln w="9525">
                  <a:noFill/>
                  <a:miter lim="800000"/>
                  <a:headEnd/>
                  <a:tailEnd/>
                </a:ln>
              </p:spPr>
              <p:txBody>
                <a:bodyPr/>
                <a:lstStyle/>
                <a:p>
                  <a:endParaRPr lang="en-GB"/>
                </a:p>
              </p:txBody>
            </p:sp>
            <p:sp>
              <p:nvSpPr>
                <p:cNvPr id="47810" name="Rectangle 3241"/>
                <p:cNvSpPr>
                  <a:spLocks noChangeArrowheads="1"/>
                </p:cNvSpPr>
                <p:nvPr/>
              </p:nvSpPr>
              <p:spPr bwMode="auto">
                <a:xfrm>
                  <a:off x="4943" y="2746"/>
                  <a:ext cx="443" cy="5"/>
                </a:xfrm>
                <a:prstGeom prst="rect">
                  <a:avLst/>
                </a:prstGeom>
                <a:solidFill>
                  <a:srgbClr val="15B149"/>
                </a:solidFill>
                <a:ln w="9525">
                  <a:noFill/>
                  <a:miter lim="800000"/>
                  <a:headEnd/>
                  <a:tailEnd/>
                </a:ln>
              </p:spPr>
              <p:txBody>
                <a:bodyPr/>
                <a:lstStyle/>
                <a:p>
                  <a:endParaRPr lang="en-GB"/>
                </a:p>
              </p:txBody>
            </p:sp>
            <p:pic>
              <p:nvPicPr>
                <p:cNvPr id="47811" name="Picture 3242"/>
                <p:cNvPicPr>
                  <a:picLocks noChangeAspect="1" noChangeArrowheads="1"/>
                </p:cNvPicPr>
                <p:nvPr/>
              </p:nvPicPr>
              <p:blipFill>
                <a:blip r:embed="rId15"/>
                <a:srcRect/>
                <a:stretch>
                  <a:fillRect/>
                </a:stretch>
              </p:blipFill>
              <p:spPr bwMode="auto">
                <a:xfrm>
                  <a:off x="4943" y="2746"/>
                  <a:ext cx="443" cy="5"/>
                </a:xfrm>
                <a:prstGeom prst="rect">
                  <a:avLst/>
                </a:prstGeom>
                <a:noFill/>
                <a:ln w="9525">
                  <a:noFill/>
                  <a:miter lim="800000"/>
                  <a:headEnd/>
                  <a:tailEnd/>
                </a:ln>
              </p:spPr>
            </p:pic>
            <p:sp>
              <p:nvSpPr>
                <p:cNvPr id="47812" name="Rectangle 3243"/>
                <p:cNvSpPr>
                  <a:spLocks noChangeArrowheads="1"/>
                </p:cNvSpPr>
                <p:nvPr/>
              </p:nvSpPr>
              <p:spPr bwMode="auto">
                <a:xfrm>
                  <a:off x="4943" y="2746"/>
                  <a:ext cx="443" cy="5"/>
                </a:xfrm>
                <a:prstGeom prst="rect">
                  <a:avLst/>
                </a:prstGeom>
                <a:solidFill>
                  <a:srgbClr val="15B149"/>
                </a:solidFill>
                <a:ln w="9525">
                  <a:noFill/>
                  <a:miter lim="800000"/>
                  <a:headEnd/>
                  <a:tailEnd/>
                </a:ln>
              </p:spPr>
              <p:txBody>
                <a:bodyPr/>
                <a:lstStyle/>
                <a:p>
                  <a:endParaRPr lang="en-GB"/>
                </a:p>
              </p:txBody>
            </p:sp>
            <p:sp>
              <p:nvSpPr>
                <p:cNvPr id="47813" name="Rectangle 3244"/>
                <p:cNvSpPr>
                  <a:spLocks noChangeArrowheads="1"/>
                </p:cNvSpPr>
                <p:nvPr/>
              </p:nvSpPr>
              <p:spPr bwMode="auto">
                <a:xfrm>
                  <a:off x="4943" y="2751"/>
                  <a:ext cx="443" cy="1"/>
                </a:xfrm>
                <a:prstGeom prst="rect">
                  <a:avLst/>
                </a:prstGeom>
                <a:solidFill>
                  <a:srgbClr val="15B147"/>
                </a:solidFill>
                <a:ln w="9525">
                  <a:noFill/>
                  <a:miter lim="800000"/>
                  <a:headEnd/>
                  <a:tailEnd/>
                </a:ln>
              </p:spPr>
              <p:txBody>
                <a:bodyPr/>
                <a:lstStyle/>
                <a:p>
                  <a:endParaRPr lang="en-GB"/>
                </a:p>
              </p:txBody>
            </p:sp>
            <p:pic>
              <p:nvPicPr>
                <p:cNvPr id="47814" name="Picture 3245"/>
                <p:cNvPicPr>
                  <a:picLocks noChangeAspect="1" noChangeArrowheads="1"/>
                </p:cNvPicPr>
                <p:nvPr/>
              </p:nvPicPr>
              <p:blipFill>
                <a:blip r:embed="rId16"/>
                <a:srcRect/>
                <a:stretch>
                  <a:fillRect/>
                </a:stretch>
              </p:blipFill>
              <p:spPr bwMode="auto">
                <a:xfrm>
                  <a:off x="4943" y="2751"/>
                  <a:ext cx="443" cy="1"/>
                </a:xfrm>
                <a:prstGeom prst="rect">
                  <a:avLst/>
                </a:prstGeom>
                <a:noFill/>
                <a:ln w="9525">
                  <a:noFill/>
                  <a:miter lim="800000"/>
                  <a:headEnd/>
                  <a:tailEnd/>
                </a:ln>
              </p:spPr>
            </p:pic>
            <p:sp>
              <p:nvSpPr>
                <p:cNvPr id="47815" name="Rectangle 3246"/>
                <p:cNvSpPr>
                  <a:spLocks noChangeArrowheads="1"/>
                </p:cNvSpPr>
                <p:nvPr/>
              </p:nvSpPr>
              <p:spPr bwMode="auto">
                <a:xfrm>
                  <a:off x="4943" y="2751"/>
                  <a:ext cx="443" cy="1"/>
                </a:xfrm>
                <a:prstGeom prst="rect">
                  <a:avLst/>
                </a:prstGeom>
                <a:solidFill>
                  <a:srgbClr val="15B147"/>
                </a:solidFill>
                <a:ln w="9525">
                  <a:noFill/>
                  <a:miter lim="800000"/>
                  <a:headEnd/>
                  <a:tailEnd/>
                </a:ln>
              </p:spPr>
              <p:txBody>
                <a:bodyPr/>
                <a:lstStyle/>
                <a:p>
                  <a:endParaRPr lang="en-GB"/>
                </a:p>
              </p:txBody>
            </p:sp>
            <p:sp>
              <p:nvSpPr>
                <p:cNvPr id="47816" name="Rectangle 3247"/>
                <p:cNvSpPr>
                  <a:spLocks noChangeArrowheads="1"/>
                </p:cNvSpPr>
                <p:nvPr/>
              </p:nvSpPr>
              <p:spPr bwMode="auto">
                <a:xfrm>
                  <a:off x="4943" y="2752"/>
                  <a:ext cx="443" cy="5"/>
                </a:xfrm>
                <a:prstGeom prst="rect">
                  <a:avLst/>
                </a:prstGeom>
                <a:solidFill>
                  <a:srgbClr val="17B147"/>
                </a:solidFill>
                <a:ln w="9525">
                  <a:noFill/>
                  <a:miter lim="800000"/>
                  <a:headEnd/>
                  <a:tailEnd/>
                </a:ln>
              </p:spPr>
              <p:txBody>
                <a:bodyPr/>
                <a:lstStyle/>
                <a:p>
                  <a:endParaRPr lang="en-GB"/>
                </a:p>
              </p:txBody>
            </p:sp>
            <p:pic>
              <p:nvPicPr>
                <p:cNvPr id="47817" name="Picture 3248"/>
                <p:cNvPicPr>
                  <a:picLocks noChangeAspect="1" noChangeArrowheads="1"/>
                </p:cNvPicPr>
                <p:nvPr/>
              </p:nvPicPr>
              <p:blipFill>
                <a:blip r:embed="rId17"/>
                <a:srcRect/>
                <a:stretch>
                  <a:fillRect/>
                </a:stretch>
              </p:blipFill>
              <p:spPr bwMode="auto">
                <a:xfrm>
                  <a:off x="4943" y="2752"/>
                  <a:ext cx="443" cy="5"/>
                </a:xfrm>
                <a:prstGeom prst="rect">
                  <a:avLst/>
                </a:prstGeom>
                <a:noFill/>
                <a:ln w="9525">
                  <a:noFill/>
                  <a:miter lim="800000"/>
                  <a:headEnd/>
                  <a:tailEnd/>
                </a:ln>
              </p:spPr>
            </p:pic>
            <p:sp>
              <p:nvSpPr>
                <p:cNvPr id="47818" name="Rectangle 3249"/>
                <p:cNvSpPr>
                  <a:spLocks noChangeArrowheads="1"/>
                </p:cNvSpPr>
                <p:nvPr/>
              </p:nvSpPr>
              <p:spPr bwMode="auto">
                <a:xfrm>
                  <a:off x="4943" y="2752"/>
                  <a:ext cx="443" cy="5"/>
                </a:xfrm>
                <a:prstGeom prst="rect">
                  <a:avLst/>
                </a:prstGeom>
                <a:solidFill>
                  <a:srgbClr val="17B147"/>
                </a:solidFill>
                <a:ln w="9525">
                  <a:noFill/>
                  <a:miter lim="800000"/>
                  <a:headEnd/>
                  <a:tailEnd/>
                </a:ln>
              </p:spPr>
              <p:txBody>
                <a:bodyPr/>
                <a:lstStyle/>
                <a:p>
                  <a:endParaRPr lang="en-GB"/>
                </a:p>
              </p:txBody>
            </p:sp>
            <p:sp>
              <p:nvSpPr>
                <p:cNvPr id="47819" name="Rectangle 3250"/>
                <p:cNvSpPr>
                  <a:spLocks noChangeArrowheads="1"/>
                </p:cNvSpPr>
                <p:nvPr/>
              </p:nvSpPr>
              <p:spPr bwMode="auto">
                <a:xfrm>
                  <a:off x="4943" y="2757"/>
                  <a:ext cx="443" cy="6"/>
                </a:xfrm>
                <a:prstGeom prst="rect">
                  <a:avLst/>
                </a:prstGeom>
                <a:solidFill>
                  <a:srgbClr val="19B147"/>
                </a:solidFill>
                <a:ln w="9525">
                  <a:noFill/>
                  <a:miter lim="800000"/>
                  <a:headEnd/>
                  <a:tailEnd/>
                </a:ln>
              </p:spPr>
              <p:txBody>
                <a:bodyPr/>
                <a:lstStyle/>
                <a:p>
                  <a:endParaRPr lang="en-GB"/>
                </a:p>
              </p:txBody>
            </p:sp>
            <p:pic>
              <p:nvPicPr>
                <p:cNvPr id="47820" name="Picture 3251"/>
                <p:cNvPicPr>
                  <a:picLocks noChangeAspect="1" noChangeArrowheads="1"/>
                </p:cNvPicPr>
                <p:nvPr/>
              </p:nvPicPr>
              <p:blipFill>
                <a:blip r:embed="rId18"/>
                <a:srcRect/>
                <a:stretch>
                  <a:fillRect/>
                </a:stretch>
              </p:blipFill>
              <p:spPr bwMode="auto">
                <a:xfrm>
                  <a:off x="4943" y="2757"/>
                  <a:ext cx="443" cy="6"/>
                </a:xfrm>
                <a:prstGeom prst="rect">
                  <a:avLst/>
                </a:prstGeom>
                <a:noFill/>
                <a:ln w="9525">
                  <a:noFill/>
                  <a:miter lim="800000"/>
                  <a:headEnd/>
                  <a:tailEnd/>
                </a:ln>
              </p:spPr>
            </p:pic>
            <p:sp>
              <p:nvSpPr>
                <p:cNvPr id="47821" name="Rectangle 3252"/>
                <p:cNvSpPr>
                  <a:spLocks noChangeArrowheads="1"/>
                </p:cNvSpPr>
                <p:nvPr/>
              </p:nvSpPr>
              <p:spPr bwMode="auto">
                <a:xfrm>
                  <a:off x="4943" y="2757"/>
                  <a:ext cx="443" cy="6"/>
                </a:xfrm>
                <a:prstGeom prst="rect">
                  <a:avLst/>
                </a:prstGeom>
                <a:solidFill>
                  <a:srgbClr val="19B147"/>
                </a:solidFill>
                <a:ln w="9525">
                  <a:noFill/>
                  <a:miter lim="800000"/>
                  <a:headEnd/>
                  <a:tailEnd/>
                </a:ln>
              </p:spPr>
              <p:txBody>
                <a:bodyPr/>
                <a:lstStyle/>
                <a:p>
                  <a:endParaRPr lang="en-GB"/>
                </a:p>
              </p:txBody>
            </p:sp>
            <p:sp>
              <p:nvSpPr>
                <p:cNvPr id="47822" name="Rectangle 3253"/>
                <p:cNvSpPr>
                  <a:spLocks noChangeArrowheads="1"/>
                </p:cNvSpPr>
                <p:nvPr/>
              </p:nvSpPr>
              <p:spPr bwMode="auto">
                <a:xfrm>
                  <a:off x="4943" y="2763"/>
                  <a:ext cx="443" cy="6"/>
                </a:xfrm>
                <a:prstGeom prst="rect">
                  <a:avLst/>
                </a:prstGeom>
                <a:solidFill>
                  <a:srgbClr val="1BB147"/>
                </a:solidFill>
                <a:ln w="9525">
                  <a:noFill/>
                  <a:miter lim="800000"/>
                  <a:headEnd/>
                  <a:tailEnd/>
                </a:ln>
              </p:spPr>
              <p:txBody>
                <a:bodyPr/>
                <a:lstStyle/>
                <a:p>
                  <a:endParaRPr lang="en-GB"/>
                </a:p>
              </p:txBody>
            </p:sp>
            <p:pic>
              <p:nvPicPr>
                <p:cNvPr id="47823" name="Picture 3254"/>
                <p:cNvPicPr>
                  <a:picLocks noChangeAspect="1" noChangeArrowheads="1"/>
                </p:cNvPicPr>
                <p:nvPr/>
              </p:nvPicPr>
              <p:blipFill>
                <a:blip r:embed="rId19"/>
                <a:srcRect/>
                <a:stretch>
                  <a:fillRect/>
                </a:stretch>
              </p:blipFill>
              <p:spPr bwMode="auto">
                <a:xfrm>
                  <a:off x="4943" y="2763"/>
                  <a:ext cx="443" cy="6"/>
                </a:xfrm>
                <a:prstGeom prst="rect">
                  <a:avLst/>
                </a:prstGeom>
                <a:noFill/>
                <a:ln w="9525">
                  <a:noFill/>
                  <a:miter lim="800000"/>
                  <a:headEnd/>
                  <a:tailEnd/>
                </a:ln>
              </p:spPr>
            </p:pic>
            <p:sp>
              <p:nvSpPr>
                <p:cNvPr id="47824" name="Rectangle 3255"/>
                <p:cNvSpPr>
                  <a:spLocks noChangeArrowheads="1"/>
                </p:cNvSpPr>
                <p:nvPr/>
              </p:nvSpPr>
              <p:spPr bwMode="auto">
                <a:xfrm>
                  <a:off x="4943" y="2763"/>
                  <a:ext cx="443" cy="6"/>
                </a:xfrm>
                <a:prstGeom prst="rect">
                  <a:avLst/>
                </a:prstGeom>
                <a:solidFill>
                  <a:srgbClr val="1BB147"/>
                </a:solidFill>
                <a:ln w="9525">
                  <a:noFill/>
                  <a:miter lim="800000"/>
                  <a:headEnd/>
                  <a:tailEnd/>
                </a:ln>
              </p:spPr>
              <p:txBody>
                <a:bodyPr/>
                <a:lstStyle/>
                <a:p>
                  <a:endParaRPr lang="en-GB"/>
                </a:p>
              </p:txBody>
            </p:sp>
            <p:sp>
              <p:nvSpPr>
                <p:cNvPr id="47825" name="Rectangle 3256"/>
                <p:cNvSpPr>
                  <a:spLocks noChangeArrowheads="1"/>
                </p:cNvSpPr>
                <p:nvPr/>
              </p:nvSpPr>
              <p:spPr bwMode="auto">
                <a:xfrm>
                  <a:off x="4943" y="2769"/>
                  <a:ext cx="443" cy="6"/>
                </a:xfrm>
                <a:prstGeom prst="rect">
                  <a:avLst/>
                </a:prstGeom>
                <a:solidFill>
                  <a:srgbClr val="1DB145"/>
                </a:solidFill>
                <a:ln w="9525">
                  <a:noFill/>
                  <a:miter lim="800000"/>
                  <a:headEnd/>
                  <a:tailEnd/>
                </a:ln>
              </p:spPr>
              <p:txBody>
                <a:bodyPr/>
                <a:lstStyle/>
                <a:p>
                  <a:endParaRPr lang="en-GB"/>
                </a:p>
              </p:txBody>
            </p:sp>
            <p:pic>
              <p:nvPicPr>
                <p:cNvPr id="47826" name="Picture 3257"/>
                <p:cNvPicPr>
                  <a:picLocks noChangeAspect="1" noChangeArrowheads="1"/>
                </p:cNvPicPr>
                <p:nvPr/>
              </p:nvPicPr>
              <p:blipFill>
                <a:blip r:embed="rId20"/>
                <a:srcRect/>
                <a:stretch>
                  <a:fillRect/>
                </a:stretch>
              </p:blipFill>
              <p:spPr bwMode="auto">
                <a:xfrm>
                  <a:off x="4943" y="2769"/>
                  <a:ext cx="443" cy="6"/>
                </a:xfrm>
                <a:prstGeom prst="rect">
                  <a:avLst/>
                </a:prstGeom>
                <a:noFill/>
                <a:ln w="9525">
                  <a:noFill/>
                  <a:miter lim="800000"/>
                  <a:headEnd/>
                  <a:tailEnd/>
                </a:ln>
              </p:spPr>
            </p:pic>
            <p:sp>
              <p:nvSpPr>
                <p:cNvPr id="47827" name="Rectangle 3258"/>
                <p:cNvSpPr>
                  <a:spLocks noChangeArrowheads="1"/>
                </p:cNvSpPr>
                <p:nvPr/>
              </p:nvSpPr>
              <p:spPr bwMode="auto">
                <a:xfrm>
                  <a:off x="4943" y="2769"/>
                  <a:ext cx="443" cy="6"/>
                </a:xfrm>
                <a:prstGeom prst="rect">
                  <a:avLst/>
                </a:prstGeom>
                <a:solidFill>
                  <a:srgbClr val="1DB145"/>
                </a:solidFill>
                <a:ln w="9525">
                  <a:noFill/>
                  <a:miter lim="800000"/>
                  <a:headEnd/>
                  <a:tailEnd/>
                </a:ln>
              </p:spPr>
              <p:txBody>
                <a:bodyPr/>
                <a:lstStyle/>
                <a:p>
                  <a:endParaRPr lang="en-GB"/>
                </a:p>
              </p:txBody>
            </p:sp>
            <p:sp>
              <p:nvSpPr>
                <p:cNvPr id="47828" name="Rectangle 3259"/>
                <p:cNvSpPr>
                  <a:spLocks noChangeArrowheads="1"/>
                </p:cNvSpPr>
                <p:nvPr/>
              </p:nvSpPr>
              <p:spPr bwMode="auto">
                <a:xfrm>
                  <a:off x="4943" y="2775"/>
                  <a:ext cx="443" cy="5"/>
                </a:xfrm>
                <a:prstGeom prst="rect">
                  <a:avLst/>
                </a:prstGeom>
                <a:solidFill>
                  <a:srgbClr val="1FB145"/>
                </a:solidFill>
                <a:ln w="9525">
                  <a:noFill/>
                  <a:miter lim="800000"/>
                  <a:headEnd/>
                  <a:tailEnd/>
                </a:ln>
              </p:spPr>
              <p:txBody>
                <a:bodyPr/>
                <a:lstStyle/>
                <a:p>
                  <a:endParaRPr lang="en-GB"/>
                </a:p>
              </p:txBody>
            </p:sp>
            <p:pic>
              <p:nvPicPr>
                <p:cNvPr id="47829" name="Picture 3260"/>
                <p:cNvPicPr>
                  <a:picLocks noChangeAspect="1" noChangeArrowheads="1"/>
                </p:cNvPicPr>
                <p:nvPr/>
              </p:nvPicPr>
              <p:blipFill>
                <a:blip r:embed="rId21"/>
                <a:srcRect/>
                <a:stretch>
                  <a:fillRect/>
                </a:stretch>
              </p:blipFill>
              <p:spPr bwMode="auto">
                <a:xfrm>
                  <a:off x="4943" y="2775"/>
                  <a:ext cx="443" cy="5"/>
                </a:xfrm>
                <a:prstGeom prst="rect">
                  <a:avLst/>
                </a:prstGeom>
                <a:noFill/>
                <a:ln w="9525">
                  <a:noFill/>
                  <a:miter lim="800000"/>
                  <a:headEnd/>
                  <a:tailEnd/>
                </a:ln>
              </p:spPr>
            </p:pic>
            <p:sp>
              <p:nvSpPr>
                <p:cNvPr id="47830" name="Rectangle 3261"/>
                <p:cNvSpPr>
                  <a:spLocks noChangeArrowheads="1"/>
                </p:cNvSpPr>
                <p:nvPr/>
              </p:nvSpPr>
              <p:spPr bwMode="auto">
                <a:xfrm>
                  <a:off x="4943" y="2775"/>
                  <a:ext cx="443" cy="5"/>
                </a:xfrm>
                <a:prstGeom prst="rect">
                  <a:avLst/>
                </a:prstGeom>
                <a:solidFill>
                  <a:srgbClr val="1FB145"/>
                </a:solidFill>
                <a:ln w="9525">
                  <a:noFill/>
                  <a:miter lim="800000"/>
                  <a:headEnd/>
                  <a:tailEnd/>
                </a:ln>
              </p:spPr>
              <p:txBody>
                <a:bodyPr/>
                <a:lstStyle/>
                <a:p>
                  <a:endParaRPr lang="en-GB"/>
                </a:p>
              </p:txBody>
            </p:sp>
            <p:sp>
              <p:nvSpPr>
                <p:cNvPr id="47831" name="Rectangle 3262"/>
                <p:cNvSpPr>
                  <a:spLocks noChangeArrowheads="1"/>
                </p:cNvSpPr>
                <p:nvPr/>
              </p:nvSpPr>
              <p:spPr bwMode="auto">
                <a:xfrm>
                  <a:off x="4943" y="2780"/>
                  <a:ext cx="443" cy="6"/>
                </a:xfrm>
                <a:prstGeom prst="rect">
                  <a:avLst/>
                </a:prstGeom>
                <a:solidFill>
                  <a:srgbClr val="21B145"/>
                </a:solidFill>
                <a:ln w="9525">
                  <a:noFill/>
                  <a:miter lim="800000"/>
                  <a:headEnd/>
                  <a:tailEnd/>
                </a:ln>
              </p:spPr>
              <p:txBody>
                <a:bodyPr/>
                <a:lstStyle/>
                <a:p>
                  <a:endParaRPr lang="en-GB"/>
                </a:p>
              </p:txBody>
            </p:sp>
            <p:pic>
              <p:nvPicPr>
                <p:cNvPr id="47832" name="Picture 3263"/>
                <p:cNvPicPr>
                  <a:picLocks noChangeAspect="1" noChangeArrowheads="1"/>
                </p:cNvPicPr>
                <p:nvPr/>
              </p:nvPicPr>
              <p:blipFill>
                <a:blip r:embed="rId22"/>
                <a:srcRect/>
                <a:stretch>
                  <a:fillRect/>
                </a:stretch>
              </p:blipFill>
              <p:spPr bwMode="auto">
                <a:xfrm>
                  <a:off x="4943" y="2780"/>
                  <a:ext cx="443" cy="6"/>
                </a:xfrm>
                <a:prstGeom prst="rect">
                  <a:avLst/>
                </a:prstGeom>
                <a:noFill/>
                <a:ln w="9525">
                  <a:noFill/>
                  <a:miter lim="800000"/>
                  <a:headEnd/>
                  <a:tailEnd/>
                </a:ln>
              </p:spPr>
            </p:pic>
            <p:sp>
              <p:nvSpPr>
                <p:cNvPr id="47833" name="Rectangle 3264"/>
                <p:cNvSpPr>
                  <a:spLocks noChangeArrowheads="1"/>
                </p:cNvSpPr>
                <p:nvPr/>
              </p:nvSpPr>
              <p:spPr bwMode="auto">
                <a:xfrm>
                  <a:off x="4943" y="2780"/>
                  <a:ext cx="443" cy="6"/>
                </a:xfrm>
                <a:prstGeom prst="rect">
                  <a:avLst/>
                </a:prstGeom>
                <a:solidFill>
                  <a:srgbClr val="21B145"/>
                </a:solidFill>
                <a:ln w="9525">
                  <a:noFill/>
                  <a:miter lim="800000"/>
                  <a:headEnd/>
                  <a:tailEnd/>
                </a:ln>
              </p:spPr>
              <p:txBody>
                <a:bodyPr/>
                <a:lstStyle/>
                <a:p>
                  <a:endParaRPr lang="en-GB"/>
                </a:p>
              </p:txBody>
            </p:sp>
            <p:sp>
              <p:nvSpPr>
                <p:cNvPr id="47834" name="Rectangle 3265"/>
                <p:cNvSpPr>
                  <a:spLocks noChangeArrowheads="1"/>
                </p:cNvSpPr>
                <p:nvPr/>
              </p:nvSpPr>
              <p:spPr bwMode="auto">
                <a:xfrm>
                  <a:off x="4943" y="2786"/>
                  <a:ext cx="443" cy="1"/>
                </a:xfrm>
                <a:prstGeom prst="rect">
                  <a:avLst/>
                </a:prstGeom>
                <a:solidFill>
                  <a:srgbClr val="23B145"/>
                </a:solidFill>
                <a:ln w="9525">
                  <a:noFill/>
                  <a:miter lim="800000"/>
                  <a:headEnd/>
                  <a:tailEnd/>
                </a:ln>
              </p:spPr>
              <p:txBody>
                <a:bodyPr/>
                <a:lstStyle/>
                <a:p>
                  <a:endParaRPr lang="en-GB"/>
                </a:p>
              </p:txBody>
            </p:sp>
            <p:pic>
              <p:nvPicPr>
                <p:cNvPr id="47835" name="Picture 3266"/>
                <p:cNvPicPr>
                  <a:picLocks noChangeAspect="1" noChangeArrowheads="1"/>
                </p:cNvPicPr>
                <p:nvPr/>
              </p:nvPicPr>
              <p:blipFill>
                <a:blip r:embed="rId23"/>
                <a:srcRect/>
                <a:stretch>
                  <a:fillRect/>
                </a:stretch>
              </p:blipFill>
              <p:spPr bwMode="auto">
                <a:xfrm>
                  <a:off x="4943" y="2786"/>
                  <a:ext cx="443" cy="1"/>
                </a:xfrm>
                <a:prstGeom prst="rect">
                  <a:avLst/>
                </a:prstGeom>
                <a:noFill/>
                <a:ln w="9525">
                  <a:noFill/>
                  <a:miter lim="800000"/>
                  <a:headEnd/>
                  <a:tailEnd/>
                </a:ln>
              </p:spPr>
            </p:pic>
            <p:sp>
              <p:nvSpPr>
                <p:cNvPr id="47836" name="Rectangle 3267"/>
                <p:cNvSpPr>
                  <a:spLocks noChangeArrowheads="1"/>
                </p:cNvSpPr>
                <p:nvPr/>
              </p:nvSpPr>
              <p:spPr bwMode="auto">
                <a:xfrm>
                  <a:off x="4943" y="2786"/>
                  <a:ext cx="443" cy="1"/>
                </a:xfrm>
                <a:prstGeom prst="rect">
                  <a:avLst/>
                </a:prstGeom>
                <a:solidFill>
                  <a:srgbClr val="23B145"/>
                </a:solidFill>
                <a:ln w="9525">
                  <a:noFill/>
                  <a:miter lim="800000"/>
                  <a:headEnd/>
                  <a:tailEnd/>
                </a:ln>
              </p:spPr>
              <p:txBody>
                <a:bodyPr/>
                <a:lstStyle/>
                <a:p>
                  <a:endParaRPr lang="en-GB"/>
                </a:p>
              </p:txBody>
            </p:sp>
            <p:sp>
              <p:nvSpPr>
                <p:cNvPr id="47837" name="Rectangle 3268"/>
                <p:cNvSpPr>
                  <a:spLocks noChangeArrowheads="1"/>
                </p:cNvSpPr>
                <p:nvPr/>
              </p:nvSpPr>
              <p:spPr bwMode="auto">
                <a:xfrm>
                  <a:off x="4943" y="2787"/>
                  <a:ext cx="443" cy="5"/>
                </a:xfrm>
                <a:prstGeom prst="rect">
                  <a:avLst/>
                </a:prstGeom>
                <a:solidFill>
                  <a:srgbClr val="23B143"/>
                </a:solidFill>
                <a:ln w="9525">
                  <a:noFill/>
                  <a:miter lim="800000"/>
                  <a:headEnd/>
                  <a:tailEnd/>
                </a:ln>
              </p:spPr>
              <p:txBody>
                <a:bodyPr/>
                <a:lstStyle/>
                <a:p>
                  <a:endParaRPr lang="en-GB"/>
                </a:p>
              </p:txBody>
            </p:sp>
            <p:pic>
              <p:nvPicPr>
                <p:cNvPr id="47838" name="Picture 3269"/>
                <p:cNvPicPr>
                  <a:picLocks noChangeAspect="1" noChangeArrowheads="1"/>
                </p:cNvPicPr>
                <p:nvPr/>
              </p:nvPicPr>
              <p:blipFill>
                <a:blip r:embed="rId24"/>
                <a:srcRect/>
                <a:stretch>
                  <a:fillRect/>
                </a:stretch>
              </p:blipFill>
              <p:spPr bwMode="auto">
                <a:xfrm>
                  <a:off x="4943" y="2787"/>
                  <a:ext cx="443" cy="5"/>
                </a:xfrm>
                <a:prstGeom prst="rect">
                  <a:avLst/>
                </a:prstGeom>
                <a:noFill/>
                <a:ln w="9525">
                  <a:noFill/>
                  <a:miter lim="800000"/>
                  <a:headEnd/>
                  <a:tailEnd/>
                </a:ln>
              </p:spPr>
            </p:pic>
            <p:sp>
              <p:nvSpPr>
                <p:cNvPr id="47839" name="Rectangle 3270"/>
                <p:cNvSpPr>
                  <a:spLocks noChangeArrowheads="1"/>
                </p:cNvSpPr>
                <p:nvPr/>
              </p:nvSpPr>
              <p:spPr bwMode="auto">
                <a:xfrm>
                  <a:off x="4943" y="2787"/>
                  <a:ext cx="443" cy="5"/>
                </a:xfrm>
                <a:prstGeom prst="rect">
                  <a:avLst/>
                </a:prstGeom>
                <a:solidFill>
                  <a:srgbClr val="23B143"/>
                </a:solidFill>
                <a:ln w="9525">
                  <a:noFill/>
                  <a:miter lim="800000"/>
                  <a:headEnd/>
                  <a:tailEnd/>
                </a:ln>
              </p:spPr>
              <p:txBody>
                <a:bodyPr/>
                <a:lstStyle/>
                <a:p>
                  <a:endParaRPr lang="en-GB"/>
                </a:p>
              </p:txBody>
            </p:sp>
            <p:sp>
              <p:nvSpPr>
                <p:cNvPr id="47840" name="Rectangle 3271"/>
                <p:cNvSpPr>
                  <a:spLocks noChangeArrowheads="1"/>
                </p:cNvSpPr>
                <p:nvPr/>
              </p:nvSpPr>
              <p:spPr bwMode="auto">
                <a:xfrm>
                  <a:off x="4943" y="2792"/>
                  <a:ext cx="443" cy="6"/>
                </a:xfrm>
                <a:prstGeom prst="rect">
                  <a:avLst/>
                </a:prstGeom>
                <a:solidFill>
                  <a:srgbClr val="25B143"/>
                </a:solidFill>
                <a:ln w="9525">
                  <a:noFill/>
                  <a:miter lim="800000"/>
                  <a:headEnd/>
                  <a:tailEnd/>
                </a:ln>
              </p:spPr>
              <p:txBody>
                <a:bodyPr/>
                <a:lstStyle/>
                <a:p>
                  <a:endParaRPr lang="en-GB"/>
                </a:p>
              </p:txBody>
            </p:sp>
            <p:pic>
              <p:nvPicPr>
                <p:cNvPr id="47841" name="Picture 3272"/>
                <p:cNvPicPr>
                  <a:picLocks noChangeAspect="1" noChangeArrowheads="1"/>
                </p:cNvPicPr>
                <p:nvPr/>
              </p:nvPicPr>
              <p:blipFill>
                <a:blip r:embed="rId25"/>
                <a:srcRect/>
                <a:stretch>
                  <a:fillRect/>
                </a:stretch>
              </p:blipFill>
              <p:spPr bwMode="auto">
                <a:xfrm>
                  <a:off x="4943" y="2792"/>
                  <a:ext cx="443" cy="6"/>
                </a:xfrm>
                <a:prstGeom prst="rect">
                  <a:avLst/>
                </a:prstGeom>
                <a:noFill/>
                <a:ln w="9525">
                  <a:noFill/>
                  <a:miter lim="800000"/>
                  <a:headEnd/>
                  <a:tailEnd/>
                </a:ln>
              </p:spPr>
            </p:pic>
            <p:sp>
              <p:nvSpPr>
                <p:cNvPr id="47842" name="Rectangle 3273"/>
                <p:cNvSpPr>
                  <a:spLocks noChangeArrowheads="1"/>
                </p:cNvSpPr>
                <p:nvPr/>
              </p:nvSpPr>
              <p:spPr bwMode="auto">
                <a:xfrm>
                  <a:off x="4943" y="2792"/>
                  <a:ext cx="443" cy="6"/>
                </a:xfrm>
                <a:prstGeom prst="rect">
                  <a:avLst/>
                </a:prstGeom>
                <a:solidFill>
                  <a:srgbClr val="25B143"/>
                </a:solidFill>
                <a:ln w="9525">
                  <a:noFill/>
                  <a:miter lim="800000"/>
                  <a:headEnd/>
                  <a:tailEnd/>
                </a:ln>
              </p:spPr>
              <p:txBody>
                <a:bodyPr/>
                <a:lstStyle/>
                <a:p>
                  <a:endParaRPr lang="en-GB"/>
                </a:p>
              </p:txBody>
            </p:sp>
            <p:sp>
              <p:nvSpPr>
                <p:cNvPr id="47843" name="Rectangle 3274"/>
                <p:cNvSpPr>
                  <a:spLocks noChangeArrowheads="1"/>
                </p:cNvSpPr>
                <p:nvPr/>
              </p:nvSpPr>
              <p:spPr bwMode="auto">
                <a:xfrm>
                  <a:off x="4943" y="2798"/>
                  <a:ext cx="443" cy="6"/>
                </a:xfrm>
                <a:prstGeom prst="rect">
                  <a:avLst/>
                </a:prstGeom>
                <a:solidFill>
                  <a:srgbClr val="27B143"/>
                </a:solidFill>
                <a:ln w="9525">
                  <a:noFill/>
                  <a:miter lim="800000"/>
                  <a:headEnd/>
                  <a:tailEnd/>
                </a:ln>
              </p:spPr>
              <p:txBody>
                <a:bodyPr/>
                <a:lstStyle/>
                <a:p>
                  <a:endParaRPr lang="en-GB"/>
                </a:p>
              </p:txBody>
            </p:sp>
            <p:pic>
              <p:nvPicPr>
                <p:cNvPr id="47844" name="Picture 3275"/>
                <p:cNvPicPr>
                  <a:picLocks noChangeAspect="1" noChangeArrowheads="1"/>
                </p:cNvPicPr>
                <p:nvPr/>
              </p:nvPicPr>
              <p:blipFill>
                <a:blip r:embed="rId26"/>
                <a:srcRect/>
                <a:stretch>
                  <a:fillRect/>
                </a:stretch>
              </p:blipFill>
              <p:spPr bwMode="auto">
                <a:xfrm>
                  <a:off x="4943" y="2798"/>
                  <a:ext cx="443" cy="6"/>
                </a:xfrm>
                <a:prstGeom prst="rect">
                  <a:avLst/>
                </a:prstGeom>
                <a:noFill/>
                <a:ln w="9525">
                  <a:noFill/>
                  <a:miter lim="800000"/>
                  <a:headEnd/>
                  <a:tailEnd/>
                </a:ln>
              </p:spPr>
            </p:pic>
            <p:sp>
              <p:nvSpPr>
                <p:cNvPr id="47845" name="Rectangle 3276"/>
                <p:cNvSpPr>
                  <a:spLocks noChangeArrowheads="1"/>
                </p:cNvSpPr>
                <p:nvPr/>
              </p:nvSpPr>
              <p:spPr bwMode="auto">
                <a:xfrm>
                  <a:off x="4943" y="2798"/>
                  <a:ext cx="443" cy="6"/>
                </a:xfrm>
                <a:prstGeom prst="rect">
                  <a:avLst/>
                </a:prstGeom>
                <a:solidFill>
                  <a:srgbClr val="27B143"/>
                </a:solidFill>
                <a:ln w="9525">
                  <a:noFill/>
                  <a:miter lim="800000"/>
                  <a:headEnd/>
                  <a:tailEnd/>
                </a:ln>
              </p:spPr>
              <p:txBody>
                <a:bodyPr/>
                <a:lstStyle/>
                <a:p>
                  <a:endParaRPr lang="en-GB"/>
                </a:p>
              </p:txBody>
            </p:sp>
            <p:sp>
              <p:nvSpPr>
                <p:cNvPr id="47846" name="Rectangle 3277"/>
                <p:cNvSpPr>
                  <a:spLocks noChangeArrowheads="1"/>
                </p:cNvSpPr>
                <p:nvPr/>
              </p:nvSpPr>
              <p:spPr bwMode="auto">
                <a:xfrm>
                  <a:off x="4943" y="2804"/>
                  <a:ext cx="443" cy="1"/>
                </a:xfrm>
                <a:prstGeom prst="rect">
                  <a:avLst/>
                </a:prstGeom>
                <a:solidFill>
                  <a:srgbClr val="29B143"/>
                </a:solidFill>
                <a:ln w="9525">
                  <a:noFill/>
                  <a:miter lim="800000"/>
                  <a:headEnd/>
                  <a:tailEnd/>
                </a:ln>
              </p:spPr>
              <p:txBody>
                <a:bodyPr/>
                <a:lstStyle/>
                <a:p>
                  <a:endParaRPr lang="en-GB"/>
                </a:p>
              </p:txBody>
            </p:sp>
            <p:pic>
              <p:nvPicPr>
                <p:cNvPr id="47847" name="Picture 3278"/>
                <p:cNvPicPr>
                  <a:picLocks noChangeAspect="1" noChangeArrowheads="1"/>
                </p:cNvPicPr>
                <p:nvPr/>
              </p:nvPicPr>
              <p:blipFill>
                <a:blip r:embed="rId27"/>
                <a:srcRect/>
                <a:stretch>
                  <a:fillRect/>
                </a:stretch>
              </p:blipFill>
              <p:spPr bwMode="auto">
                <a:xfrm>
                  <a:off x="4943" y="2804"/>
                  <a:ext cx="443" cy="1"/>
                </a:xfrm>
                <a:prstGeom prst="rect">
                  <a:avLst/>
                </a:prstGeom>
                <a:noFill/>
                <a:ln w="9525">
                  <a:noFill/>
                  <a:miter lim="800000"/>
                  <a:headEnd/>
                  <a:tailEnd/>
                </a:ln>
              </p:spPr>
            </p:pic>
            <p:sp>
              <p:nvSpPr>
                <p:cNvPr id="47848" name="Rectangle 3279"/>
                <p:cNvSpPr>
                  <a:spLocks noChangeArrowheads="1"/>
                </p:cNvSpPr>
                <p:nvPr/>
              </p:nvSpPr>
              <p:spPr bwMode="auto">
                <a:xfrm>
                  <a:off x="4943" y="2804"/>
                  <a:ext cx="443" cy="1"/>
                </a:xfrm>
                <a:prstGeom prst="rect">
                  <a:avLst/>
                </a:prstGeom>
                <a:solidFill>
                  <a:srgbClr val="29B143"/>
                </a:solidFill>
                <a:ln w="9525">
                  <a:noFill/>
                  <a:miter lim="800000"/>
                  <a:headEnd/>
                  <a:tailEnd/>
                </a:ln>
              </p:spPr>
              <p:txBody>
                <a:bodyPr/>
                <a:lstStyle/>
                <a:p>
                  <a:endParaRPr lang="en-GB"/>
                </a:p>
              </p:txBody>
            </p:sp>
            <p:sp>
              <p:nvSpPr>
                <p:cNvPr id="47849" name="Rectangle 3280"/>
                <p:cNvSpPr>
                  <a:spLocks noChangeArrowheads="1"/>
                </p:cNvSpPr>
                <p:nvPr/>
              </p:nvSpPr>
              <p:spPr bwMode="auto">
                <a:xfrm>
                  <a:off x="4943" y="2805"/>
                  <a:ext cx="443" cy="5"/>
                </a:xfrm>
                <a:prstGeom prst="rect">
                  <a:avLst/>
                </a:prstGeom>
                <a:solidFill>
                  <a:srgbClr val="29B141"/>
                </a:solidFill>
                <a:ln w="9525">
                  <a:noFill/>
                  <a:miter lim="800000"/>
                  <a:headEnd/>
                  <a:tailEnd/>
                </a:ln>
              </p:spPr>
              <p:txBody>
                <a:bodyPr/>
                <a:lstStyle/>
                <a:p>
                  <a:endParaRPr lang="en-GB"/>
                </a:p>
              </p:txBody>
            </p:sp>
            <p:pic>
              <p:nvPicPr>
                <p:cNvPr id="47850" name="Picture 3281"/>
                <p:cNvPicPr>
                  <a:picLocks noChangeAspect="1" noChangeArrowheads="1"/>
                </p:cNvPicPr>
                <p:nvPr/>
              </p:nvPicPr>
              <p:blipFill>
                <a:blip r:embed="rId28"/>
                <a:srcRect/>
                <a:stretch>
                  <a:fillRect/>
                </a:stretch>
              </p:blipFill>
              <p:spPr bwMode="auto">
                <a:xfrm>
                  <a:off x="4943" y="2805"/>
                  <a:ext cx="443" cy="5"/>
                </a:xfrm>
                <a:prstGeom prst="rect">
                  <a:avLst/>
                </a:prstGeom>
                <a:noFill/>
                <a:ln w="9525">
                  <a:noFill/>
                  <a:miter lim="800000"/>
                  <a:headEnd/>
                  <a:tailEnd/>
                </a:ln>
              </p:spPr>
            </p:pic>
            <p:sp>
              <p:nvSpPr>
                <p:cNvPr id="47851" name="Rectangle 3282"/>
                <p:cNvSpPr>
                  <a:spLocks noChangeArrowheads="1"/>
                </p:cNvSpPr>
                <p:nvPr/>
              </p:nvSpPr>
              <p:spPr bwMode="auto">
                <a:xfrm>
                  <a:off x="4943" y="2805"/>
                  <a:ext cx="443" cy="5"/>
                </a:xfrm>
                <a:prstGeom prst="rect">
                  <a:avLst/>
                </a:prstGeom>
                <a:solidFill>
                  <a:srgbClr val="29B141"/>
                </a:solidFill>
                <a:ln w="9525">
                  <a:noFill/>
                  <a:miter lim="800000"/>
                  <a:headEnd/>
                  <a:tailEnd/>
                </a:ln>
              </p:spPr>
              <p:txBody>
                <a:bodyPr/>
                <a:lstStyle/>
                <a:p>
                  <a:endParaRPr lang="en-GB"/>
                </a:p>
              </p:txBody>
            </p:sp>
            <p:sp>
              <p:nvSpPr>
                <p:cNvPr id="47852" name="Rectangle 3283"/>
                <p:cNvSpPr>
                  <a:spLocks noChangeArrowheads="1"/>
                </p:cNvSpPr>
                <p:nvPr/>
              </p:nvSpPr>
              <p:spPr bwMode="auto">
                <a:xfrm>
                  <a:off x="4943" y="2810"/>
                  <a:ext cx="443" cy="6"/>
                </a:xfrm>
                <a:prstGeom prst="rect">
                  <a:avLst/>
                </a:prstGeom>
                <a:solidFill>
                  <a:srgbClr val="2BB141"/>
                </a:solidFill>
                <a:ln w="9525">
                  <a:noFill/>
                  <a:miter lim="800000"/>
                  <a:headEnd/>
                  <a:tailEnd/>
                </a:ln>
              </p:spPr>
              <p:txBody>
                <a:bodyPr/>
                <a:lstStyle/>
                <a:p>
                  <a:endParaRPr lang="en-GB"/>
                </a:p>
              </p:txBody>
            </p:sp>
            <p:pic>
              <p:nvPicPr>
                <p:cNvPr id="47853" name="Picture 3284"/>
                <p:cNvPicPr>
                  <a:picLocks noChangeAspect="1" noChangeArrowheads="1"/>
                </p:cNvPicPr>
                <p:nvPr/>
              </p:nvPicPr>
              <p:blipFill>
                <a:blip r:embed="rId29"/>
                <a:srcRect/>
                <a:stretch>
                  <a:fillRect/>
                </a:stretch>
              </p:blipFill>
              <p:spPr bwMode="auto">
                <a:xfrm>
                  <a:off x="4943" y="2810"/>
                  <a:ext cx="443" cy="6"/>
                </a:xfrm>
                <a:prstGeom prst="rect">
                  <a:avLst/>
                </a:prstGeom>
                <a:noFill/>
                <a:ln w="9525">
                  <a:noFill/>
                  <a:miter lim="800000"/>
                  <a:headEnd/>
                  <a:tailEnd/>
                </a:ln>
              </p:spPr>
            </p:pic>
            <p:sp>
              <p:nvSpPr>
                <p:cNvPr id="47854" name="Rectangle 3285"/>
                <p:cNvSpPr>
                  <a:spLocks noChangeArrowheads="1"/>
                </p:cNvSpPr>
                <p:nvPr/>
              </p:nvSpPr>
              <p:spPr bwMode="auto">
                <a:xfrm>
                  <a:off x="4943" y="2810"/>
                  <a:ext cx="443" cy="6"/>
                </a:xfrm>
                <a:prstGeom prst="rect">
                  <a:avLst/>
                </a:prstGeom>
                <a:solidFill>
                  <a:srgbClr val="2BB141"/>
                </a:solidFill>
                <a:ln w="9525">
                  <a:noFill/>
                  <a:miter lim="800000"/>
                  <a:headEnd/>
                  <a:tailEnd/>
                </a:ln>
              </p:spPr>
              <p:txBody>
                <a:bodyPr/>
                <a:lstStyle/>
                <a:p>
                  <a:endParaRPr lang="en-GB"/>
                </a:p>
              </p:txBody>
            </p:sp>
            <p:sp>
              <p:nvSpPr>
                <p:cNvPr id="47855" name="Rectangle 3286"/>
                <p:cNvSpPr>
                  <a:spLocks noChangeArrowheads="1"/>
                </p:cNvSpPr>
                <p:nvPr/>
              </p:nvSpPr>
              <p:spPr bwMode="auto">
                <a:xfrm>
                  <a:off x="4943" y="2816"/>
                  <a:ext cx="443" cy="6"/>
                </a:xfrm>
                <a:prstGeom prst="rect">
                  <a:avLst/>
                </a:prstGeom>
                <a:solidFill>
                  <a:srgbClr val="2DB141"/>
                </a:solidFill>
                <a:ln w="9525">
                  <a:noFill/>
                  <a:miter lim="800000"/>
                  <a:headEnd/>
                  <a:tailEnd/>
                </a:ln>
              </p:spPr>
              <p:txBody>
                <a:bodyPr/>
                <a:lstStyle/>
                <a:p>
                  <a:endParaRPr lang="en-GB"/>
                </a:p>
              </p:txBody>
            </p:sp>
            <p:pic>
              <p:nvPicPr>
                <p:cNvPr id="47856" name="Picture 3287"/>
                <p:cNvPicPr>
                  <a:picLocks noChangeAspect="1" noChangeArrowheads="1"/>
                </p:cNvPicPr>
                <p:nvPr/>
              </p:nvPicPr>
              <p:blipFill>
                <a:blip r:embed="rId30"/>
                <a:srcRect/>
                <a:stretch>
                  <a:fillRect/>
                </a:stretch>
              </p:blipFill>
              <p:spPr bwMode="auto">
                <a:xfrm>
                  <a:off x="4943" y="2816"/>
                  <a:ext cx="443" cy="6"/>
                </a:xfrm>
                <a:prstGeom prst="rect">
                  <a:avLst/>
                </a:prstGeom>
                <a:noFill/>
                <a:ln w="9525">
                  <a:noFill/>
                  <a:miter lim="800000"/>
                  <a:headEnd/>
                  <a:tailEnd/>
                </a:ln>
              </p:spPr>
            </p:pic>
            <p:sp>
              <p:nvSpPr>
                <p:cNvPr id="47857" name="Rectangle 3288"/>
                <p:cNvSpPr>
                  <a:spLocks noChangeArrowheads="1"/>
                </p:cNvSpPr>
                <p:nvPr/>
              </p:nvSpPr>
              <p:spPr bwMode="auto">
                <a:xfrm>
                  <a:off x="4943" y="2816"/>
                  <a:ext cx="443" cy="6"/>
                </a:xfrm>
                <a:prstGeom prst="rect">
                  <a:avLst/>
                </a:prstGeom>
                <a:solidFill>
                  <a:srgbClr val="2DB141"/>
                </a:solidFill>
                <a:ln w="9525">
                  <a:noFill/>
                  <a:miter lim="800000"/>
                  <a:headEnd/>
                  <a:tailEnd/>
                </a:ln>
              </p:spPr>
              <p:txBody>
                <a:bodyPr/>
                <a:lstStyle/>
                <a:p>
                  <a:endParaRPr lang="en-GB"/>
                </a:p>
              </p:txBody>
            </p:sp>
            <p:sp>
              <p:nvSpPr>
                <p:cNvPr id="47858" name="Rectangle 3289"/>
                <p:cNvSpPr>
                  <a:spLocks noChangeArrowheads="1"/>
                </p:cNvSpPr>
                <p:nvPr/>
              </p:nvSpPr>
              <p:spPr bwMode="auto">
                <a:xfrm>
                  <a:off x="4943" y="2822"/>
                  <a:ext cx="443" cy="2"/>
                </a:xfrm>
                <a:prstGeom prst="rect">
                  <a:avLst/>
                </a:prstGeom>
                <a:solidFill>
                  <a:srgbClr val="2FB141"/>
                </a:solidFill>
                <a:ln w="9525">
                  <a:noFill/>
                  <a:miter lim="800000"/>
                  <a:headEnd/>
                  <a:tailEnd/>
                </a:ln>
              </p:spPr>
              <p:txBody>
                <a:bodyPr/>
                <a:lstStyle/>
                <a:p>
                  <a:endParaRPr lang="en-GB"/>
                </a:p>
              </p:txBody>
            </p:sp>
            <p:pic>
              <p:nvPicPr>
                <p:cNvPr id="47859" name="Picture 3290"/>
                <p:cNvPicPr>
                  <a:picLocks noChangeAspect="1" noChangeArrowheads="1"/>
                </p:cNvPicPr>
                <p:nvPr/>
              </p:nvPicPr>
              <p:blipFill>
                <a:blip r:embed="rId31"/>
                <a:srcRect/>
                <a:stretch>
                  <a:fillRect/>
                </a:stretch>
              </p:blipFill>
              <p:spPr bwMode="auto">
                <a:xfrm>
                  <a:off x="4943" y="2822"/>
                  <a:ext cx="443" cy="2"/>
                </a:xfrm>
                <a:prstGeom prst="rect">
                  <a:avLst/>
                </a:prstGeom>
                <a:noFill/>
                <a:ln w="9525">
                  <a:noFill/>
                  <a:miter lim="800000"/>
                  <a:headEnd/>
                  <a:tailEnd/>
                </a:ln>
              </p:spPr>
            </p:pic>
            <p:sp>
              <p:nvSpPr>
                <p:cNvPr id="47860" name="Rectangle 3291"/>
                <p:cNvSpPr>
                  <a:spLocks noChangeArrowheads="1"/>
                </p:cNvSpPr>
                <p:nvPr/>
              </p:nvSpPr>
              <p:spPr bwMode="auto">
                <a:xfrm>
                  <a:off x="4943" y="2822"/>
                  <a:ext cx="443" cy="2"/>
                </a:xfrm>
                <a:prstGeom prst="rect">
                  <a:avLst/>
                </a:prstGeom>
                <a:solidFill>
                  <a:srgbClr val="2FB141"/>
                </a:solidFill>
                <a:ln w="9525">
                  <a:noFill/>
                  <a:miter lim="800000"/>
                  <a:headEnd/>
                  <a:tailEnd/>
                </a:ln>
              </p:spPr>
              <p:txBody>
                <a:bodyPr/>
                <a:lstStyle/>
                <a:p>
                  <a:endParaRPr lang="en-GB"/>
                </a:p>
              </p:txBody>
            </p:sp>
            <p:sp>
              <p:nvSpPr>
                <p:cNvPr id="47861" name="Rectangle 3292"/>
                <p:cNvSpPr>
                  <a:spLocks noChangeArrowheads="1"/>
                </p:cNvSpPr>
                <p:nvPr/>
              </p:nvSpPr>
              <p:spPr bwMode="auto">
                <a:xfrm>
                  <a:off x="4943" y="2824"/>
                  <a:ext cx="443" cy="3"/>
                </a:xfrm>
                <a:prstGeom prst="rect">
                  <a:avLst/>
                </a:prstGeom>
                <a:solidFill>
                  <a:srgbClr val="2FB33F"/>
                </a:solidFill>
                <a:ln w="9525">
                  <a:noFill/>
                  <a:miter lim="800000"/>
                  <a:headEnd/>
                  <a:tailEnd/>
                </a:ln>
              </p:spPr>
              <p:txBody>
                <a:bodyPr/>
                <a:lstStyle/>
                <a:p>
                  <a:endParaRPr lang="en-GB"/>
                </a:p>
              </p:txBody>
            </p:sp>
            <p:pic>
              <p:nvPicPr>
                <p:cNvPr id="47862" name="Picture 3293"/>
                <p:cNvPicPr>
                  <a:picLocks noChangeAspect="1" noChangeArrowheads="1"/>
                </p:cNvPicPr>
                <p:nvPr/>
              </p:nvPicPr>
              <p:blipFill>
                <a:blip r:embed="rId32"/>
                <a:srcRect/>
                <a:stretch>
                  <a:fillRect/>
                </a:stretch>
              </p:blipFill>
              <p:spPr bwMode="auto">
                <a:xfrm>
                  <a:off x="4943" y="2824"/>
                  <a:ext cx="443" cy="3"/>
                </a:xfrm>
                <a:prstGeom prst="rect">
                  <a:avLst/>
                </a:prstGeom>
                <a:noFill/>
                <a:ln w="9525">
                  <a:noFill/>
                  <a:miter lim="800000"/>
                  <a:headEnd/>
                  <a:tailEnd/>
                </a:ln>
              </p:spPr>
            </p:pic>
            <p:sp>
              <p:nvSpPr>
                <p:cNvPr id="47863" name="Rectangle 3294"/>
                <p:cNvSpPr>
                  <a:spLocks noChangeArrowheads="1"/>
                </p:cNvSpPr>
                <p:nvPr/>
              </p:nvSpPr>
              <p:spPr bwMode="auto">
                <a:xfrm>
                  <a:off x="4943" y="2824"/>
                  <a:ext cx="443" cy="3"/>
                </a:xfrm>
                <a:prstGeom prst="rect">
                  <a:avLst/>
                </a:prstGeom>
                <a:solidFill>
                  <a:srgbClr val="2FB33F"/>
                </a:solidFill>
                <a:ln w="9525">
                  <a:noFill/>
                  <a:miter lim="800000"/>
                  <a:headEnd/>
                  <a:tailEnd/>
                </a:ln>
              </p:spPr>
              <p:txBody>
                <a:bodyPr/>
                <a:lstStyle/>
                <a:p>
                  <a:endParaRPr lang="en-GB"/>
                </a:p>
              </p:txBody>
            </p:sp>
            <p:sp>
              <p:nvSpPr>
                <p:cNvPr id="47864" name="Rectangle 3295"/>
                <p:cNvSpPr>
                  <a:spLocks noChangeArrowheads="1"/>
                </p:cNvSpPr>
                <p:nvPr/>
              </p:nvSpPr>
              <p:spPr bwMode="auto">
                <a:xfrm>
                  <a:off x="4943" y="2827"/>
                  <a:ext cx="443" cy="6"/>
                </a:xfrm>
                <a:prstGeom prst="rect">
                  <a:avLst/>
                </a:prstGeom>
                <a:solidFill>
                  <a:srgbClr val="31B33F"/>
                </a:solidFill>
                <a:ln w="9525">
                  <a:noFill/>
                  <a:miter lim="800000"/>
                  <a:headEnd/>
                  <a:tailEnd/>
                </a:ln>
              </p:spPr>
              <p:txBody>
                <a:bodyPr/>
                <a:lstStyle/>
                <a:p>
                  <a:endParaRPr lang="en-GB"/>
                </a:p>
              </p:txBody>
            </p:sp>
            <p:pic>
              <p:nvPicPr>
                <p:cNvPr id="47865" name="Picture 3296"/>
                <p:cNvPicPr>
                  <a:picLocks noChangeAspect="1" noChangeArrowheads="1"/>
                </p:cNvPicPr>
                <p:nvPr/>
              </p:nvPicPr>
              <p:blipFill>
                <a:blip r:embed="rId33"/>
                <a:srcRect/>
                <a:stretch>
                  <a:fillRect/>
                </a:stretch>
              </p:blipFill>
              <p:spPr bwMode="auto">
                <a:xfrm>
                  <a:off x="4943" y="2827"/>
                  <a:ext cx="443" cy="6"/>
                </a:xfrm>
                <a:prstGeom prst="rect">
                  <a:avLst/>
                </a:prstGeom>
                <a:noFill/>
                <a:ln w="9525">
                  <a:noFill/>
                  <a:miter lim="800000"/>
                  <a:headEnd/>
                  <a:tailEnd/>
                </a:ln>
              </p:spPr>
            </p:pic>
            <p:sp>
              <p:nvSpPr>
                <p:cNvPr id="47866" name="Rectangle 3297"/>
                <p:cNvSpPr>
                  <a:spLocks noChangeArrowheads="1"/>
                </p:cNvSpPr>
                <p:nvPr/>
              </p:nvSpPr>
              <p:spPr bwMode="auto">
                <a:xfrm>
                  <a:off x="4943" y="2827"/>
                  <a:ext cx="443" cy="6"/>
                </a:xfrm>
                <a:prstGeom prst="rect">
                  <a:avLst/>
                </a:prstGeom>
                <a:solidFill>
                  <a:srgbClr val="31B33F"/>
                </a:solidFill>
                <a:ln w="9525">
                  <a:noFill/>
                  <a:miter lim="800000"/>
                  <a:headEnd/>
                  <a:tailEnd/>
                </a:ln>
              </p:spPr>
              <p:txBody>
                <a:bodyPr/>
                <a:lstStyle/>
                <a:p>
                  <a:endParaRPr lang="en-GB"/>
                </a:p>
              </p:txBody>
            </p:sp>
            <p:sp>
              <p:nvSpPr>
                <p:cNvPr id="47867" name="Rectangle 3298"/>
                <p:cNvSpPr>
                  <a:spLocks noChangeArrowheads="1"/>
                </p:cNvSpPr>
                <p:nvPr/>
              </p:nvSpPr>
              <p:spPr bwMode="auto">
                <a:xfrm>
                  <a:off x="4943" y="2833"/>
                  <a:ext cx="443" cy="6"/>
                </a:xfrm>
                <a:prstGeom prst="rect">
                  <a:avLst/>
                </a:prstGeom>
                <a:solidFill>
                  <a:srgbClr val="33B33F"/>
                </a:solidFill>
                <a:ln w="9525">
                  <a:noFill/>
                  <a:miter lim="800000"/>
                  <a:headEnd/>
                  <a:tailEnd/>
                </a:ln>
              </p:spPr>
              <p:txBody>
                <a:bodyPr/>
                <a:lstStyle/>
                <a:p>
                  <a:endParaRPr lang="en-GB"/>
                </a:p>
              </p:txBody>
            </p:sp>
            <p:pic>
              <p:nvPicPr>
                <p:cNvPr id="47868" name="Picture 3299"/>
                <p:cNvPicPr>
                  <a:picLocks noChangeAspect="1" noChangeArrowheads="1"/>
                </p:cNvPicPr>
                <p:nvPr/>
              </p:nvPicPr>
              <p:blipFill>
                <a:blip r:embed="rId34"/>
                <a:srcRect/>
                <a:stretch>
                  <a:fillRect/>
                </a:stretch>
              </p:blipFill>
              <p:spPr bwMode="auto">
                <a:xfrm>
                  <a:off x="4943" y="2833"/>
                  <a:ext cx="443" cy="6"/>
                </a:xfrm>
                <a:prstGeom prst="rect">
                  <a:avLst/>
                </a:prstGeom>
                <a:noFill/>
                <a:ln w="9525">
                  <a:noFill/>
                  <a:miter lim="800000"/>
                  <a:headEnd/>
                  <a:tailEnd/>
                </a:ln>
              </p:spPr>
            </p:pic>
            <p:sp>
              <p:nvSpPr>
                <p:cNvPr id="47869" name="Rectangle 3300"/>
                <p:cNvSpPr>
                  <a:spLocks noChangeArrowheads="1"/>
                </p:cNvSpPr>
                <p:nvPr/>
              </p:nvSpPr>
              <p:spPr bwMode="auto">
                <a:xfrm>
                  <a:off x="4943" y="2833"/>
                  <a:ext cx="443" cy="6"/>
                </a:xfrm>
                <a:prstGeom prst="rect">
                  <a:avLst/>
                </a:prstGeom>
                <a:solidFill>
                  <a:srgbClr val="33B33F"/>
                </a:solidFill>
                <a:ln w="9525">
                  <a:noFill/>
                  <a:miter lim="800000"/>
                  <a:headEnd/>
                  <a:tailEnd/>
                </a:ln>
              </p:spPr>
              <p:txBody>
                <a:bodyPr/>
                <a:lstStyle/>
                <a:p>
                  <a:endParaRPr lang="en-GB"/>
                </a:p>
              </p:txBody>
            </p:sp>
            <p:sp>
              <p:nvSpPr>
                <p:cNvPr id="47870" name="Rectangle 3301"/>
                <p:cNvSpPr>
                  <a:spLocks noChangeArrowheads="1"/>
                </p:cNvSpPr>
                <p:nvPr/>
              </p:nvSpPr>
              <p:spPr bwMode="auto">
                <a:xfrm>
                  <a:off x="4943" y="2839"/>
                  <a:ext cx="443" cy="4"/>
                </a:xfrm>
                <a:prstGeom prst="rect">
                  <a:avLst/>
                </a:prstGeom>
                <a:solidFill>
                  <a:srgbClr val="35B33F"/>
                </a:solidFill>
                <a:ln w="9525">
                  <a:noFill/>
                  <a:miter lim="800000"/>
                  <a:headEnd/>
                  <a:tailEnd/>
                </a:ln>
              </p:spPr>
              <p:txBody>
                <a:bodyPr/>
                <a:lstStyle/>
                <a:p>
                  <a:endParaRPr lang="en-GB"/>
                </a:p>
              </p:txBody>
            </p:sp>
            <p:pic>
              <p:nvPicPr>
                <p:cNvPr id="47871" name="Picture 3302"/>
                <p:cNvPicPr>
                  <a:picLocks noChangeAspect="1" noChangeArrowheads="1"/>
                </p:cNvPicPr>
                <p:nvPr/>
              </p:nvPicPr>
              <p:blipFill>
                <a:blip r:embed="rId35"/>
                <a:srcRect/>
                <a:stretch>
                  <a:fillRect/>
                </a:stretch>
              </p:blipFill>
              <p:spPr bwMode="auto">
                <a:xfrm>
                  <a:off x="4943" y="2839"/>
                  <a:ext cx="443" cy="4"/>
                </a:xfrm>
                <a:prstGeom prst="rect">
                  <a:avLst/>
                </a:prstGeom>
                <a:noFill/>
                <a:ln w="9525">
                  <a:noFill/>
                  <a:miter lim="800000"/>
                  <a:headEnd/>
                  <a:tailEnd/>
                </a:ln>
              </p:spPr>
            </p:pic>
            <p:sp>
              <p:nvSpPr>
                <p:cNvPr id="47872" name="Rectangle 3303"/>
                <p:cNvSpPr>
                  <a:spLocks noChangeArrowheads="1"/>
                </p:cNvSpPr>
                <p:nvPr/>
              </p:nvSpPr>
              <p:spPr bwMode="auto">
                <a:xfrm>
                  <a:off x="4943" y="2839"/>
                  <a:ext cx="443" cy="4"/>
                </a:xfrm>
                <a:prstGeom prst="rect">
                  <a:avLst/>
                </a:prstGeom>
                <a:solidFill>
                  <a:srgbClr val="35B33F"/>
                </a:solidFill>
                <a:ln w="9525">
                  <a:noFill/>
                  <a:miter lim="800000"/>
                  <a:headEnd/>
                  <a:tailEnd/>
                </a:ln>
              </p:spPr>
              <p:txBody>
                <a:bodyPr/>
                <a:lstStyle/>
                <a:p>
                  <a:endParaRPr lang="en-GB"/>
                </a:p>
              </p:txBody>
            </p:sp>
            <p:sp>
              <p:nvSpPr>
                <p:cNvPr id="47873" name="Rectangle 3304"/>
                <p:cNvSpPr>
                  <a:spLocks noChangeArrowheads="1"/>
                </p:cNvSpPr>
                <p:nvPr/>
              </p:nvSpPr>
              <p:spPr bwMode="auto">
                <a:xfrm>
                  <a:off x="4943" y="2843"/>
                  <a:ext cx="443" cy="2"/>
                </a:xfrm>
                <a:prstGeom prst="rect">
                  <a:avLst/>
                </a:prstGeom>
                <a:solidFill>
                  <a:srgbClr val="35B33D"/>
                </a:solidFill>
                <a:ln w="9525">
                  <a:noFill/>
                  <a:miter lim="800000"/>
                  <a:headEnd/>
                  <a:tailEnd/>
                </a:ln>
              </p:spPr>
              <p:txBody>
                <a:bodyPr/>
                <a:lstStyle/>
                <a:p>
                  <a:endParaRPr lang="en-GB"/>
                </a:p>
              </p:txBody>
            </p:sp>
            <p:pic>
              <p:nvPicPr>
                <p:cNvPr id="47874" name="Picture 3305"/>
                <p:cNvPicPr>
                  <a:picLocks noChangeAspect="1" noChangeArrowheads="1"/>
                </p:cNvPicPr>
                <p:nvPr/>
              </p:nvPicPr>
              <p:blipFill>
                <a:blip r:embed="rId36"/>
                <a:srcRect/>
                <a:stretch>
                  <a:fillRect/>
                </a:stretch>
              </p:blipFill>
              <p:spPr bwMode="auto">
                <a:xfrm>
                  <a:off x="4943" y="2843"/>
                  <a:ext cx="443" cy="2"/>
                </a:xfrm>
                <a:prstGeom prst="rect">
                  <a:avLst/>
                </a:prstGeom>
                <a:noFill/>
                <a:ln w="9525">
                  <a:noFill/>
                  <a:miter lim="800000"/>
                  <a:headEnd/>
                  <a:tailEnd/>
                </a:ln>
              </p:spPr>
            </p:pic>
            <p:sp>
              <p:nvSpPr>
                <p:cNvPr id="47875" name="Rectangle 3306"/>
                <p:cNvSpPr>
                  <a:spLocks noChangeArrowheads="1"/>
                </p:cNvSpPr>
                <p:nvPr/>
              </p:nvSpPr>
              <p:spPr bwMode="auto">
                <a:xfrm>
                  <a:off x="4943" y="2843"/>
                  <a:ext cx="443" cy="2"/>
                </a:xfrm>
                <a:prstGeom prst="rect">
                  <a:avLst/>
                </a:prstGeom>
                <a:solidFill>
                  <a:srgbClr val="35B33D"/>
                </a:solidFill>
                <a:ln w="9525">
                  <a:noFill/>
                  <a:miter lim="800000"/>
                  <a:headEnd/>
                  <a:tailEnd/>
                </a:ln>
              </p:spPr>
              <p:txBody>
                <a:bodyPr/>
                <a:lstStyle/>
                <a:p>
                  <a:endParaRPr lang="en-GB"/>
                </a:p>
              </p:txBody>
            </p:sp>
            <p:sp>
              <p:nvSpPr>
                <p:cNvPr id="47876" name="Rectangle 3307"/>
                <p:cNvSpPr>
                  <a:spLocks noChangeArrowheads="1"/>
                </p:cNvSpPr>
                <p:nvPr/>
              </p:nvSpPr>
              <p:spPr bwMode="auto">
                <a:xfrm>
                  <a:off x="4943" y="2845"/>
                  <a:ext cx="443" cy="5"/>
                </a:xfrm>
                <a:prstGeom prst="rect">
                  <a:avLst/>
                </a:prstGeom>
                <a:solidFill>
                  <a:srgbClr val="37B33D"/>
                </a:solidFill>
                <a:ln w="9525">
                  <a:noFill/>
                  <a:miter lim="800000"/>
                  <a:headEnd/>
                  <a:tailEnd/>
                </a:ln>
              </p:spPr>
              <p:txBody>
                <a:bodyPr/>
                <a:lstStyle/>
                <a:p>
                  <a:endParaRPr lang="en-GB"/>
                </a:p>
              </p:txBody>
            </p:sp>
            <p:pic>
              <p:nvPicPr>
                <p:cNvPr id="47877" name="Picture 3308"/>
                <p:cNvPicPr>
                  <a:picLocks noChangeAspect="1" noChangeArrowheads="1"/>
                </p:cNvPicPr>
                <p:nvPr/>
              </p:nvPicPr>
              <p:blipFill>
                <a:blip r:embed="rId37"/>
                <a:srcRect/>
                <a:stretch>
                  <a:fillRect/>
                </a:stretch>
              </p:blipFill>
              <p:spPr bwMode="auto">
                <a:xfrm>
                  <a:off x="4943" y="2845"/>
                  <a:ext cx="443" cy="5"/>
                </a:xfrm>
                <a:prstGeom prst="rect">
                  <a:avLst/>
                </a:prstGeom>
                <a:noFill/>
                <a:ln w="9525">
                  <a:noFill/>
                  <a:miter lim="800000"/>
                  <a:headEnd/>
                  <a:tailEnd/>
                </a:ln>
              </p:spPr>
            </p:pic>
            <p:sp>
              <p:nvSpPr>
                <p:cNvPr id="47878" name="Rectangle 3309"/>
                <p:cNvSpPr>
                  <a:spLocks noChangeArrowheads="1"/>
                </p:cNvSpPr>
                <p:nvPr/>
              </p:nvSpPr>
              <p:spPr bwMode="auto">
                <a:xfrm>
                  <a:off x="4943" y="2845"/>
                  <a:ext cx="443" cy="5"/>
                </a:xfrm>
                <a:prstGeom prst="rect">
                  <a:avLst/>
                </a:prstGeom>
                <a:solidFill>
                  <a:srgbClr val="37B33D"/>
                </a:solidFill>
                <a:ln w="9525">
                  <a:noFill/>
                  <a:miter lim="800000"/>
                  <a:headEnd/>
                  <a:tailEnd/>
                </a:ln>
              </p:spPr>
              <p:txBody>
                <a:bodyPr/>
                <a:lstStyle/>
                <a:p>
                  <a:endParaRPr lang="en-GB"/>
                </a:p>
              </p:txBody>
            </p:sp>
            <p:sp>
              <p:nvSpPr>
                <p:cNvPr id="47879" name="Rectangle 3310"/>
                <p:cNvSpPr>
                  <a:spLocks noChangeArrowheads="1"/>
                </p:cNvSpPr>
                <p:nvPr/>
              </p:nvSpPr>
              <p:spPr bwMode="auto">
                <a:xfrm>
                  <a:off x="4943" y="2850"/>
                  <a:ext cx="443" cy="6"/>
                </a:xfrm>
                <a:prstGeom prst="rect">
                  <a:avLst/>
                </a:prstGeom>
                <a:solidFill>
                  <a:srgbClr val="39B33D"/>
                </a:solidFill>
                <a:ln w="9525">
                  <a:noFill/>
                  <a:miter lim="800000"/>
                  <a:headEnd/>
                  <a:tailEnd/>
                </a:ln>
              </p:spPr>
              <p:txBody>
                <a:bodyPr/>
                <a:lstStyle/>
                <a:p>
                  <a:endParaRPr lang="en-GB"/>
                </a:p>
              </p:txBody>
            </p:sp>
            <p:pic>
              <p:nvPicPr>
                <p:cNvPr id="47880" name="Picture 3311"/>
                <p:cNvPicPr>
                  <a:picLocks noChangeAspect="1" noChangeArrowheads="1"/>
                </p:cNvPicPr>
                <p:nvPr/>
              </p:nvPicPr>
              <p:blipFill>
                <a:blip r:embed="rId38"/>
                <a:srcRect/>
                <a:stretch>
                  <a:fillRect/>
                </a:stretch>
              </p:blipFill>
              <p:spPr bwMode="auto">
                <a:xfrm>
                  <a:off x="4943" y="2850"/>
                  <a:ext cx="443" cy="6"/>
                </a:xfrm>
                <a:prstGeom prst="rect">
                  <a:avLst/>
                </a:prstGeom>
                <a:noFill/>
                <a:ln w="9525">
                  <a:noFill/>
                  <a:miter lim="800000"/>
                  <a:headEnd/>
                  <a:tailEnd/>
                </a:ln>
              </p:spPr>
            </p:pic>
            <p:sp>
              <p:nvSpPr>
                <p:cNvPr id="47881" name="Rectangle 3312"/>
                <p:cNvSpPr>
                  <a:spLocks noChangeArrowheads="1"/>
                </p:cNvSpPr>
                <p:nvPr/>
              </p:nvSpPr>
              <p:spPr bwMode="auto">
                <a:xfrm>
                  <a:off x="4943" y="2850"/>
                  <a:ext cx="443" cy="6"/>
                </a:xfrm>
                <a:prstGeom prst="rect">
                  <a:avLst/>
                </a:prstGeom>
                <a:solidFill>
                  <a:srgbClr val="39B33D"/>
                </a:solidFill>
                <a:ln w="9525">
                  <a:noFill/>
                  <a:miter lim="800000"/>
                  <a:headEnd/>
                  <a:tailEnd/>
                </a:ln>
              </p:spPr>
              <p:txBody>
                <a:bodyPr/>
                <a:lstStyle/>
                <a:p>
                  <a:endParaRPr lang="en-GB"/>
                </a:p>
              </p:txBody>
            </p:sp>
            <p:sp>
              <p:nvSpPr>
                <p:cNvPr id="47882" name="Rectangle 3313"/>
                <p:cNvSpPr>
                  <a:spLocks noChangeArrowheads="1"/>
                </p:cNvSpPr>
                <p:nvPr/>
              </p:nvSpPr>
              <p:spPr bwMode="auto">
                <a:xfrm>
                  <a:off x="4943" y="2856"/>
                  <a:ext cx="443" cy="6"/>
                </a:xfrm>
                <a:prstGeom prst="rect">
                  <a:avLst/>
                </a:prstGeom>
                <a:solidFill>
                  <a:srgbClr val="3BB33D"/>
                </a:solidFill>
                <a:ln w="9525">
                  <a:noFill/>
                  <a:miter lim="800000"/>
                  <a:headEnd/>
                  <a:tailEnd/>
                </a:ln>
              </p:spPr>
              <p:txBody>
                <a:bodyPr/>
                <a:lstStyle/>
                <a:p>
                  <a:endParaRPr lang="en-GB"/>
                </a:p>
              </p:txBody>
            </p:sp>
            <p:pic>
              <p:nvPicPr>
                <p:cNvPr id="47883" name="Picture 3314"/>
                <p:cNvPicPr>
                  <a:picLocks noChangeAspect="1" noChangeArrowheads="1"/>
                </p:cNvPicPr>
                <p:nvPr/>
              </p:nvPicPr>
              <p:blipFill>
                <a:blip r:embed="rId39"/>
                <a:srcRect/>
                <a:stretch>
                  <a:fillRect/>
                </a:stretch>
              </p:blipFill>
              <p:spPr bwMode="auto">
                <a:xfrm>
                  <a:off x="4943" y="2856"/>
                  <a:ext cx="443" cy="6"/>
                </a:xfrm>
                <a:prstGeom prst="rect">
                  <a:avLst/>
                </a:prstGeom>
                <a:noFill/>
                <a:ln w="9525">
                  <a:noFill/>
                  <a:miter lim="800000"/>
                  <a:headEnd/>
                  <a:tailEnd/>
                </a:ln>
              </p:spPr>
            </p:pic>
            <p:sp>
              <p:nvSpPr>
                <p:cNvPr id="47884" name="Rectangle 3315"/>
                <p:cNvSpPr>
                  <a:spLocks noChangeArrowheads="1"/>
                </p:cNvSpPr>
                <p:nvPr/>
              </p:nvSpPr>
              <p:spPr bwMode="auto">
                <a:xfrm>
                  <a:off x="4943" y="2856"/>
                  <a:ext cx="443" cy="6"/>
                </a:xfrm>
                <a:prstGeom prst="rect">
                  <a:avLst/>
                </a:prstGeom>
                <a:solidFill>
                  <a:srgbClr val="3BB33D"/>
                </a:solidFill>
                <a:ln w="9525">
                  <a:noFill/>
                  <a:miter lim="800000"/>
                  <a:headEnd/>
                  <a:tailEnd/>
                </a:ln>
              </p:spPr>
              <p:txBody>
                <a:bodyPr/>
                <a:lstStyle/>
                <a:p>
                  <a:endParaRPr lang="en-GB"/>
                </a:p>
              </p:txBody>
            </p:sp>
            <p:sp>
              <p:nvSpPr>
                <p:cNvPr id="47885" name="Rectangle 3316"/>
                <p:cNvSpPr>
                  <a:spLocks noChangeArrowheads="1"/>
                </p:cNvSpPr>
                <p:nvPr/>
              </p:nvSpPr>
              <p:spPr bwMode="auto">
                <a:xfrm>
                  <a:off x="4943" y="2862"/>
                  <a:ext cx="443" cy="6"/>
                </a:xfrm>
                <a:prstGeom prst="rect">
                  <a:avLst/>
                </a:prstGeom>
                <a:solidFill>
                  <a:srgbClr val="3DB33B"/>
                </a:solidFill>
                <a:ln w="9525">
                  <a:noFill/>
                  <a:miter lim="800000"/>
                  <a:headEnd/>
                  <a:tailEnd/>
                </a:ln>
              </p:spPr>
              <p:txBody>
                <a:bodyPr/>
                <a:lstStyle/>
                <a:p>
                  <a:endParaRPr lang="en-GB"/>
                </a:p>
              </p:txBody>
            </p:sp>
            <p:pic>
              <p:nvPicPr>
                <p:cNvPr id="47886" name="Picture 3317"/>
                <p:cNvPicPr>
                  <a:picLocks noChangeAspect="1" noChangeArrowheads="1"/>
                </p:cNvPicPr>
                <p:nvPr/>
              </p:nvPicPr>
              <p:blipFill>
                <a:blip r:embed="rId40"/>
                <a:srcRect/>
                <a:stretch>
                  <a:fillRect/>
                </a:stretch>
              </p:blipFill>
              <p:spPr bwMode="auto">
                <a:xfrm>
                  <a:off x="4943" y="2862"/>
                  <a:ext cx="443" cy="6"/>
                </a:xfrm>
                <a:prstGeom prst="rect">
                  <a:avLst/>
                </a:prstGeom>
                <a:noFill/>
                <a:ln w="9525">
                  <a:noFill/>
                  <a:miter lim="800000"/>
                  <a:headEnd/>
                  <a:tailEnd/>
                </a:ln>
              </p:spPr>
            </p:pic>
            <p:sp>
              <p:nvSpPr>
                <p:cNvPr id="47887" name="Rectangle 3318"/>
                <p:cNvSpPr>
                  <a:spLocks noChangeArrowheads="1"/>
                </p:cNvSpPr>
                <p:nvPr/>
              </p:nvSpPr>
              <p:spPr bwMode="auto">
                <a:xfrm>
                  <a:off x="4943" y="2862"/>
                  <a:ext cx="443" cy="6"/>
                </a:xfrm>
                <a:prstGeom prst="rect">
                  <a:avLst/>
                </a:prstGeom>
                <a:solidFill>
                  <a:srgbClr val="3DB33B"/>
                </a:solidFill>
                <a:ln w="9525">
                  <a:noFill/>
                  <a:miter lim="800000"/>
                  <a:headEnd/>
                  <a:tailEnd/>
                </a:ln>
              </p:spPr>
              <p:txBody>
                <a:bodyPr/>
                <a:lstStyle/>
                <a:p>
                  <a:endParaRPr lang="en-GB"/>
                </a:p>
              </p:txBody>
            </p:sp>
            <p:sp>
              <p:nvSpPr>
                <p:cNvPr id="47888" name="Rectangle 3319"/>
                <p:cNvSpPr>
                  <a:spLocks noChangeArrowheads="1"/>
                </p:cNvSpPr>
                <p:nvPr/>
              </p:nvSpPr>
              <p:spPr bwMode="auto">
                <a:xfrm>
                  <a:off x="4943" y="2868"/>
                  <a:ext cx="443" cy="5"/>
                </a:xfrm>
                <a:prstGeom prst="rect">
                  <a:avLst/>
                </a:prstGeom>
                <a:solidFill>
                  <a:srgbClr val="3FB33B"/>
                </a:solidFill>
                <a:ln w="9525">
                  <a:noFill/>
                  <a:miter lim="800000"/>
                  <a:headEnd/>
                  <a:tailEnd/>
                </a:ln>
              </p:spPr>
              <p:txBody>
                <a:bodyPr/>
                <a:lstStyle/>
                <a:p>
                  <a:endParaRPr lang="en-GB"/>
                </a:p>
              </p:txBody>
            </p:sp>
            <p:pic>
              <p:nvPicPr>
                <p:cNvPr id="47889" name="Picture 3320"/>
                <p:cNvPicPr>
                  <a:picLocks noChangeAspect="1" noChangeArrowheads="1"/>
                </p:cNvPicPr>
                <p:nvPr/>
              </p:nvPicPr>
              <p:blipFill>
                <a:blip r:embed="rId41"/>
                <a:srcRect/>
                <a:stretch>
                  <a:fillRect/>
                </a:stretch>
              </p:blipFill>
              <p:spPr bwMode="auto">
                <a:xfrm>
                  <a:off x="4943" y="2868"/>
                  <a:ext cx="443" cy="5"/>
                </a:xfrm>
                <a:prstGeom prst="rect">
                  <a:avLst/>
                </a:prstGeom>
                <a:noFill/>
                <a:ln w="9525">
                  <a:noFill/>
                  <a:miter lim="800000"/>
                  <a:headEnd/>
                  <a:tailEnd/>
                </a:ln>
              </p:spPr>
            </p:pic>
            <p:sp>
              <p:nvSpPr>
                <p:cNvPr id="47890" name="Rectangle 3321"/>
                <p:cNvSpPr>
                  <a:spLocks noChangeArrowheads="1"/>
                </p:cNvSpPr>
                <p:nvPr/>
              </p:nvSpPr>
              <p:spPr bwMode="auto">
                <a:xfrm>
                  <a:off x="4943" y="2868"/>
                  <a:ext cx="443" cy="5"/>
                </a:xfrm>
                <a:prstGeom prst="rect">
                  <a:avLst/>
                </a:prstGeom>
                <a:solidFill>
                  <a:srgbClr val="3FB33B"/>
                </a:solidFill>
                <a:ln w="9525">
                  <a:noFill/>
                  <a:miter lim="800000"/>
                  <a:headEnd/>
                  <a:tailEnd/>
                </a:ln>
              </p:spPr>
              <p:txBody>
                <a:bodyPr/>
                <a:lstStyle/>
                <a:p>
                  <a:endParaRPr lang="en-GB"/>
                </a:p>
              </p:txBody>
            </p:sp>
            <p:sp>
              <p:nvSpPr>
                <p:cNvPr id="47891" name="Rectangle 3322"/>
                <p:cNvSpPr>
                  <a:spLocks noChangeArrowheads="1"/>
                </p:cNvSpPr>
                <p:nvPr/>
              </p:nvSpPr>
              <p:spPr bwMode="auto">
                <a:xfrm>
                  <a:off x="4943" y="2873"/>
                  <a:ext cx="443" cy="6"/>
                </a:xfrm>
                <a:prstGeom prst="rect">
                  <a:avLst/>
                </a:prstGeom>
                <a:solidFill>
                  <a:srgbClr val="41B33B"/>
                </a:solidFill>
                <a:ln w="9525">
                  <a:noFill/>
                  <a:miter lim="800000"/>
                  <a:headEnd/>
                  <a:tailEnd/>
                </a:ln>
              </p:spPr>
              <p:txBody>
                <a:bodyPr/>
                <a:lstStyle/>
                <a:p>
                  <a:endParaRPr lang="en-GB"/>
                </a:p>
              </p:txBody>
            </p:sp>
            <p:pic>
              <p:nvPicPr>
                <p:cNvPr id="47892" name="Picture 3323"/>
                <p:cNvPicPr>
                  <a:picLocks noChangeAspect="1" noChangeArrowheads="1"/>
                </p:cNvPicPr>
                <p:nvPr/>
              </p:nvPicPr>
              <p:blipFill>
                <a:blip r:embed="rId42"/>
                <a:srcRect/>
                <a:stretch>
                  <a:fillRect/>
                </a:stretch>
              </p:blipFill>
              <p:spPr bwMode="auto">
                <a:xfrm>
                  <a:off x="4943" y="2873"/>
                  <a:ext cx="443" cy="6"/>
                </a:xfrm>
                <a:prstGeom prst="rect">
                  <a:avLst/>
                </a:prstGeom>
                <a:noFill/>
                <a:ln w="9525">
                  <a:noFill/>
                  <a:miter lim="800000"/>
                  <a:headEnd/>
                  <a:tailEnd/>
                </a:ln>
              </p:spPr>
            </p:pic>
            <p:sp>
              <p:nvSpPr>
                <p:cNvPr id="47893" name="Rectangle 3324"/>
                <p:cNvSpPr>
                  <a:spLocks noChangeArrowheads="1"/>
                </p:cNvSpPr>
                <p:nvPr/>
              </p:nvSpPr>
              <p:spPr bwMode="auto">
                <a:xfrm>
                  <a:off x="4943" y="2873"/>
                  <a:ext cx="443" cy="6"/>
                </a:xfrm>
                <a:prstGeom prst="rect">
                  <a:avLst/>
                </a:prstGeom>
                <a:solidFill>
                  <a:srgbClr val="41B33B"/>
                </a:solidFill>
                <a:ln w="9525">
                  <a:noFill/>
                  <a:miter lim="800000"/>
                  <a:headEnd/>
                  <a:tailEnd/>
                </a:ln>
              </p:spPr>
              <p:txBody>
                <a:bodyPr/>
                <a:lstStyle/>
                <a:p>
                  <a:endParaRPr lang="en-GB"/>
                </a:p>
              </p:txBody>
            </p:sp>
            <p:sp>
              <p:nvSpPr>
                <p:cNvPr id="47894" name="Rectangle 3325"/>
                <p:cNvSpPr>
                  <a:spLocks noChangeArrowheads="1"/>
                </p:cNvSpPr>
                <p:nvPr/>
              </p:nvSpPr>
              <p:spPr bwMode="auto">
                <a:xfrm>
                  <a:off x="4943" y="2879"/>
                  <a:ext cx="443" cy="1"/>
                </a:xfrm>
                <a:prstGeom prst="rect">
                  <a:avLst/>
                </a:prstGeom>
                <a:solidFill>
                  <a:srgbClr val="43B33B"/>
                </a:solidFill>
                <a:ln w="9525">
                  <a:noFill/>
                  <a:miter lim="800000"/>
                  <a:headEnd/>
                  <a:tailEnd/>
                </a:ln>
              </p:spPr>
              <p:txBody>
                <a:bodyPr/>
                <a:lstStyle/>
                <a:p>
                  <a:endParaRPr lang="en-GB"/>
                </a:p>
              </p:txBody>
            </p:sp>
            <p:pic>
              <p:nvPicPr>
                <p:cNvPr id="47895" name="Picture 3326"/>
                <p:cNvPicPr>
                  <a:picLocks noChangeAspect="1" noChangeArrowheads="1"/>
                </p:cNvPicPr>
                <p:nvPr/>
              </p:nvPicPr>
              <p:blipFill>
                <a:blip r:embed="rId43"/>
                <a:srcRect/>
                <a:stretch>
                  <a:fillRect/>
                </a:stretch>
              </p:blipFill>
              <p:spPr bwMode="auto">
                <a:xfrm>
                  <a:off x="4943" y="2879"/>
                  <a:ext cx="443" cy="1"/>
                </a:xfrm>
                <a:prstGeom prst="rect">
                  <a:avLst/>
                </a:prstGeom>
                <a:noFill/>
                <a:ln w="9525">
                  <a:noFill/>
                  <a:miter lim="800000"/>
                  <a:headEnd/>
                  <a:tailEnd/>
                </a:ln>
              </p:spPr>
            </p:pic>
            <p:sp>
              <p:nvSpPr>
                <p:cNvPr id="47896" name="Rectangle 3327"/>
                <p:cNvSpPr>
                  <a:spLocks noChangeArrowheads="1"/>
                </p:cNvSpPr>
                <p:nvPr/>
              </p:nvSpPr>
              <p:spPr bwMode="auto">
                <a:xfrm>
                  <a:off x="4943" y="2879"/>
                  <a:ext cx="443" cy="1"/>
                </a:xfrm>
                <a:prstGeom prst="rect">
                  <a:avLst/>
                </a:prstGeom>
                <a:solidFill>
                  <a:srgbClr val="43B33B"/>
                </a:solidFill>
                <a:ln w="9525">
                  <a:noFill/>
                  <a:miter lim="800000"/>
                  <a:headEnd/>
                  <a:tailEnd/>
                </a:ln>
              </p:spPr>
              <p:txBody>
                <a:bodyPr/>
                <a:lstStyle/>
                <a:p>
                  <a:endParaRPr lang="en-GB"/>
                </a:p>
              </p:txBody>
            </p:sp>
            <p:sp>
              <p:nvSpPr>
                <p:cNvPr id="47897" name="Rectangle 3328"/>
                <p:cNvSpPr>
                  <a:spLocks noChangeArrowheads="1"/>
                </p:cNvSpPr>
                <p:nvPr/>
              </p:nvSpPr>
              <p:spPr bwMode="auto">
                <a:xfrm>
                  <a:off x="4943" y="2880"/>
                  <a:ext cx="443" cy="5"/>
                </a:xfrm>
                <a:prstGeom prst="rect">
                  <a:avLst/>
                </a:prstGeom>
                <a:solidFill>
                  <a:srgbClr val="43B339"/>
                </a:solidFill>
                <a:ln w="9525">
                  <a:noFill/>
                  <a:miter lim="800000"/>
                  <a:headEnd/>
                  <a:tailEnd/>
                </a:ln>
              </p:spPr>
              <p:txBody>
                <a:bodyPr/>
                <a:lstStyle/>
                <a:p>
                  <a:endParaRPr lang="en-GB"/>
                </a:p>
              </p:txBody>
            </p:sp>
            <p:pic>
              <p:nvPicPr>
                <p:cNvPr id="47898" name="Picture 3329"/>
                <p:cNvPicPr>
                  <a:picLocks noChangeAspect="1" noChangeArrowheads="1"/>
                </p:cNvPicPr>
                <p:nvPr/>
              </p:nvPicPr>
              <p:blipFill>
                <a:blip r:embed="rId44"/>
                <a:srcRect/>
                <a:stretch>
                  <a:fillRect/>
                </a:stretch>
              </p:blipFill>
              <p:spPr bwMode="auto">
                <a:xfrm>
                  <a:off x="4943" y="2880"/>
                  <a:ext cx="443" cy="5"/>
                </a:xfrm>
                <a:prstGeom prst="rect">
                  <a:avLst/>
                </a:prstGeom>
                <a:noFill/>
                <a:ln w="9525">
                  <a:noFill/>
                  <a:miter lim="800000"/>
                  <a:headEnd/>
                  <a:tailEnd/>
                </a:ln>
              </p:spPr>
            </p:pic>
            <p:sp>
              <p:nvSpPr>
                <p:cNvPr id="47899" name="Rectangle 3330"/>
                <p:cNvSpPr>
                  <a:spLocks noChangeArrowheads="1"/>
                </p:cNvSpPr>
                <p:nvPr/>
              </p:nvSpPr>
              <p:spPr bwMode="auto">
                <a:xfrm>
                  <a:off x="4943" y="2880"/>
                  <a:ext cx="443" cy="5"/>
                </a:xfrm>
                <a:prstGeom prst="rect">
                  <a:avLst/>
                </a:prstGeom>
                <a:solidFill>
                  <a:srgbClr val="43B339"/>
                </a:solidFill>
                <a:ln w="9525">
                  <a:noFill/>
                  <a:miter lim="800000"/>
                  <a:headEnd/>
                  <a:tailEnd/>
                </a:ln>
              </p:spPr>
              <p:txBody>
                <a:bodyPr/>
                <a:lstStyle/>
                <a:p>
                  <a:endParaRPr lang="en-GB"/>
                </a:p>
              </p:txBody>
            </p:sp>
            <p:sp>
              <p:nvSpPr>
                <p:cNvPr id="47900" name="Rectangle 3331"/>
                <p:cNvSpPr>
                  <a:spLocks noChangeArrowheads="1"/>
                </p:cNvSpPr>
                <p:nvPr/>
              </p:nvSpPr>
              <p:spPr bwMode="auto">
                <a:xfrm>
                  <a:off x="4943" y="2885"/>
                  <a:ext cx="443" cy="6"/>
                </a:xfrm>
                <a:prstGeom prst="rect">
                  <a:avLst/>
                </a:prstGeom>
                <a:solidFill>
                  <a:srgbClr val="45B339"/>
                </a:solidFill>
                <a:ln w="9525">
                  <a:noFill/>
                  <a:miter lim="800000"/>
                  <a:headEnd/>
                  <a:tailEnd/>
                </a:ln>
              </p:spPr>
              <p:txBody>
                <a:bodyPr/>
                <a:lstStyle/>
                <a:p>
                  <a:endParaRPr lang="en-GB"/>
                </a:p>
              </p:txBody>
            </p:sp>
            <p:pic>
              <p:nvPicPr>
                <p:cNvPr id="47901" name="Picture 3332"/>
                <p:cNvPicPr>
                  <a:picLocks noChangeAspect="1" noChangeArrowheads="1"/>
                </p:cNvPicPr>
                <p:nvPr/>
              </p:nvPicPr>
              <p:blipFill>
                <a:blip r:embed="rId45"/>
                <a:srcRect/>
                <a:stretch>
                  <a:fillRect/>
                </a:stretch>
              </p:blipFill>
              <p:spPr bwMode="auto">
                <a:xfrm>
                  <a:off x="4943" y="2885"/>
                  <a:ext cx="443" cy="6"/>
                </a:xfrm>
                <a:prstGeom prst="rect">
                  <a:avLst/>
                </a:prstGeom>
                <a:noFill/>
                <a:ln w="9525">
                  <a:noFill/>
                  <a:miter lim="800000"/>
                  <a:headEnd/>
                  <a:tailEnd/>
                </a:ln>
              </p:spPr>
            </p:pic>
            <p:sp>
              <p:nvSpPr>
                <p:cNvPr id="47902" name="Rectangle 3333"/>
                <p:cNvSpPr>
                  <a:spLocks noChangeArrowheads="1"/>
                </p:cNvSpPr>
                <p:nvPr/>
              </p:nvSpPr>
              <p:spPr bwMode="auto">
                <a:xfrm>
                  <a:off x="4943" y="2885"/>
                  <a:ext cx="443" cy="6"/>
                </a:xfrm>
                <a:prstGeom prst="rect">
                  <a:avLst/>
                </a:prstGeom>
                <a:solidFill>
                  <a:srgbClr val="45B339"/>
                </a:solidFill>
                <a:ln w="9525">
                  <a:noFill/>
                  <a:miter lim="800000"/>
                  <a:headEnd/>
                  <a:tailEnd/>
                </a:ln>
              </p:spPr>
              <p:txBody>
                <a:bodyPr/>
                <a:lstStyle/>
                <a:p>
                  <a:endParaRPr lang="en-GB"/>
                </a:p>
              </p:txBody>
            </p:sp>
            <p:sp>
              <p:nvSpPr>
                <p:cNvPr id="47903" name="Rectangle 3334"/>
                <p:cNvSpPr>
                  <a:spLocks noChangeArrowheads="1"/>
                </p:cNvSpPr>
                <p:nvPr/>
              </p:nvSpPr>
              <p:spPr bwMode="auto">
                <a:xfrm>
                  <a:off x="4943" y="2891"/>
                  <a:ext cx="443" cy="5"/>
                </a:xfrm>
                <a:prstGeom prst="rect">
                  <a:avLst/>
                </a:prstGeom>
                <a:solidFill>
                  <a:srgbClr val="47B339"/>
                </a:solidFill>
                <a:ln w="9525">
                  <a:noFill/>
                  <a:miter lim="800000"/>
                  <a:headEnd/>
                  <a:tailEnd/>
                </a:ln>
              </p:spPr>
              <p:txBody>
                <a:bodyPr/>
                <a:lstStyle/>
                <a:p>
                  <a:endParaRPr lang="en-GB"/>
                </a:p>
              </p:txBody>
            </p:sp>
            <p:pic>
              <p:nvPicPr>
                <p:cNvPr id="47904" name="Picture 3335"/>
                <p:cNvPicPr>
                  <a:picLocks noChangeAspect="1" noChangeArrowheads="1"/>
                </p:cNvPicPr>
                <p:nvPr/>
              </p:nvPicPr>
              <p:blipFill>
                <a:blip r:embed="rId46"/>
                <a:srcRect/>
                <a:stretch>
                  <a:fillRect/>
                </a:stretch>
              </p:blipFill>
              <p:spPr bwMode="auto">
                <a:xfrm>
                  <a:off x="4943" y="2891"/>
                  <a:ext cx="443" cy="5"/>
                </a:xfrm>
                <a:prstGeom prst="rect">
                  <a:avLst/>
                </a:prstGeom>
                <a:noFill/>
                <a:ln w="9525">
                  <a:noFill/>
                  <a:miter lim="800000"/>
                  <a:headEnd/>
                  <a:tailEnd/>
                </a:ln>
              </p:spPr>
            </p:pic>
            <p:sp>
              <p:nvSpPr>
                <p:cNvPr id="47905" name="Rectangle 3336"/>
                <p:cNvSpPr>
                  <a:spLocks noChangeArrowheads="1"/>
                </p:cNvSpPr>
                <p:nvPr/>
              </p:nvSpPr>
              <p:spPr bwMode="auto">
                <a:xfrm>
                  <a:off x="4943" y="2891"/>
                  <a:ext cx="443" cy="5"/>
                </a:xfrm>
                <a:prstGeom prst="rect">
                  <a:avLst/>
                </a:prstGeom>
                <a:solidFill>
                  <a:srgbClr val="47B339"/>
                </a:solidFill>
                <a:ln w="9525">
                  <a:noFill/>
                  <a:miter lim="800000"/>
                  <a:headEnd/>
                  <a:tailEnd/>
                </a:ln>
              </p:spPr>
              <p:txBody>
                <a:bodyPr/>
                <a:lstStyle/>
                <a:p>
                  <a:endParaRPr lang="en-GB"/>
                </a:p>
              </p:txBody>
            </p:sp>
            <p:sp>
              <p:nvSpPr>
                <p:cNvPr id="47906" name="Rectangle 3337"/>
                <p:cNvSpPr>
                  <a:spLocks noChangeArrowheads="1"/>
                </p:cNvSpPr>
                <p:nvPr/>
              </p:nvSpPr>
              <p:spPr bwMode="auto">
                <a:xfrm>
                  <a:off x="4943" y="2896"/>
                  <a:ext cx="443" cy="2"/>
                </a:xfrm>
                <a:prstGeom prst="rect">
                  <a:avLst/>
                </a:prstGeom>
                <a:solidFill>
                  <a:srgbClr val="49B339"/>
                </a:solidFill>
                <a:ln w="9525">
                  <a:noFill/>
                  <a:miter lim="800000"/>
                  <a:headEnd/>
                  <a:tailEnd/>
                </a:ln>
              </p:spPr>
              <p:txBody>
                <a:bodyPr/>
                <a:lstStyle/>
                <a:p>
                  <a:endParaRPr lang="en-GB"/>
                </a:p>
              </p:txBody>
            </p:sp>
            <p:pic>
              <p:nvPicPr>
                <p:cNvPr id="47907" name="Picture 3338"/>
                <p:cNvPicPr>
                  <a:picLocks noChangeAspect="1" noChangeArrowheads="1"/>
                </p:cNvPicPr>
                <p:nvPr/>
              </p:nvPicPr>
              <p:blipFill>
                <a:blip r:embed="rId47"/>
                <a:srcRect/>
                <a:stretch>
                  <a:fillRect/>
                </a:stretch>
              </p:blipFill>
              <p:spPr bwMode="auto">
                <a:xfrm>
                  <a:off x="4943" y="2896"/>
                  <a:ext cx="443" cy="2"/>
                </a:xfrm>
                <a:prstGeom prst="rect">
                  <a:avLst/>
                </a:prstGeom>
                <a:noFill/>
                <a:ln w="9525">
                  <a:noFill/>
                  <a:miter lim="800000"/>
                  <a:headEnd/>
                  <a:tailEnd/>
                </a:ln>
              </p:spPr>
            </p:pic>
            <p:sp>
              <p:nvSpPr>
                <p:cNvPr id="47908" name="Rectangle 3339"/>
                <p:cNvSpPr>
                  <a:spLocks noChangeArrowheads="1"/>
                </p:cNvSpPr>
                <p:nvPr/>
              </p:nvSpPr>
              <p:spPr bwMode="auto">
                <a:xfrm>
                  <a:off x="4943" y="2896"/>
                  <a:ext cx="443" cy="2"/>
                </a:xfrm>
                <a:prstGeom prst="rect">
                  <a:avLst/>
                </a:prstGeom>
                <a:solidFill>
                  <a:srgbClr val="49B339"/>
                </a:solidFill>
                <a:ln w="9525">
                  <a:noFill/>
                  <a:miter lim="800000"/>
                  <a:headEnd/>
                  <a:tailEnd/>
                </a:ln>
              </p:spPr>
              <p:txBody>
                <a:bodyPr/>
                <a:lstStyle/>
                <a:p>
                  <a:endParaRPr lang="en-GB"/>
                </a:p>
              </p:txBody>
            </p:sp>
            <p:sp>
              <p:nvSpPr>
                <p:cNvPr id="47909" name="Rectangle 3340"/>
                <p:cNvSpPr>
                  <a:spLocks noChangeArrowheads="1"/>
                </p:cNvSpPr>
                <p:nvPr/>
              </p:nvSpPr>
              <p:spPr bwMode="auto">
                <a:xfrm>
                  <a:off x="4943" y="2898"/>
                  <a:ext cx="443" cy="4"/>
                </a:xfrm>
                <a:prstGeom prst="rect">
                  <a:avLst/>
                </a:prstGeom>
                <a:solidFill>
                  <a:srgbClr val="49B337"/>
                </a:solidFill>
                <a:ln w="9525">
                  <a:noFill/>
                  <a:miter lim="800000"/>
                  <a:headEnd/>
                  <a:tailEnd/>
                </a:ln>
              </p:spPr>
              <p:txBody>
                <a:bodyPr/>
                <a:lstStyle/>
                <a:p>
                  <a:endParaRPr lang="en-GB"/>
                </a:p>
              </p:txBody>
            </p:sp>
            <p:pic>
              <p:nvPicPr>
                <p:cNvPr id="47910" name="Picture 3341"/>
                <p:cNvPicPr>
                  <a:picLocks noChangeAspect="1" noChangeArrowheads="1"/>
                </p:cNvPicPr>
                <p:nvPr/>
              </p:nvPicPr>
              <p:blipFill>
                <a:blip r:embed="rId48"/>
                <a:srcRect/>
                <a:stretch>
                  <a:fillRect/>
                </a:stretch>
              </p:blipFill>
              <p:spPr bwMode="auto">
                <a:xfrm>
                  <a:off x="4943" y="2898"/>
                  <a:ext cx="443" cy="4"/>
                </a:xfrm>
                <a:prstGeom prst="rect">
                  <a:avLst/>
                </a:prstGeom>
                <a:noFill/>
                <a:ln w="9525">
                  <a:noFill/>
                  <a:miter lim="800000"/>
                  <a:headEnd/>
                  <a:tailEnd/>
                </a:ln>
              </p:spPr>
            </p:pic>
            <p:sp>
              <p:nvSpPr>
                <p:cNvPr id="47911" name="Rectangle 3342"/>
                <p:cNvSpPr>
                  <a:spLocks noChangeArrowheads="1"/>
                </p:cNvSpPr>
                <p:nvPr/>
              </p:nvSpPr>
              <p:spPr bwMode="auto">
                <a:xfrm>
                  <a:off x="4943" y="2898"/>
                  <a:ext cx="443" cy="4"/>
                </a:xfrm>
                <a:prstGeom prst="rect">
                  <a:avLst/>
                </a:prstGeom>
                <a:solidFill>
                  <a:srgbClr val="49B337"/>
                </a:solidFill>
                <a:ln w="9525">
                  <a:noFill/>
                  <a:miter lim="800000"/>
                  <a:headEnd/>
                  <a:tailEnd/>
                </a:ln>
              </p:spPr>
              <p:txBody>
                <a:bodyPr/>
                <a:lstStyle/>
                <a:p>
                  <a:endParaRPr lang="en-GB"/>
                </a:p>
              </p:txBody>
            </p:sp>
            <p:sp>
              <p:nvSpPr>
                <p:cNvPr id="47912" name="Rectangle 3343"/>
                <p:cNvSpPr>
                  <a:spLocks noChangeArrowheads="1"/>
                </p:cNvSpPr>
                <p:nvPr/>
              </p:nvSpPr>
              <p:spPr bwMode="auto">
                <a:xfrm>
                  <a:off x="4943" y="2902"/>
                  <a:ext cx="443" cy="6"/>
                </a:xfrm>
                <a:prstGeom prst="rect">
                  <a:avLst/>
                </a:prstGeom>
                <a:solidFill>
                  <a:srgbClr val="4BB337"/>
                </a:solidFill>
                <a:ln w="9525">
                  <a:noFill/>
                  <a:miter lim="800000"/>
                  <a:headEnd/>
                  <a:tailEnd/>
                </a:ln>
              </p:spPr>
              <p:txBody>
                <a:bodyPr/>
                <a:lstStyle/>
                <a:p>
                  <a:endParaRPr lang="en-GB"/>
                </a:p>
              </p:txBody>
            </p:sp>
            <p:pic>
              <p:nvPicPr>
                <p:cNvPr id="47913" name="Picture 3344"/>
                <p:cNvPicPr>
                  <a:picLocks noChangeAspect="1" noChangeArrowheads="1"/>
                </p:cNvPicPr>
                <p:nvPr/>
              </p:nvPicPr>
              <p:blipFill>
                <a:blip r:embed="rId49"/>
                <a:srcRect/>
                <a:stretch>
                  <a:fillRect/>
                </a:stretch>
              </p:blipFill>
              <p:spPr bwMode="auto">
                <a:xfrm>
                  <a:off x="4943" y="2902"/>
                  <a:ext cx="443" cy="6"/>
                </a:xfrm>
                <a:prstGeom prst="rect">
                  <a:avLst/>
                </a:prstGeom>
                <a:noFill/>
                <a:ln w="9525">
                  <a:noFill/>
                  <a:miter lim="800000"/>
                  <a:headEnd/>
                  <a:tailEnd/>
                </a:ln>
              </p:spPr>
            </p:pic>
            <p:sp>
              <p:nvSpPr>
                <p:cNvPr id="47914" name="Rectangle 3345"/>
                <p:cNvSpPr>
                  <a:spLocks noChangeArrowheads="1"/>
                </p:cNvSpPr>
                <p:nvPr/>
              </p:nvSpPr>
              <p:spPr bwMode="auto">
                <a:xfrm>
                  <a:off x="4943" y="2902"/>
                  <a:ext cx="443" cy="6"/>
                </a:xfrm>
                <a:prstGeom prst="rect">
                  <a:avLst/>
                </a:prstGeom>
                <a:solidFill>
                  <a:srgbClr val="4BB337"/>
                </a:solidFill>
                <a:ln w="9525">
                  <a:noFill/>
                  <a:miter lim="800000"/>
                  <a:headEnd/>
                  <a:tailEnd/>
                </a:ln>
              </p:spPr>
              <p:txBody>
                <a:bodyPr/>
                <a:lstStyle/>
                <a:p>
                  <a:endParaRPr lang="en-GB"/>
                </a:p>
              </p:txBody>
            </p:sp>
            <p:sp>
              <p:nvSpPr>
                <p:cNvPr id="47915" name="Rectangle 3346"/>
                <p:cNvSpPr>
                  <a:spLocks noChangeArrowheads="1"/>
                </p:cNvSpPr>
                <p:nvPr/>
              </p:nvSpPr>
              <p:spPr bwMode="auto">
                <a:xfrm>
                  <a:off x="4943" y="2908"/>
                  <a:ext cx="443" cy="6"/>
                </a:xfrm>
                <a:prstGeom prst="rect">
                  <a:avLst/>
                </a:prstGeom>
                <a:solidFill>
                  <a:srgbClr val="4DB337"/>
                </a:solidFill>
                <a:ln w="9525">
                  <a:noFill/>
                  <a:miter lim="800000"/>
                  <a:headEnd/>
                  <a:tailEnd/>
                </a:ln>
              </p:spPr>
              <p:txBody>
                <a:bodyPr/>
                <a:lstStyle/>
                <a:p>
                  <a:endParaRPr lang="en-GB"/>
                </a:p>
              </p:txBody>
            </p:sp>
            <p:pic>
              <p:nvPicPr>
                <p:cNvPr id="47916" name="Picture 3347"/>
                <p:cNvPicPr>
                  <a:picLocks noChangeAspect="1" noChangeArrowheads="1"/>
                </p:cNvPicPr>
                <p:nvPr/>
              </p:nvPicPr>
              <p:blipFill>
                <a:blip r:embed="rId50"/>
                <a:srcRect/>
                <a:stretch>
                  <a:fillRect/>
                </a:stretch>
              </p:blipFill>
              <p:spPr bwMode="auto">
                <a:xfrm>
                  <a:off x="4943" y="2908"/>
                  <a:ext cx="443" cy="6"/>
                </a:xfrm>
                <a:prstGeom prst="rect">
                  <a:avLst/>
                </a:prstGeom>
                <a:noFill/>
                <a:ln w="9525">
                  <a:noFill/>
                  <a:miter lim="800000"/>
                  <a:headEnd/>
                  <a:tailEnd/>
                </a:ln>
              </p:spPr>
            </p:pic>
            <p:sp>
              <p:nvSpPr>
                <p:cNvPr id="47917" name="Rectangle 3348"/>
                <p:cNvSpPr>
                  <a:spLocks noChangeArrowheads="1"/>
                </p:cNvSpPr>
                <p:nvPr/>
              </p:nvSpPr>
              <p:spPr bwMode="auto">
                <a:xfrm>
                  <a:off x="4943" y="2908"/>
                  <a:ext cx="443" cy="6"/>
                </a:xfrm>
                <a:prstGeom prst="rect">
                  <a:avLst/>
                </a:prstGeom>
                <a:solidFill>
                  <a:srgbClr val="4DB337"/>
                </a:solidFill>
                <a:ln w="9525">
                  <a:noFill/>
                  <a:miter lim="800000"/>
                  <a:headEnd/>
                  <a:tailEnd/>
                </a:ln>
              </p:spPr>
              <p:txBody>
                <a:bodyPr/>
                <a:lstStyle/>
                <a:p>
                  <a:endParaRPr lang="en-GB"/>
                </a:p>
              </p:txBody>
            </p:sp>
            <p:sp>
              <p:nvSpPr>
                <p:cNvPr id="47918" name="Rectangle 3349"/>
                <p:cNvSpPr>
                  <a:spLocks noChangeArrowheads="1"/>
                </p:cNvSpPr>
                <p:nvPr/>
              </p:nvSpPr>
              <p:spPr bwMode="auto">
                <a:xfrm>
                  <a:off x="4943" y="2914"/>
                  <a:ext cx="443" cy="4"/>
                </a:xfrm>
                <a:prstGeom prst="rect">
                  <a:avLst/>
                </a:prstGeom>
                <a:solidFill>
                  <a:srgbClr val="4FB337"/>
                </a:solidFill>
                <a:ln w="9525">
                  <a:noFill/>
                  <a:miter lim="800000"/>
                  <a:headEnd/>
                  <a:tailEnd/>
                </a:ln>
              </p:spPr>
              <p:txBody>
                <a:bodyPr/>
                <a:lstStyle/>
                <a:p>
                  <a:endParaRPr lang="en-GB"/>
                </a:p>
              </p:txBody>
            </p:sp>
            <p:pic>
              <p:nvPicPr>
                <p:cNvPr id="47919" name="Picture 3350"/>
                <p:cNvPicPr>
                  <a:picLocks noChangeAspect="1" noChangeArrowheads="1"/>
                </p:cNvPicPr>
                <p:nvPr/>
              </p:nvPicPr>
              <p:blipFill>
                <a:blip r:embed="rId51"/>
                <a:srcRect/>
                <a:stretch>
                  <a:fillRect/>
                </a:stretch>
              </p:blipFill>
              <p:spPr bwMode="auto">
                <a:xfrm>
                  <a:off x="4943" y="2914"/>
                  <a:ext cx="443" cy="4"/>
                </a:xfrm>
                <a:prstGeom prst="rect">
                  <a:avLst/>
                </a:prstGeom>
                <a:noFill/>
                <a:ln w="9525">
                  <a:noFill/>
                  <a:miter lim="800000"/>
                  <a:headEnd/>
                  <a:tailEnd/>
                </a:ln>
              </p:spPr>
            </p:pic>
            <p:sp>
              <p:nvSpPr>
                <p:cNvPr id="47920" name="Rectangle 3351"/>
                <p:cNvSpPr>
                  <a:spLocks noChangeArrowheads="1"/>
                </p:cNvSpPr>
                <p:nvPr/>
              </p:nvSpPr>
              <p:spPr bwMode="auto">
                <a:xfrm>
                  <a:off x="4943" y="2914"/>
                  <a:ext cx="443" cy="4"/>
                </a:xfrm>
                <a:prstGeom prst="rect">
                  <a:avLst/>
                </a:prstGeom>
                <a:solidFill>
                  <a:srgbClr val="4FB337"/>
                </a:solidFill>
                <a:ln w="9525">
                  <a:noFill/>
                  <a:miter lim="800000"/>
                  <a:headEnd/>
                  <a:tailEnd/>
                </a:ln>
              </p:spPr>
              <p:txBody>
                <a:bodyPr/>
                <a:lstStyle/>
                <a:p>
                  <a:endParaRPr lang="en-GB"/>
                </a:p>
              </p:txBody>
            </p:sp>
            <p:sp>
              <p:nvSpPr>
                <p:cNvPr id="47921" name="Rectangle 3352"/>
                <p:cNvSpPr>
                  <a:spLocks noChangeArrowheads="1"/>
                </p:cNvSpPr>
                <p:nvPr/>
              </p:nvSpPr>
              <p:spPr bwMode="auto">
                <a:xfrm>
                  <a:off x="4943" y="2918"/>
                  <a:ext cx="443" cy="2"/>
                </a:xfrm>
                <a:prstGeom prst="rect">
                  <a:avLst/>
                </a:prstGeom>
                <a:solidFill>
                  <a:srgbClr val="4FB535"/>
                </a:solidFill>
                <a:ln w="9525">
                  <a:noFill/>
                  <a:miter lim="800000"/>
                  <a:headEnd/>
                  <a:tailEnd/>
                </a:ln>
              </p:spPr>
              <p:txBody>
                <a:bodyPr/>
                <a:lstStyle/>
                <a:p>
                  <a:endParaRPr lang="en-GB"/>
                </a:p>
              </p:txBody>
            </p:sp>
            <p:pic>
              <p:nvPicPr>
                <p:cNvPr id="47922" name="Picture 3353"/>
                <p:cNvPicPr>
                  <a:picLocks noChangeAspect="1" noChangeArrowheads="1"/>
                </p:cNvPicPr>
                <p:nvPr/>
              </p:nvPicPr>
              <p:blipFill>
                <a:blip r:embed="rId52"/>
                <a:srcRect/>
                <a:stretch>
                  <a:fillRect/>
                </a:stretch>
              </p:blipFill>
              <p:spPr bwMode="auto">
                <a:xfrm>
                  <a:off x="4943" y="2918"/>
                  <a:ext cx="443" cy="2"/>
                </a:xfrm>
                <a:prstGeom prst="rect">
                  <a:avLst/>
                </a:prstGeom>
                <a:noFill/>
                <a:ln w="9525">
                  <a:noFill/>
                  <a:miter lim="800000"/>
                  <a:headEnd/>
                  <a:tailEnd/>
                </a:ln>
              </p:spPr>
            </p:pic>
            <p:sp>
              <p:nvSpPr>
                <p:cNvPr id="47923" name="Rectangle 3354"/>
                <p:cNvSpPr>
                  <a:spLocks noChangeArrowheads="1"/>
                </p:cNvSpPr>
                <p:nvPr/>
              </p:nvSpPr>
              <p:spPr bwMode="auto">
                <a:xfrm>
                  <a:off x="4943" y="2918"/>
                  <a:ext cx="443" cy="2"/>
                </a:xfrm>
                <a:prstGeom prst="rect">
                  <a:avLst/>
                </a:prstGeom>
                <a:solidFill>
                  <a:srgbClr val="4FB535"/>
                </a:solidFill>
                <a:ln w="9525">
                  <a:noFill/>
                  <a:miter lim="800000"/>
                  <a:headEnd/>
                  <a:tailEnd/>
                </a:ln>
              </p:spPr>
              <p:txBody>
                <a:bodyPr/>
                <a:lstStyle/>
                <a:p>
                  <a:endParaRPr lang="en-GB"/>
                </a:p>
              </p:txBody>
            </p:sp>
            <p:sp>
              <p:nvSpPr>
                <p:cNvPr id="47924" name="Rectangle 3355"/>
                <p:cNvSpPr>
                  <a:spLocks noChangeArrowheads="1"/>
                </p:cNvSpPr>
                <p:nvPr/>
              </p:nvSpPr>
              <p:spPr bwMode="auto">
                <a:xfrm>
                  <a:off x="4943" y="2920"/>
                  <a:ext cx="443" cy="6"/>
                </a:xfrm>
                <a:prstGeom prst="rect">
                  <a:avLst/>
                </a:prstGeom>
                <a:solidFill>
                  <a:srgbClr val="51B535"/>
                </a:solidFill>
                <a:ln w="9525">
                  <a:noFill/>
                  <a:miter lim="800000"/>
                  <a:headEnd/>
                  <a:tailEnd/>
                </a:ln>
              </p:spPr>
              <p:txBody>
                <a:bodyPr/>
                <a:lstStyle/>
                <a:p>
                  <a:endParaRPr lang="en-GB"/>
                </a:p>
              </p:txBody>
            </p:sp>
            <p:pic>
              <p:nvPicPr>
                <p:cNvPr id="47925" name="Picture 3356"/>
                <p:cNvPicPr>
                  <a:picLocks noChangeAspect="1" noChangeArrowheads="1"/>
                </p:cNvPicPr>
                <p:nvPr/>
              </p:nvPicPr>
              <p:blipFill>
                <a:blip r:embed="rId53"/>
                <a:srcRect/>
                <a:stretch>
                  <a:fillRect/>
                </a:stretch>
              </p:blipFill>
              <p:spPr bwMode="auto">
                <a:xfrm>
                  <a:off x="4943" y="2920"/>
                  <a:ext cx="443" cy="6"/>
                </a:xfrm>
                <a:prstGeom prst="rect">
                  <a:avLst/>
                </a:prstGeom>
                <a:noFill/>
                <a:ln w="9525">
                  <a:noFill/>
                  <a:miter lim="800000"/>
                  <a:headEnd/>
                  <a:tailEnd/>
                </a:ln>
              </p:spPr>
            </p:pic>
            <p:sp>
              <p:nvSpPr>
                <p:cNvPr id="47926" name="Rectangle 3357"/>
                <p:cNvSpPr>
                  <a:spLocks noChangeArrowheads="1"/>
                </p:cNvSpPr>
                <p:nvPr/>
              </p:nvSpPr>
              <p:spPr bwMode="auto">
                <a:xfrm>
                  <a:off x="4943" y="2920"/>
                  <a:ext cx="443" cy="6"/>
                </a:xfrm>
                <a:prstGeom prst="rect">
                  <a:avLst/>
                </a:prstGeom>
                <a:solidFill>
                  <a:srgbClr val="51B535"/>
                </a:solidFill>
                <a:ln w="9525">
                  <a:noFill/>
                  <a:miter lim="800000"/>
                  <a:headEnd/>
                  <a:tailEnd/>
                </a:ln>
              </p:spPr>
              <p:txBody>
                <a:bodyPr/>
                <a:lstStyle/>
                <a:p>
                  <a:endParaRPr lang="en-GB"/>
                </a:p>
              </p:txBody>
            </p:sp>
            <p:sp>
              <p:nvSpPr>
                <p:cNvPr id="47927" name="Rectangle 3358"/>
                <p:cNvSpPr>
                  <a:spLocks noChangeArrowheads="1"/>
                </p:cNvSpPr>
                <p:nvPr/>
              </p:nvSpPr>
              <p:spPr bwMode="auto">
                <a:xfrm>
                  <a:off x="4943" y="2926"/>
                  <a:ext cx="443" cy="6"/>
                </a:xfrm>
                <a:prstGeom prst="rect">
                  <a:avLst/>
                </a:prstGeom>
                <a:solidFill>
                  <a:srgbClr val="53B535"/>
                </a:solidFill>
                <a:ln w="9525">
                  <a:noFill/>
                  <a:miter lim="800000"/>
                  <a:headEnd/>
                  <a:tailEnd/>
                </a:ln>
              </p:spPr>
              <p:txBody>
                <a:bodyPr/>
                <a:lstStyle/>
                <a:p>
                  <a:endParaRPr lang="en-GB"/>
                </a:p>
              </p:txBody>
            </p:sp>
            <p:pic>
              <p:nvPicPr>
                <p:cNvPr id="47928" name="Picture 3359"/>
                <p:cNvPicPr>
                  <a:picLocks noChangeAspect="1" noChangeArrowheads="1"/>
                </p:cNvPicPr>
                <p:nvPr/>
              </p:nvPicPr>
              <p:blipFill>
                <a:blip r:embed="rId54"/>
                <a:srcRect/>
                <a:stretch>
                  <a:fillRect/>
                </a:stretch>
              </p:blipFill>
              <p:spPr bwMode="auto">
                <a:xfrm>
                  <a:off x="4943" y="2926"/>
                  <a:ext cx="443" cy="6"/>
                </a:xfrm>
                <a:prstGeom prst="rect">
                  <a:avLst/>
                </a:prstGeom>
                <a:noFill/>
                <a:ln w="9525">
                  <a:noFill/>
                  <a:miter lim="800000"/>
                  <a:headEnd/>
                  <a:tailEnd/>
                </a:ln>
              </p:spPr>
            </p:pic>
            <p:sp>
              <p:nvSpPr>
                <p:cNvPr id="47929" name="Rectangle 3360"/>
                <p:cNvSpPr>
                  <a:spLocks noChangeArrowheads="1"/>
                </p:cNvSpPr>
                <p:nvPr/>
              </p:nvSpPr>
              <p:spPr bwMode="auto">
                <a:xfrm>
                  <a:off x="4943" y="2926"/>
                  <a:ext cx="443" cy="6"/>
                </a:xfrm>
                <a:prstGeom prst="rect">
                  <a:avLst/>
                </a:prstGeom>
                <a:solidFill>
                  <a:srgbClr val="53B535"/>
                </a:solidFill>
                <a:ln w="9525">
                  <a:noFill/>
                  <a:miter lim="800000"/>
                  <a:headEnd/>
                  <a:tailEnd/>
                </a:ln>
              </p:spPr>
              <p:txBody>
                <a:bodyPr/>
                <a:lstStyle/>
                <a:p>
                  <a:endParaRPr lang="en-GB"/>
                </a:p>
              </p:txBody>
            </p:sp>
            <p:sp>
              <p:nvSpPr>
                <p:cNvPr id="47930" name="Rectangle 3361"/>
                <p:cNvSpPr>
                  <a:spLocks noChangeArrowheads="1"/>
                </p:cNvSpPr>
                <p:nvPr/>
              </p:nvSpPr>
              <p:spPr bwMode="auto">
                <a:xfrm>
                  <a:off x="4943" y="2932"/>
                  <a:ext cx="443" cy="4"/>
                </a:xfrm>
                <a:prstGeom prst="rect">
                  <a:avLst/>
                </a:prstGeom>
                <a:solidFill>
                  <a:srgbClr val="55B535"/>
                </a:solidFill>
                <a:ln w="9525">
                  <a:noFill/>
                  <a:miter lim="800000"/>
                  <a:headEnd/>
                  <a:tailEnd/>
                </a:ln>
              </p:spPr>
              <p:txBody>
                <a:bodyPr/>
                <a:lstStyle/>
                <a:p>
                  <a:endParaRPr lang="en-GB"/>
                </a:p>
              </p:txBody>
            </p:sp>
            <p:pic>
              <p:nvPicPr>
                <p:cNvPr id="47931" name="Picture 3362"/>
                <p:cNvPicPr>
                  <a:picLocks noChangeAspect="1" noChangeArrowheads="1"/>
                </p:cNvPicPr>
                <p:nvPr/>
              </p:nvPicPr>
              <p:blipFill>
                <a:blip r:embed="rId55"/>
                <a:srcRect/>
                <a:stretch>
                  <a:fillRect/>
                </a:stretch>
              </p:blipFill>
              <p:spPr bwMode="auto">
                <a:xfrm>
                  <a:off x="4943" y="2932"/>
                  <a:ext cx="443" cy="4"/>
                </a:xfrm>
                <a:prstGeom prst="rect">
                  <a:avLst/>
                </a:prstGeom>
                <a:noFill/>
                <a:ln w="9525">
                  <a:noFill/>
                  <a:miter lim="800000"/>
                  <a:headEnd/>
                  <a:tailEnd/>
                </a:ln>
              </p:spPr>
            </p:pic>
            <p:sp>
              <p:nvSpPr>
                <p:cNvPr id="47932" name="Rectangle 3363"/>
                <p:cNvSpPr>
                  <a:spLocks noChangeArrowheads="1"/>
                </p:cNvSpPr>
                <p:nvPr/>
              </p:nvSpPr>
              <p:spPr bwMode="auto">
                <a:xfrm>
                  <a:off x="4943" y="2932"/>
                  <a:ext cx="443" cy="4"/>
                </a:xfrm>
                <a:prstGeom prst="rect">
                  <a:avLst/>
                </a:prstGeom>
                <a:solidFill>
                  <a:srgbClr val="55B535"/>
                </a:solidFill>
                <a:ln w="9525">
                  <a:noFill/>
                  <a:miter lim="800000"/>
                  <a:headEnd/>
                  <a:tailEnd/>
                </a:ln>
              </p:spPr>
              <p:txBody>
                <a:bodyPr/>
                <a:lstStyle/>
                <a:p>
                  <a:endParaRPr lang="en-GB"/>
                </a:p>
              </p:txBody>
            </p:sp>
            <p:sp>
              <p:nvSpPr>
                <p:cNvPr id="47933" name="Rectangle 3364"/>
                <p:cNvSpPr>
                  <a:spLocks noChangeArrowheads="1"/>
                </p:cNvSpPr>
                <p:nvPr/>
              </p:nvSpPr>
              <p:spPr bwMode="auto">
                <a:xfrm>
                  <a:off x="4943" y="2936"/>
                  <a:ext cx="443" cy="2"/>
                </a:xfrm>
                <a:prstGeom prst="rect">
                  <a:avLst/>
                </a:prstGeom>
                <a:solidFill>
                  <a:srgbClr val="55B533"/>
                </a:solidFill>
                <a:ln w="9525">
                  <a:noFill/>
                  <a:miter lim="800000"/>
                  <a:headEnd/>
                  <a:tailEnd/>
                </a:ln>
              </p:spPr>
              <p:txBody>
                <a:bodyPr/>
                <a:lstStyle/>
                <a:p>
                  <a:endParaRPr lang="en-GB"/>
                </a:p>
              </p:txBody>
            </p:sp>
            <p:pic>
              <p:nvPicPr>
                <p:cNvPr id="47934" name="Picture 3365"/>
                <p:cNvPicPr>
                  <a:picLocks noChangeAspect="1" noChangeArrowheads="1"/>
                </p:cNvPicPr>
                <p:nvPr/>
              </p:nvPicPr>
              <p:blipFill>
                <a:blip r:embed="rId56"/>
                <a:srcRect/>
                <a:stretch>
                  <a:fillRect/>
                </a:stretch>
              </p:blipFill>
              <p:spPr bwMode="auto">
                <a:xfrm>
                  <a:off x="4943" y="2936"/>
                  <a:ext cx="443" cy="2"/>
                </a:xfrm>
                <a:prstGeom prst="rect">
                  <a:avLst/>
                </a:prstGeom>
                <a:noFill/>
                <a:ln w="9525">
                  <a:noFill/>
                  <a:miter lim="800000"/>
                  <a:headEnd/>
                  <a:tailEnd/>
                </a:ln>
              </p:spPr>
            </p:pic>
            <p:sp>
              <p:nvSpPr>
                <p:cNvPr id="47935" name="Rectangle 3366"/>
                <p:cNvSpPr>
                  <a:spLocks noChangeArrowheads="1"/>
                </p:cNvSpPr>
                <p:nvPr/>
              </p:nvSpPr>
              <p:spPr bwMode="auto">
                <a:xfrm>
                  <a:off x="4943" y="2936"/>
                  <a:ext cx="443" cy="2"/>
                </a:xfrm>
                <a:prstGeom prst="rect">
                  <a:avLst/>
                </a:prstGeom>
                <a:solidFill>
                  <a:srgbClr val="55B533"/>
                </a:solidFill>
                <a:ln w="9525">
                  <a:noFill/>
                  <a:miter lim="800000"/>
                  <a:headEnd/>
                  <a:tailEnd/>
                </a:ln>
              </p:spPr>
              <p:txBody>
                <a:bodyPr/>
                <a:lstStyle/>
                <a:p>
                  <a:endParaRPr lang="en-GB"/>
                </a:p>
              </p:txBody>
            </p:sp>
            <p:sp>
              <p:nvSpPr>
                <p:cNvPr id="47936" name="Rectangle 3367"/>
                <p:cNvSpPr>
                  <a:spLocks noChangeArrowheads="1"/>
                </p:cNvSpPr>
                <p:nvPr/>
              </p:nvSpPr>
              <p:spPr bwMode="auto">
                <a:xfrm>
                  <a:off x="4943" y="2938"/>
                  <a:ext cx="443" cy="6"/>
                </a:xfrm>
                <a:prstGeom prst="rect">
                  <a:avLst/>
                </a:prstGeom>
                <a:solidFill>
                  <a:srgbClr val="57B533"/>
                </a:solidFill>
                <a:ln w="9525">
                  <a:noFill/>
                  <a:miter lim="800000"/>
                  <a:headEnd/>
                  <a:tailEnd/>
                </a:ln>
              </p:spPr>
              <p:txBody>
                <a:bodyPr/>
                <a:lstStyle/>
                <a:p>
                  <a:endParaRPr lang="en-GB"/>
                </a:p>
              </p:txBody>
            </p:sp>
            <p:pic>
              <p:nvPicPr>
                <p:cNvPr id="47937" name="Picture 3368"/>
                <p:cNvPicPr>
                  <a:picLocks noChangeAspect="1" noChangeArrowheads="1"/>
                </p:cNvPicPr>
                <p:nvPr/>
              </p:nvPicPr>
              <p:blipFill>
                <a:blip r:embed="rId57"/>
                <a:srcRect/>
                <a:stretch>
                  <a:fillRect/>
                </a:stretch>
              </p:blipFill>
              <p:spPr bwMode="auto">
                <a:xfrm>
                  <a:off x="4943" y="2938"/>
                  <a:ext cx="443" cy="6"/>
                </a:xfrm>
                <a:prstGeom prst="rect">
                  <a:avLst/>
                </a:prstGeom>
                <a:noFill/>
                <a:ln w="9525">
                  <a:noFill/>
                  <a:miter lim="800000"/>
                  <a:headEnd/>
                  <a:tailEnd/>
                </a:ln>
              </p:spPr>
            </p:pic>
            <p:sp>
              <p:nvSpPr>
                <p:cNvPr id="47938" name="Rectangle 3369"/>
                <p:cNvSpPr>
                  <a:spLocks noChangeArrowheads="1"/>
                </p:cNvSpPr>
                <p:nvPr/>
              </p:nvSpPr>
              <p:spPr bwMode="auto">
                <a:xfrm>
                  <a:off x="4943" y="2938"/>
                  <a:ext cx="443" cy="6"/>
                </a:xfrm>
                <a:prstGeom prst="rect">
                  <a:avLst/>
                </a:prstGeom>
                <a:solidFill>
                  <a:srgbClr val="57B533"/>
                </a:solidFill>
                <a:ln w="9525">
                  <a:noFill/>
                  <a:miter lim="800000"/>
                  <a:headEnd/>
                  <a:tailEnd/>
                </a:ln>
              </p:spPr>
              <p:txBody>
                <a:bodyPr/>
                <a:lstStyle/>
                <a:p>
                  <a:endParaRPr lang="en-GB"/>
                </a:p>
              </p:txBody>
            </p:sp>
            <p:sp>
              <p:nvSpPr>
                <p:cNvPr id="47939" name="Rectangle 3370"/>
                <p:cNvSpPr>
                  <a:spLocks noChangeArrowheads="1"/>
                </p:cNvSpPr>
                <p:nvPr/>
              </p:nvSpPr>
              <p:spPr bwMode="auto">
                <a:xfrm>
                  <a:off x="4943" y="2944"/>
                  <a:ext cx="443" cy="5"/>
                </a:xfrm>
                <a:prstGeom prst="rect">
                  <a:avLst/>
                </a:prstGeom>
                <a:solidFill>
                  <a:srgbClr val="59B533"/>
                </a:solidFill>
                <a:ln w="9525">
                  <a:noFill/>
                  <a:miter lim="800000"/>
                  <a:headEnd/>
                  <a:tailEnd/>
                </a:ln>
              </p:spPr>
              <p:txBody>
                <a:bodyPr/>
                <a:lstStyle/>
                <a:p>
                  <a:endParaRPr lang="en-GB"/>
                </a:p>
              </p:txBody>
            </p:sp>
            <p:pic>
              <p:nvPicPr>
                <p:cNvPr id="47940" name="Picture 3371"/>
                <p:cNvPicPr>
                  <a:picLocks noChangeAspect="1" noChangeArrowheads="1"/>
                </p:cNvPicPr>
                <p:nvPr/>
              </p:nvPicPr>
              <p:blipFill>
                <a:blip r:embed="rId58"/>
                <a:srcRect/>
                <a:stretch>
                  <a:fillRect/>
                </a:stretch>
              </p:blipFill>
              <p:spPr bwMode="auto">
                <a:xfrm>
                  <a:off x="4943" y="2944"/>
                  <a:ext cx="443" cy="5"/>
                </a:xfrm>
                <a:prstGeom prst="rect">
                  <a:avLst/>
                </a:prstGeom>
                <a:noFill/>
                <a:ln w="9525">
                  <a:noFill/>
                  <a:miter lim="800000"/>
                  <a:headEnd/>
                  <a:tailEnd/>
                </a:ln>
              </p:spPr>
            </p:pic>
            <p:sp>
              <p:nvSpPr>
                <p:cNvPr id="47941" name="Rectangle 3372"/>
                <p:cNvSpPr>
                  <a:spLocks noChangeArrowheads="1"/>
                </p:cNvSpPr>
                <p:nvPr/>
              </p:nvSpPr>
              <p:spPr bwMode="auto">
                <a:xfrm>
                  <a:off x="4943" y="2944"/>
                  <a:ext cx="443" cy="5"/>
                </a:xfrm>
                <a:prstGeom prst="rect">
                  <a:avLst/>
                </a:prstGeom>
                <a:solidFill>
                  <a:srgbClr val="59B533"/>
                </a:solidFill>
                <a:ln w="9525">
                  <a:noFill/>
                  <a:miter lim="800000"/>
                  <a:headEnd/>
                  <a:tailEnd/>
                </a:ln>
              </p:spPr>
              <p:txBody>
                <a:bodyPr/>
                <a:lstStyle/>
                <a:p>
                  <a:endParaRPr lang="en-GB"/>
                </a:p>
              </p:txBody>
            </p:sp>
            <p:sp>
              <p:nvSpPr>
                <p:cNvPr id="47942" name="Rectangle 3373"/>
                <p:cNvSpPr>
                  <a:spLocks noChangeArrowheads="1"/>
                </p:cNvSpPr>
                <p:nvPr/>
              </p:nvSpPr>
              <p:spPr bwMode="auto">
                <a:xfrm>
                  <a:off x="4943" y="2949"/>
                  <a:ext cx="443" cy="5"/>
                </a:xfrm>
                <a:prstGeom prst="rect">
                  <a:avLst/>
                </a:prstGeom>
                <a:solidFill>
                  <a:srgbClr val="5BB533"/>
                </a:solidFill>
                <a:ln w="9525">
                  <a:noFill/>
                  <a:miter lim="800000"/>
                  <a:headEnd/>
                  <a:tailEnd/>
                </a:ln>
              </p:spPr>
              <p:txBody>
                <a:bodyPr/>
                <a:lstStyle/>
                <a:p>
                  <a:endParaRPr lang="en-GB"/>
                </a:p>
              </p:txBody>
            </p:sp>
            <p:pic>
              <p:nvPicPr>
                <p:cNvPr id="47943" name="Picture 3374"/>
                <p:cNvPicPr>
                  <a:picLocks noChangeAspect="1" noChangeArrowheads="1"/>
                </p:cNvPicPr>
                <p:nvPr/>
              </p:nvPicPr>
              <p:blipFill>
                <a:blip r:embed="rId59"/>
                <a:srcRect/>
                <a:stretch>
                  <a:fillRect/>
                </a:stretch>
              </p:blipFill>
              <p:spPr bwMode="auto">
                <a:xfrm>
                  <a:off x="4943" y="2949"/>
                  <a:ext cx="443" cy="5"/>
                </a:xfrm>
                <a:prstGeom prst="rect">
                  <a:avLst/>
                </a:prstGeom>
                <a:noFill/>
                <a:ln w="9525">
                  <a:noFill/>
                  <a:miter lim="800000"/>
                  <a:headEnd/>
                  <a:tailEnd/>
                </a:ln>
              </p:spPr>
            </p:pic>
            <p:sp>
              <p:nvSpPr>
                <p:cNvPr id="47944" name="Rectangle 3375"/>
                <p:cNvSpPr>
                  <a:spLocks noChangeArrowheads="1"/>
                </p:cNvSpPr>
                <p:nvPr/>
              </p:nvSpPr>
              <p:spPr bwMode="auto">
                <a:xfrm>
                  <a:off x="4943" y="2949"/>
                  <a:ext cx="443" cy="5"/>
                </a:xfrm>
                <a:prstGeom prst="rect">
                  <a:avLst/>
                </a:prstGeom>
                <a:solidFill>
                  <a:srgbClr val="5BB533"/>
                </a:solidFill>
                <a:ln w="9525">
                  <a:noFill/>
                  <a:miter lim="800000"/>
                  <a:headEnd/>
                  <a:tailEnd/>
                </a:ln>
              </p:spPr>
              <p:txBody>
                <a:bodyPr/>
                <a:lstStyle/>
                <a:p>
                  <a:endParaRPr lang="en-GB"/>
                </a:p>
              </p:txBody>
            </p:sp>
            <p:sp>
              <p:nvSpPr>
                <p:cNvPr id="47945" name="Rectangle 3376"/>
                <p:cNvSpPr>
                  <a:spLocks noChangeArrowheads="1"/>
                </p:cNvSpPr>
                <p:nvPr/>
              </p:nvSpPr>
              <p:spPr bwMode="auto">
                <a:xfrm>
                  <a:off x="4943" y="2954"/>
                  <a:ext cx="443" cy="1"/>
                </a:xfrm>
                <a:prstGeom prst="rect">
                  <a:avLst/>
                </a:prstGeom>
                <a:solidFill>
                  <a:srgbClr val="5BB531"/>
                </a:solidFill>
                <a:ln w="9525">
                  <a:noFill/>
                  <a:miter lim="800000"/>
                  <a:headEnd/>
                  <a:tailEnd/>
                </a:ln>
              </p:spPr>
              <p:txBody>
                <a:bodyPr/>
                <a:lstStyle/>
                <a:p>
                  <a:endParaRPr lang="en-GB"/>
                </a:p>
              </p:txBody>
            </p:sp>
            <p:pic>
              <p:nvPicPr>
                <p:cNvPr id="47946" name="Picture 3377"/>
                <p:cNvPicPr>
                  <a:picLocks noChangeAspect="1" noChangeArrowheads="1"/>
                </p:cNvPicPr>
                <p:nvPr/>
              </p:nvPicPr>
              <p:blipFill>
                <a:blip r:embed="rId60"/>
                <a:srcRect/>
                <a:stretch>
                  <a:fillRect/>
                </a:stretch>
              </p:blipFill>
              <p:spPr bwMode="auto">
                <a:xfrm>
                  <a:off x="4943" y="2954"/>
                  <a:ext cx="443" cy="1"/>
                </a:xfrm>
                <a:prstGeom prst="rect">
                  <a:avLst/>
                </a:prstGeom>
                <a:noFill/>
                <a:ln w="9525">
                  <a:noFill/>
                  <a:miter lim="800000"/>
                  <a:headEnd/>
                  <a:tailEnd/>
                </a:ln>
              </p:spPr>
            </p:pic>
            <p:sp>
              <p:nvSpPr>
                <p:cNvPr id="47947" name="Rectangle 3378"/>
                <p:cNvSpPr>
                  <a:spLocks noChangeArrowheads="1"/>
                </p:cNvSpPr>
                <p:nvPr/>
              </p:nvSpPr>
              <p:spPr bwMode="auto">
                <a:xfrm>
                  <a:off x="4943" y="2954"/>
                  <a:ext cx="443" cy="1"/>
                </a:xfrm>
                <a:prstGeom prst="rect">
                  <a:avLst/>
                </a:prstGeom>
                <a:solidFill>
                  <a:srgbClr val="5BB531"/>
                </a:solidFill>
                <a:ln w="9525">
                  <a:noFill/>
                  <a:miter lim="800000"/>
                  <a:headEnd/>
                  <a:tailEnd/>
                </a:ln>
              </p:spPr>
              <p:txBody>
                <a:bodyPr/>
                <a:lstStyle/>
                <a:p>
                  <a:endParaRPr lang="en-GB"/>
                </a:p>
              </p:txBody>
            </p:sp>
            <p:sp>
              <p:nvSpPr>
                <p:cNvPr id="47948" name="Rectangle 3379"/>
                <p:cNvSpPr>
                  <a:spLocks noChangeArrowheads="1"/>
                </p:cNvSpPr>
                <p:nvPr/>
              </p:nvSpPr>
              <p:spPr bwMode="auto">
                <a:xfrm>
                  <a:off x="4943" y="2955"/>
                  <a:ext cx="443" cy="6"/>
                </a:xfrm>
                <a:prstGeom prst="rect">
                  <a:avLst/>
                </a:prstGeom>
                <a:solidFill>
                  <a:srgbClr val="5DB531"/>
                </a:solidFill>
                <a:ln w="9525">
                  <a:noFill/>
                  <a:miter lim="800000"/>
                  <a:headEnd/>
                  <a:tailEnd/>
                </a:ln>
              </p:spPr>
              <p:txBody>
                <a:bodyPr/>
                <a:lstStyle/>
                <a:p>
                  <a:endParaRPr lang="en-GB"/>
                </a:p>
              </p:txBody>
            </p:sp>
            <p:pic>
              <p:nvPicPr>
                <p:cNvPr id="47949" name="Picture 3380"/>
                <p:cNvPicPr>
                  <a:picLocks noChangeAspect="1" noChangeArrowheads="1"/>
                </p:cNvPicPr>
                <p:nvPr/>
              </p:nvPicPr>
              <p:blipFill>
                <a:blip r:embed="rId61"/>
                <a:srcRect/>
                <a:stretch>
                  <a:fillRect/>
                </a:stretch>
              </p:blipFill>
              <p:spPr bwMode="auto">
                <a:xfrm>
                  <a:off x="4943" y="2955"/>
                  <a:ext cx="443" cy="6"/>
                </a:xfrm>
                <a:prstGeom prst="rect">
                  <a:avLst/>
                </a:prstGeom>
                <a:noFill/>
                <a:ln w="9525">
                  <a:noFill/>
                  <a:miter lim="800000"/>
                  <a:headEnd/>
                  <a:tailEnd/>
                </a:ln>
              </p:spPr>
            </p:pic>
            <p:sp>
              <p:nvSpPr>
                <p:cNvPr id="47950" name="Rectangle 3381"/>
                <p:cNvSpPr>
                  <a:spLocks noChangeArrowheads="1"/>
                </p:cNvSpPr>
                <p:nvPr/>
              </p:nvSpPr>
              <p:spPr bwMode="auto">
                <a:xfrm>
                  <a:off x="4943" y="2955"/>
                  <a:ext cx="443" cy="6"/>
                </a:xfrm>
                <a:prstGeom prst="rect">
                  <a:avLst/>
                </a:prstGeom>
                <a:solidFill>
                  <a:srgbClr val="5DB531"/>
                </a:solidFill>
                <a:ln w="9525">
                  <a:noFill/>
                  <a:miter lim="800000"/>
                  <a:headEnd/>
                  <a:tailEnd/>
                </a:ln>
              </p:spPr>
              <p:txBody>
                <a:bodyPr/>
                <a:lstStyle/>
                <a:p>
                  <a:endParaRPr lang="en-GB"/>
                </a:p>
              </p:txBody>
            </p:sp>
            <p:sp>
              <p:nvSpPr>
                <p:cNvPr id="47951" name="Rectangle 3382"/>
                <p:cNvSpPr>
                  <a:spLocks noChangeArrowheads="1"/>
                </p:cNvSpPr>
                <p:nvPr/>
              </p:nvSpPr>
              <p:spPr bwMode="auto">
                <a:xfrm>
                  <a:off x="4943" y="2961"/>
                  <a:ext cx="443" cy="6"/>
                </a:xfrm>
                <a:prstGeom prst="rect">
                  <a:avLst/>
                </a:prstGeom>
                <a:solidFill>
                  <a:srgbClr val="5FB531"/>
                </a:solidFill>
                <a:ln w="9525">
                  <a:noFill/>
                  <a:miter lim="800000"/>
                  <a:headEnd/>
                  <a:tailEnd/>
                </a:ln>
              </p:spPr>
              <p:txBody>
                <a:bodyPr/>
                <a:lstStyle/>
                <a:p>
                  <a:endParaRPr lang="en-GB"/>
                </a:p>
              </p:txBody>
            </p:sp>
            <p:pic>
              <p:nvPicPr>
                <p:cNvPr id="47952" name="Picture 3383"/>
                <p:cNvPicPr>
                  <a:picLocks noChangeAspect="1" noChangeArrowheads="1"/>
                </p:cNvPicPr>
                <p:nvPr/>
              </p:nvPicPr>
              <p:blipFill>
                <a:blip r:embed="rId62"/>
                <a:srcRect/>
                <a:stretch>
                  <a:fillRect/>
                </a:stretch>
              </p:blipFill>
              <p:spPr bwMode="auto">
                <a:xfrm>
                  <a:off x="4943" y="2961"/>
                  <a:ext cx="443" cy="6"/>
                </a:xfrm>
                <a:prstGeom prst="rect">
                  <a:avLst/>
                </a:prstGeom>
                <a:noFill/>
                <a:ln w="9525">
                  <a:noFill/>
                  <a:miter lim="800000"/>
                  <a:headEnd/>
                  <a:tailEnd/>
                </a:ln>
              </p:spPr>
            </p:pic>
            <p:sp>
              <p:nvSpPr>
                <p:cNvPr id="47953" name="Rectangle 3384"/>
                <p:cNvSpPr>
                  <a:spLocks noChangeArrowheads="1"/>
                </p:cNvSpPr>
                <p:nvPr/>
              </p:nvSpPr>
              <p:spPr bwMode="auto">
                <a:xfrm>
                  <a:off x="4943" y="2961"/>
                  <a:ext cx="443" cy="6"/>
                </a:xfrm>
                <a:prstGeom prst="rect">
                  <a:avLst/>
                </a:prstGeom>
                <a:solidFill>
                  <a:srgbClr val="5FB531"/>
                </a:solidFill>
                <a:ln w="9525">
                  <a:noFill/>
                  <a:miter lim="800000"/>
                  <a:headEnd/>
                  <a:tailEnd/>
                </a:ln>
              </p:spPr>
              <p:txBody>
                <a:bodyPr/>
                <a:lstStyle/>
                <a:p>
                  <a:endParaRPr lang="en-GB"/>
                </a:p>
              </p:txBody>
            </p:sp>
            <p:sp>
              <p:nvSpPr>
                <p:cNvPr id="47954" name="Rectangle 3385"/>
                <p:cNvSpPr>
                  <a:spLocks noChangeArrowheads="1"/>
                </p:cNvSpPr>
                <p:nvPr/>
              </p:nvSpPr>
              <p:spPr bwMode="auto">
                <a:xfrm>
                  <a:off x="4943" y="2967"/>
                  <a:ext cx="443" cy="5"/>
                </a:xfrm>
                <a:prstGeom prst="rect">
                  <a:avLst/>
                </a:prstGeom>
                <a:solidFill>
                  <a:srgbClr val="61B531"/>
                </a:solidFill>
                <a:ln w="9525">
                  <a:noFill/>
                  <a:miter lim="800000"/>
                  <a:headEnd/>
                  <a:tailEnd/>
                </a:ln>
              </p:spPr>
              <p:txBody>
                <a:bodyPr/>
                <a:lstStyle/>
                <a:p>
                  <a:endParaRPr lang="en-GB"/>
                </a:p>
              </p:txBody>
            </p:sp>
            <p:pic>
              <p:nvPicPr>
                <p:cNvPr id="47955" name="Picture 3386"/>
                <p:cNvPicPr>
                  <a:picLocks noChangeAspect="1" noChangeArrowheads="1"/>
                </p:cNvPicPr>
                <p:nvPr/>
              </p:nvPicPr>
              <p:blipFill>
                <a:blip r:embed="rId63"/>
                <a:srcRect/>
                <a:stretch>
                  <a:fillRect/>
                </a:stretch>
              </p:blipFill>
              <p:spPr bwMode="auto">
                <a:xfrm>
                  <a:off x="4943" y="2967"/>
                  <a:ext cx="443" cy="5"/>
                </a:xfrm>
                <a:prstGeom prst="rect">
                  <a:avLst/>
                </a:prstGeom>
                <a:noFill/>
                <a:ln w="9525">
                  <a:noFill/>
                  <a:miter lim="800000"/>
                  <a:headEnd/>
                  <a:tailEnd/>
                </a:ln>
              </p:spPr>
            </p:pic>
            <p:sp>
              <p:nvSpPr>
                <p:cNvPr id="47956" name="Rectangle 3387"/>
                <p:cNvSpPr>
                  <a:spLocks noChangeArrowheads="1"/>
                </p:cNvSpPr>
                <p:nvPr/>
              </p:nvSpPr>
              <p:spPr bwMode="auto">
                <a:xfrm>
                  <a:off x="4943" y="2967"/>
                  <a:ext cx="443" cy="5"/>
                </a:xfrm>
                <a:prstGeom prst="rect">
                  <a:avLst/>
                </a:prstGeom>
                <a:solidFill>
                  <a:srgbClr val="61B531"/>
                </a:solidFill>
                <a:ln w="9525">
                  <a:noFill/>
                  <a:miter lim="800000"/>
                  <a:headEnd/>
                  <a:tailEnd/>
                </a:ln>
              </p:spPr>
              <p:txBody>
                <a:bodyPr/>
                <a:lstStyle/>
                <a:p>
                  <a:endParaRPr lang="en-GB"/>
                </a:p>
              </p:txBody>
            </p:sp>
            <p:sp>
              <p:nvSpPr>
                <p:cNvPr id="47957" name="Rectangle 3388"/>
                <p:cNvSpPr>
                  <a:spLocks noChangeArrowheads="1"/>
                </p:cNvSpPr>
                <p:nvPr/>
              </p:nvSpPr>
              <p:spPr bwMode="auto">
                <a:xfrm>
                  <a:off x="4943" y="2972"/>
                  <a:ext cx="443" cy="1"/>
                </a:xfrm>
                <a:prstGeom prst="rect">
                  <a:avLst/>
                </a:prstGeom>
                <a:solidFill>
                  <a:srgbClr val="63B531"/>
                </a:solidFill>
                <a:ln w="9525">
                  <a:noFill/>
                  <a:miter lim="800000"/>
                  <a:headEnd/>
                  <a:tailEnd/>
                </a:ln>
              </p:spPr>
              <p:txBody>
                <a:bodyPr/>
                <a:lstStyle/>
                <a:p>
                  <a:endParaRPr lang="en-GB"/>
                </a:p>
              </p:txBody>
            </p:sp>
            <p:pic>
              <p:nvPicPr>
                <p:cNvPr id="47958" name="Picture 3389"/>
                <p:cNvPicPr>
                  <a:picLocks noChangeAspect="1" noChangeArrowheads="1"/>
                </p:cNvPicPr>
                <p:nvPr/>
              </p:nvPicPr>
              <p:blipFill>
                <a:blip r:embed="rId64"/>
                <a:srcRect/>
                <a:stretch>
                  <a:fillRect/>
                </a:stretch>
              </p:blipFill>
              <p:spPr bwMode="auto">
                <a:xfrm>
                  <a:off x="4943" y="2972"/>
                  <a:ext cx="443" cy="1"/>
                </a:xfrm>
                <a:prstGeom prst="rect">
                  <a:avLst/>
                </a:prstGeom>
                <a:noFill/>
                <a:ln w="9525">
                  <a:noFill/>
                  <a:miter lim="800000"/>
                  <a:headEnd/>
                  <a:tailEnd/>
                </a:ln>
              </p:spPr>
            </p:pic>
            <p:sp>
              <p:nvSpPr>
                <p:cNvPr id="47959" name="Rectangle 3390"/>
                <p:cNvSpPr>
                  <a:spLocks noChangeArrowheads="1"/>
                </p:cNvSpPr>
                <p:nvPr/>
              </p:nvSpPr>
              <p:spPr bwMode="auto">
                <a:xfrm>
                  <a:off x="4943" y="2972"/>
                  <a:ext cx="443" cy="1"/>
                </a:xfrm>
                <a:prstGeom prst="rect">
                  <a:avLst/>
                </a:prstGeom>
                <a:solidFill>
                  <a:srgbClr val="63B531"/>
                </a:solidFill>
                <a:ln w="9525">
                  <a:noFill/>
                  <a:miter lim="800000"/>
                  <a:headEnd/>
                  <a:tailEnd/>
                </a:ln>
              </p:spPr>
              <p:txBody>
                <a:bodyPr/>
                <a:lstStyle/>
                <a:p>
                  <a:endParaRPr lang="en-GB"/>
                </a:p>
              </p:txBody>
            </p:sp>
            <p:sp>
              <p:nvSpPr>
                <p:cNvPr id="47960" name="Rectangle 3391"/>
                <p:cNvSpPr>
                  <a:spLocks noChangeArrowheads="1"/>
                </p:cNvSpPr>
                <p:nvPr/>
              </p:nvSpPr>
              <p:spPr bwMode="auto">
                <a:xfrm>
                  <a:off x="4943" y="2973"/>
                  <a:ext cx="443" cy="5"/>
                </a:xfrm>
                <a:prstGeom prst="rect">
                  <a:avLst/>
                </a:prstGeom>
                <a:solidFill>
                  <a:srgbClr val="63B52F"/>
                </a:solidFill>
                <a:ln w="9525">
                  <a:noFill/>
                  <a:miter lim="800000"/>
                  <a:headEnd/>
                  <a:tailEnd/>
                </a:ln>
              </p:spPr>
              <p:txBody>
                <a:bodyPr/>
                <a:lstStyle/>
                <a:p>
                  <a:endParaRPr lang="en-GB"/>
                </a:p>
              </p:txBody>
            </p:sp>
            <p:pic>
              <p:nvPicPr>
                <p:cNvPr id="47961" name="Picture 3392"/>
                <p:cNvPicPr>
                  <a:picLocks noChangeAspect="1" noChangeArrowheads="1"/>
                </p:cNvPicPr>
                <p:nvPr/>
              </p:nvPicPr>
              <p:blipFill>
                <a:blip r:embed="rId65"/>
                <a:srcRect/>
                <a:stretch>
                  <a:fillRect/>
                </a:stretch>
              </p:blipFill>
              <p:spPr bwMode="auto">
                <a:xfrm>
                  <a:off x="4943" y="2973"/>
                  <a:ext cx="443" cy="5"/>
                </a:xfrm>
                <a:prstGeom prst="rect">
                  <a:avLst/>
                </a:prstGeom>
                <a:noFill/>
                <a:ln w="9525">
                  <a:noFill/>
                  <a:miter lim="800000"/>
                  <a:headEnd/>
                  <a:tailEnd/>
                </a:ln>
              </p:spPr>
            </p:pic>
            <p:sp>
              <p:nvSpPr>
                <p:cNvPr id="47962" name="Rectangle 3393"/>
                <p:cNvSpPr>
                  <a:spLocks noChangeArrowheads="1"/>
                </p:cNvSpPr>
                <p:nvPr/>
              </p:nvSpPr>
              <p:spPr bwMode="auto">
                <a:xfrm>
                  <a:off x="4943" y="2973"/>
                  <a:ext cx="443" cy="5"/>
                </a:xfrm>
                <a:prstGeom prst="rect">
                  <a:avLst/>
                </a:prstGeom>
                <a:solidFill>
                  <a:srgbClr val="63B52F"/>
                </a:solidFill>
                <a:ln w="9525">
                  <a:noFill/>
                  <a:miter lim="800000"/>
                  <a:headEnd/>
                  <a:tailEnd/>
                </a:ln>
              </p:spPr>
              <p:txBody>
                <a:bodyPr/>
                <a:lstStyle/>
                <a:p>
                  <a:endParaRPr lang="en-GB"/>
                </a:p>
              </p:txBody>
            </p:sp>
            <p:sp>
              <p:nvSpPr>
                <p:cNvPr id="47963" name="Rectangle 3394"/>
                <p:cNvSpPr>
                  <a:spLocks noChangeArrowheads="1"/>
                </p:cNvSpPr>
                <p:nvPr/>
              </p:nvSpPr>
              <p:spPr bwMode="auto">
                <a:xfrm>
                  <a:off x="4943" y="2978"/>
                  <a:ext cx="443" cy="6"/>
                </a:xfrm>
                <a:prstGeom prst="rect">
                  <a:avLst/>
                </a:prstGeom>
                <a:solidFill>
                  <a:srgbClr val="65B52F"/>
                </a:solidFill>
                <a:ln w="9525">
                  <a:noFill/>
                  <a:miter lim="800000"/>
                  <a:headEnd/>
                  <a:tailEnd/>
                </a:ln>
              </p:spPr>
              <p:txBody>
                <a:bodyPr/>
                <a:lstStyle/>
                <a:p>
                  <a:endParaRPr lang="en-GB"/>
                </a:p>
              </p:txBody>
            </p:sp>
            <p:pic>
              <p:nvPicPr>
                <p:cNvPr id="47964" name="Picture 3395"/>
                <p:cNvPicPr>
                  <a:picLocks noChangeAspect="1" noChangeArrowheads="1"/>
                </p:cNvPicPr>
                <p:nvPr/>
              </p:nvPicPr>
              <p:blipFill>
                <a:blip r:embed="rId66"/>
                <a:srcRect/>
                <a:stretch>
                  <a:fillRect/>
                </a:stretch>
              </p:blipFill>
              <p:spPr bwMode="auto">
                <a:xfrm>
                  <a:off x="4943" y="2978"/>
                  <a:ext cx="443" cy="6"/>
                </a:xfrm>
                <a:prstGeom prst="rect">
                  <a:avLst/>
                </a:prstGeom>
                <a:noFill/>
                <a:ln w="9525">
                  <a:noFill/>
                  <a:miter lim="800000"/>
                  <a:headEnd/>
                  <a:tailEnd/>
                </a:ln>
              </p:spPr>
            </p:pic>
            <p:sp>
              <p:nvSpPr>
                <p:cNvPr id="47965" name="Rectangle 3396"/>
                <p:cNvSpPr>
                  <a:spLocks noChangeArrowheads="1"/>
                </p:cNvSpPr>
                <p:nvPr/>
              </p:nvSpPr>
              <p:spPr bwMode="auto">
                <a:xfrm>
                  <a:off x="4943" y="2978"/>
                  <a:ext cx="443" cy="6"/>
                </a:xfrm>
                <a:prstGeom prst="rect">
                  <a:avLst/>
                </a:prstGeom>
                <a:solidFill>
                  <a:srgbClr val="65B52F"/>
                </a:solidFill>
                <a:ln w="9525">
                  <a:noFill/>
                  <a:miter lim="800000"/>
                  <a:headEnd/>
                  <a:tailEnd/>
                </a:ln>
              </p:spPr>
              <p:txBody>
                <a:bodyPr/>
                <a:lstStyle/>
                <a:p>
                  <a:endParaRPr lang="en-GB"/>
                </a:p>
              </p:txBody>
            </p:sp>
            <p:sp>
              <p:nvSpPr>
                <p:cNvPr id="47966" name="Rectangle 3397"/>
                <p:cNvSpPr>
                  <a:spLocks noChangeArrowheads="1"/>
                </p:cNvSpPr>
                <p:nvPr/>
              </p:nvSpPr>
              <p:spPr bwMode="auto">
                <a:xfrm>
                  <a:off x="4943" y="2984"/>
                  <a:ext cx="443" cy="6"/>
                </a:xfrm>
                <a:prstGeom prst="rect">
                  <a:avLst/>
                </a:prstGeom>
                <a:solidFill>
                  <a:srgbClr val="67B52F"/>
                </a:solidFill>
                <a:ln w="9525">
                  <a:noFill/>
                  <a:miter lim="800000"/>
                  <a:headEnd/>
                  <a:tailEnd/>
                </a:ln>
              </p:spPr>
              <p:txBody>
                <a:bodyPr/>
                <a:lstStyle/>
                <a:p>
                  <a:endParaRPr lang="en-GB"/>
                </a:p>
              </p:txBody>
            </p:sp>
            <p:pic>
              <p:nvPicPr>
                <p:cNvPr id="47967" name="Picture 3398"/>
                <p:cNvPicPr>
                  <a:picLocks noChangeAspect="1" noChangeArrowheads="1"/>
                </p:cNvPicPr>
                <p:nvPr/>
              </p:nvPicPr>
              <p:blipFill>
                <a:blip r:embed="rId67"/>
                <a:srcRect/>
                <a:stretch>
                  <a:fillRect/>
                </a:stretch>
              </p:blipFill>
              <p:spPr bwMode="auto">
                <a:xfrm>
                  <a:off x="4943" y="2984"/>
                  <a:ext cx="443" cy="6"/>
                </a:xfrm>
                <a:prstGeom prst="rect">
                  <a:avLst/>
                </a:prstGeom>
                <a:noFill/>
                <a:ln w="9525">
                  <a:noFill/>
                  <a:miter lim="800000"/>
                  <a:headEnd/>
                  <a:tailEnd/>
                </a:ln>
              </p:spPr>
            </p:pic>
            <p:sp>
              <p:nvSpPr>
                <p:cNvPr id="47968" name="Rectangle 3399"/>
                <p:cNvSpPr>
                  <a:spLocks noChangeArrowheads="1"/>
                </p:cNvSpPr>
                <p:nvPr/>
              </p:nvSpPr>
              <p:spPr bwMode="auto">
                <a:xfrm>
                  <a:off x="4943" y="2984"/>
                  <a:ext cx="443" cy="6"/>
                </a:xfrm>
                <a:prstGeom prst="rect">
                  <a:avLst/>
                </a:prstGeom>
                <a:solidFill>
                  <a:srgbClr val="67B52F"/>
                </a:solidFill>
                <a:ln w="9525">
                  <a:noFill/>
                  <a:miter lim="800000"/>
                  <a:headEnd/>
                  <a:tailEnd/>
                </a:ln>
              </p:spPr>
              <p:txBody>
                <a:bodyPr/>
                <a:lstStyle/>
                <a:p>
                  <a:endParaRPr lang="en-GB"/>
                </a:p>
              </p:txBody>
            </p:sp>
            <p:sp>
              <p:nvSpPr>
                <p:cNvPr id="47969" name="Rectangle 3400"/>
                <p:cNvSpPr>
                  <a:spLocks noChangeArrowheads="1"/>
                </p:cNvSpPr>
                <p:nvPr/>
              </p:nvSpPr>
              <p:spPr bwMode="auto">
                <a:xfrm>
                  <a:off x="4943" y="2990"/>
                  <a:ext cx="443" cy="2"/>
                </a:xfrm>
                <a:prstGeom prst="rect">
                  <a:avLst/>
                </a:prstGeom>
                <a:solidFill>
                  <a:srgbClr val="69B52F"/>
                </a:solidFill>
                <a:ln w="9525">
                  <a:noFill/>
                  <a:miter lim="800000"/>
                  <a:headEnd/>
                  <a:tailEnd/>
                </a:ln>
              </p:spPr>
              <p:txBody>
                <a:bodyPr/>
                <a:lstStyle/>
                <a:p>
                  <a:endParaRPr lang="en-GB"/>
                </a:p>
              </p:txBody>
            </p:sp>
            <p:pic>
              <p:nvPicPr>
                <p:cNvPr id="47970" name="Picture 3401"/>
                <p:cNvPicPr>
                  <a:picLocks noChangeAspect="1" noChangeArrowheads="1"/>
                </p:cNvPicPr>
                <p:nvPr/>
              </p:nvPicPr>
              <p:blipFill>
                <a:blip r:embed="rId68"/>
                <a:srcRect/>
                <a:stretch>
                  <a:fillRect/>
                </a:stretch>
              </p:blipFill>
              <p:spPr bwMode="auto">
                <a:xfrm>
                  <a:off x="4943" y="2990"/>
                  <a:ext cx="443" cy="2"/>
                </a:xfrm>
                <a:prstGeom prst="rect">
                  <a:avLst/>
                </a:prstGeom>
                <a:noFill/>
                <a:ln w="9525">
                  <a:noFill/>
                  <a:miter lim="800000"/>
                  <a:headEnd/>
                  <a:tailEnd/>
                </a:ln>
              </p:spPr>
            </p:pic>
            <p:sp>
              <p:nvSpPr>
                <p:cNvPr id="47971" name="Rectangle 3402"/>
                <p:cNvSpPr>
                  <a:spLocks noChangeArrowheads="1"/>
                </p:cNvSpPr>
                <p:nvPr/>
              </p:nvSpPr>
              <p:spPr bwMode="auto">
                <a:xfrm>
                  <a:off x="4943" y="2990"/>
                  <a:ext cx="443" cy="2"/>
                </a:xfrm>
                <a:prstGeom prst="rect">
                  <a:avLst/>
                </a:prstGeom>
                <a:solidFill>
                  <a:srgbClr val="69B52F"/>
                </a:solidFill>
                <a:ln w="9525">
                  <a:noFill/>
                  <a:miter lim="800000"/>
                  <a:headEnd/>
                  <a:tailEnd/>
                </a:ln>
              </p:spPr>
              <p:txBody>
                <a:bodyPr/>
                <a:lstStyle/>
                <a:p>
                  <a:endParaRPr lang="en-GB"/>
                </a:p>
              </p:txBody>
            </p:sp>
            <p:sp>
              <p:nvSpPr>
                <p:cNvPr id="47972" name="Rectangle 3403"/>
                <p:cNvSpPr>
                  <a:spLocks noChangeArrowheads="1"/>
                </p:cNvSpPr>
                <p:nvPr/>
              </p:nvSpPr>
              <p:spPr bwMode="auto">
                <a:xfrm>
                  <a:off x="4943" y="2992"/>
                  <a:ext cx="443" cy="3"/>
                </a:xfrm>
                <a:prstGeom prst="rect">
                  <a:avLst/>
                </a:prstGeom>
                <a:solidFill>
                  <a:srgbClr val="69B52D"/>
                </a:solidFill>
                <a:ln w="9525">
                  <a:noFill/>
                  <a:miter lim="800000"/>
                  <a:headEnd/>
                  <a:tailEnd/>
                </a:ln>
              </p:spPr>
              <p:txBody>
                <a:bodyPr/>
                <a:lstStyle/>
                <a:p>
                  <a:endParaRPr lang="en-GB"/>
                </a:p>
              </p:txBody>
            </p:sp>
            <p:pic>
              <p:nvPicPr>
                <p:cNvPr id="47973" name="Picture 3404"/>
                <p:cNvPicPr>
                  <a:picLocks noChangeAspect="1" noChangeArrowheads="1"/>
                </p:cNvPicPr>
                <p:nvPr/>
              </p:nvPicPr>
              <p:blipFill>
                <a:blip r:embed="rId69"/>
                <a:srcRect/>
                <a:stretch>
                  <a:fillRect/>
                </a:stretch>
              </p:blipFill>
              <p:spPr bwMode="auto">
                <a:xfrm>
                  <a:off x="4943" y="2992"/>
                  <a:ext cx="443" cy="3"/>
                </a:xfrm>
                <a:prstGeom prst="rect">
                  <a:avLst/>
                </a:prstGeom>
                <a:noFill/>
                <a:ln w="9525">
                  <a:noFill/>
                  <a:miter lim="800000"/>
                  <a:headEnd/>
                  <a:tailEnd/>
                </a:ln>
              </p:spPr>
            </p:pic>
            <p:sp>
              <p:nvSpPr>
                <p:cNvPr id="47974" name="Rectangle 3405"/>
                <p:cNvSpPr>
                  <a:spLocks noChangeArrowheads="1"/>
                </p:cNvSpPr>
                <p:nvPr/>
              </p:nvSpPr>
              <p:spPr bwMode="auto">
                <a:xfrm>
                  <a:off x="4943" y="2992"/>
                  <a:ext cx="443" cy="3"/>
                </a:xfrm>
                <a:prstGeom prst="rect">
                  <a:avLst/>
                </a:prstGeom>
                <a:solidFill>
                  <a:srgbClr val="69B52D"/>
                </a:solidFill>
                <a:ln w="9525">
                  <a:noFill/>
                  <a:miter lim="800000"/>
                  <a:headEnd/>
                  <a:tailEnd/>
                </a:ln>
              </p:spPr>
              <p:txBody>
                <a:bodyPr/>
                <a:lstStyle/>
                <a:p>
                  <a:endParaRPr lang="en-GB"/>
                </a:p>
              </p:txBody>
            </p:sp>
            <p:sp>
              <p:nvSpPr>
                <p:cNvPr id="47975" name="Rectangle 3406"/>
                <p:cNvSpPr>
                  <a:spLocks noChangeArrowheads="1"/>
                </p:cNvSpPr>
                <p:nvPr/>
              </p:nvSpPr>
              <p:spPr bwMode="auto">
                <a:xfrm>
                  <a:off x="4943" y="2995"/>
                  <a:ext cx="443" cy="6"/>
                </a:xfrm>
                <a:prstGeom prst="rect">
                  <a:avLst/>
                </a:prstGeom>
                <a:solidFill>
                  <a:srgbClr val="6BB52D"/>
                </a:solidFill>
                <a:ln w="9525">
                  <a:noFill/>
                  <a:miter lim="800000"/>
                  <a:headEnd/>
                  <a:tailEnd/>
                </a:ln>
              </p:spPr>
              <p:txBody>
                <a:bodyPr/>
                <a:lstStyle/>
                <a:p>
                  <a:endParaRPr lang="en-GB"/>
                </a:p>
              </p:txBody>
            </p:sp>
            <p:pic>
              <p:nvPicPr>
                <p:cNvPr id="47976" name="Picture 3407"/>
                <p:cNvPicPr>
                  <a:picLocks noChangeAspect="1" noChangeArrowheads="1"/>
                </p:cNvPicPr>
                <p:nvPr/>
              </p:nvPicPr>
              <p:blipFill>
                <a:blip r:embed="rId70"/>
                <a:srcRect/>
                <a:stretch>
                  <a:fillRect/>
                </a:stretch>
              </p:blipFill>
              <p:spPr bwMode="auto">
                <a:xfrm>
                  <a:off x="4943" y="2995"/>
                  <a:ext cx="443" cy="6"/>
                </a:xfrm>
                <a:prstGeom prst="rect">
                  <a:avLst/>
                </a:prstGeom>
                <a:noFill/>
                <a:ln w="9525">
                  <a:noFill/>
                  <a:miter lim="800000"/>
                  <a:headEnd/>
                  <a:tailEnd/>
                </a:ln>
              </p:spPr>
            </p:pic>
            <p:sp>
              <p:nvSpPr>
                <p:cNvPr id="47977" name="Rectangle 3408"/>
                <p:cNvSpPr>
                  <a:spLocks noChangeArrowheads="1"/>
                </p:cNvSpPr>
                <p:nvPr/>
              </p:nvSpPr>
              <p:spPr bwMode="auto">
                <a:xfrm>
                  <a:off x="4943" y="2995"/>
                  <a:ext cx="443" cy="6"/>
                </a:xfrm>
                <a:prstGeom prst="rect">
                  <a:avLst/>
                </a:prstGeom>
                <a:solidFill>
                  <a:srgbClr val="6BB52D"/>
                </a:solidFill>
                <a:ln w="9525">
                  <a:noFill/>
                  <a:miter lim="800000"/>
                  <a:headEnd/>
                  <a:tailEnd/>
                </a:ln>
              </p:spPr>
              <p:txBody>
                <a:bodyPr/>
                <a:lstStyle/>
                <a:p>
                  <a:endParaRPr lang="en-GB"/>
                </a:p>
              </p:txBody>
            </p:sp>
            <p:sp>
              <p:nvSpPr>
                <p:cNvPr id="47978" name="Rectangle 3409"/>
                <p:cNvSpPr>
                  <a:spLocks noChangeArrowheads="1"/>
                </p:cNvSpPr>
                <p:nvPr/>
              </p:nvSpPr>
              <p:spPr bwMode="auto">
                <a:xfrm>
                  <a:off x="4943" y="3001"/>
                  <a:ext cx="443" cy="6"/>
                </a:xfrm>
                <a:prstGeom prst="rect">
                  <a:avLst/>
                </a:prstGeom>
                <a:solidFill>
                  <a:srgbClr val="6DB52D"/>
                </a:solidFill>
                <a:ln w="9525">
                  <a:noFill/>
                  <a:miter lim="800000"/>
                  <a:headEnd/>
                  <a:tailEnd/>
                </a:ln>
              </p:spPr>
              <p:txBody>
                <a:bodyPr/>
                <a:lstStyle/>
                <a:p>
                  <a:endParaRPr lang="en-GB"/>
                </a:p>
              </p:txBody>
            </p:sp>
            <p:pic>
              <p:nvPicPr>
                <p:cNvPr id="47979" name="Picture 3410"/>
                <p:cNvPicPr>
                  <a:picLocks noChangeAspect="1" noChangeArrowheads="1"/>
                </p:cNvPicPr>
                <p:nvPr/>
              </p:nvPicPr>
              <p:blipFill>
                <a:blip r:embed="rId71"/>
                <a:srcRect/>
                <a:stretch>
                  <a:fillRect/>
                </a:stretch>
              </p:blipFill>
              <p:spPr bwMode="auto">
                <a:xfrm>
                  <a:off x="4943" y="3001"/>
                  <a:ext cx="443" cy="6"/>
                </a:xfrm>
                <a:prstGeom prst="rect">
                  <a:avLst/>
                </a:prstGeom>
                <a:noFill/>
                <a:ln w="9525">
                  <a:noFill/>
                  <a:miter lim="800000"/>
                  <a:headEnd/>
                  <a:tailEnd/>
                </a:ln>
              </p:spPr>
            </p:pic>
            <p:sp>
              <p:nvSpPr>
                <p:cNvPr id="47980" name="Rectangle 3411"/>
                <p:cNvSpPr>
                  <a:spLocks noChangeArrowheads="1"/>
                </p:cNvSpPr>
                <p:nvPr/>
              </p:nvSpPr>
              <p:spPr bwMode="auto">
                <a:xfrm>
                  <a:off x="4943" y="3001"/>
                  <a:ext cx="443" cy="6"/>
                </a:xfrm>
                <a:prstGeom prst="rect">
                  <a:avLst/>
                </a:prstGeom>
                <a:solidFill>
                  <a:srgbClr val="6DB52D"/>
                </a:solidFill>
                <a:ln w="9525">
                  <a:noFill/>
                  <a:miter lim="800000"/>
                  <a:headEnd/>
                  <a:tailEnd/>
                </a:ln>
              </p:spPr>
              <p:txBody>
                <a:bodyPr/>
                <a:lstStyle/>
                <a:p>
                  <a:endParaRPr lang="en-GB"/>
                </a:p>
              </p:txBody>
            </p:sp>
            <p:sp>
              <p:nvSpPr>
                <p:cNvPr id="47981" name="Rectangle 3412"/>
                <p:cNvSpPr>
                  <a:spLocks noChangeArrowheads="1"/>
                </p:cNvSpPr>
                <p:nvPr/>
              </p:nvSpPr>
              <p:spPr bwMode="auto">
                <a:xfrm>
                  <a:off x="4943" y="3007"/>
                  <a:ext cx="443" cy="3"/>
                </a:xfrm>
                <a:prstGeom prst="rect">
                  <a:avLst/>
                </a:prstGeom>
                <a:solidFill>
                  <a:srgbClr val="6FB52D"/>
                </a:solidFill>
                <a:ln w="9525">
                  <a:noFill/>
                  <a:miter lim="800000"/>
                  <a:headEnd/>
                  <a:tailEnd/>
                </a:ln>
              </p:spPr>
              <p:txBody>
                <a:bodyPr/>
                <a:lstStyle/>
                <a:p>
                  <a:endParaRPr lang="en-GB"/>
                </a:p>
              </p:txBody>
            </p:sp>
            <p:pic>
              <p:nvPicPr>
                <p:cNvPr id="47982" name="Picture 3413"/>
                <p:cNvPicPr>
                  <a:picLocks noChangeAspect="1" noChangeArrowheads="1"/>
                </p:cNvPicPr>
                <p:nvPr/>
              </p:nvPicPr>
              <p:blipFill>
                <a:blip r:embed="rId72"/>
                <a:srcRect/>
                <a:stretch>
                  <a:fillRect/>
                </a:stretch>
              </p:blipFill>
              <p:spPr bwMode="auto">
                <a:xfrm>
                  <a:off x="4943" y="3007"/>
                  <a:ext cx="443" cy="3"/>
                </a:xfrm>
                <a:prstGeom prst="rect">
                  <a:avLst/>
                </a:prstGeom>
                <a:noFill/>
                <a:ln w="9525">
                  <a:noFill/>
                  <a:miter lim="800000"/>
                  <a:headEnd/>
                  <a:tailEnd/>
                </a:ln>
              </p:spPr>
            </p:pic>
            <p:sp>
              <p:nvSpPr>
                <p:cNvPr id="47983" name="Rectangle 3414"/>
                <p:cNvSpPr>
                  <a:spLocks noChangeArrowheads="1"/>
                </p:cNvSpPr>
                <p:nvPr/>
              </p:nvSpPr>
              <p:spPr bwMode="auto">
                <a:xfrm>
                  <a:off x="4943" y="3007"/>
                  <a:ext cx="443" cy="3"/>
                </a:xfrm>
                <a:prstGeom prst="rect">
                  <a:avLst/>
                </a:prstGeom>
                <a:solidFill>
                  <a:srgbClr val="6FB52D"/>
                </a:solidFill>
                <a:ln w="9525">
                  <a:noFill/>
                  <a:miter lim="800000"/>
                  <a:headEnd/>
                  <a:tailEnd/>
                </a:ln>
              </p:spPr>
              <p:txBody>
                <a:bodyPr/>
                <a:lstStyle/>
                <a:p>
                  <a:endParaRPr lang="en-GB"/>
                </a:p>
              </p:txBody>
            </p:sp>
            <p:sp>
              <p:nvSpPr>
                <p:cNvPr id="47984" name="Rectangle 3415"/>
                <p:cNvSpPr>
                  <a:spLocks noChangeArrowheads="1"/>
                </p:cNvSpPr>
                <p:nvPr/>
              </p:nvSpPr>
              <p:spPr bwMode="auto">
                <a:xfrm>
                  <a:off x="4943" y="3010"/>
                  <a:ext cx="443" cy="1"/>
                </a:xfrm>
                <a:prstGeom prst="rect">
                  <a:avLst/>
                </a:prstGeom>
                <a:solidFill>
                  <a:srgbClr val="6FB72D"/>
                </a:solidFill>
                <a:ln w="9525">
                  <a:noFill/>
                  <a:miter lim="800000"/>
                  <a:headEnd/>
                  <a:tailEnd/>
                </a:ln>
              </p:spPr>
              <p:txBody>
                <a:bodyPr/>
                <a:lstStyle/>
                <a:p>
                  <a:endParaRPr lang="en-GB"/>
                </a:p>
              </p:txBody>
            </p:sp>
            <p:pic>
              <p:nvPicPr>
                <p:cNvPr id="47985" name="Picture 3416"/>
                <p:cNvPicPr>
                  <a:picLocks noChangeAspect="1" noChangeArrowheads="1"/>
                </p:cNvPicPr>
                <p:nvPr/>
              </p:nvPicPr>
              <p:blipFill>
                <a:blip r:embed="rId73"/>
                <a:srcRect/>
                <a:stretch>
                  <a:fillRect/>
                </a:stretch>
              </p:blipFill>
              <p:spPr bwMode="auto">
                <a:xfrm>
                  <a:off x="4943" y="3010"/>
                  <a:ext cx="443" cy="1"/>
                </a:xfrm>
                <a:prstGeom prst="rect">
                  <a:avLst/>
                </a:prstGeom>
                <a:noFill/>
                <a:ln w="9525">
                  <a:noFill/>
                  <a:miter lim="800000"/>
                  <a:headEnd/>
                  <a:tailEnd/>
                </a:ln>
              </p:spPr>
            </p:pic>
            <p:sp>
              <p:nvSpPr>
                <p:cNvPr id="47986" name="Rectangle 3417"/>
                <p:cNvSpPr>
                  <a:spLocks noChangeArrowheads="1"/>
                </p:cNvSpPr>
                <p:nvPr/>
              </p:nvSpPr>
              <p:spPr bwMode="auto">
                <a:xfrm>
                  <a:off x="4943" y="3010"/>
                  <a:ext cx="443" cy="1"/>
                </a:xfrm>
                <a:prstGeom prst="rect">
                  <a:avLst/>
                </a:prstGeom>
                <a:solidFill>
                  <a:srgbClr val="6FB72D"/>
                </a:solidFill>
                <a:ln w="9525">
                  <a:noFill/>
                  <a:miter lim="800000"/>
                  <a:headEnd/>
                  <a:tailEnd/>
                </a:ln>
              </p:spPr>
              <p:txBody>
                <a:bodyPr/>
                <a:lstStyle/>
                <a:p>
                  <a:endParaRPr lang="en-GB"/>
                </a:p>
              </p:txBody>
            </p:sp>
            <p:sp>
              <p:nvSpPr>
                <p:cNvPr id="47987" name="Rectangle 3418"/>
                <p:cNvSpPr>
                  <a:spLocks noChangeArrowheads="1"/>
                </p:cNvSpPr>
                <p:nvPr/>
              </p:nvSpPr>
              <p:spPr bwMode="auto">
                <a:xfrm>
                  <a:off x="4943" y="3011"/>
                  <a:ext cx="443" cy="2"/>
                </a:xfrm>
                <a:prstGeom prst="rect">
                  <a:avLst/>
                </a:prstGeom>
                <a:solidFill>
                  <a:srgbClr val="6FB72B"/>
                </a:solidFill>
                <a:ln w="9525">
                  <a:noFill/>
                  <a:miter lim="800000"/>
                  <a:headEnd/>
                  <a:tailEnd/>
                </a:ln>
              </p:spPr>
              <p:txBody>
                <a:bodyPr/>
                <a:lstStyle/>
                <a:p>
                  <a:endParaRPr lang="en-GB"/>
                </a:p>
              </p:txBody>
            </p:sp>
            <p:pic>
              <p:nvPicPr>
                <p:cNvPr id="47988" name="Picture 3419"/>
                <p:cNvPicPr>
                  <a:picLocks noChangeAspect="1" noChangeArrowheads="1"/>
                </p:cNvPicPr>
                <p:nvPr/>
              </p:nvPicPr>
              <p:blipFill>
                <a:blip r:embed="rId74"/>
                <a:srcRect/>
                <a:stretch>
                  <a:fillRect/>
                </a:stretch>
              </p:blipFill>
              <p:spPr bwMode="auto">
                <a:xfrm>
                  <a:off x="4943" y="3011"/>
                  <a:ext cx="443" cy="2"/>
                </a:xfrm>
                <a:prstGeom prst="rect">
                  <a:avLst/>
                </a:prstGeom>
                <a:noFill/>
                <a:ln w="9525">
                  <a:noFill/>
                  <a:miter lim="800000"/>
                  <a:headEnd/>
                  <a:tailEnd/>
                </a:ln>
              </p:spPr>
            </p:pic>
            <p:sp>
              <p:nvSpPr>
                <p:cNvPr id="47989" name="Rectangle 3420"/>
                <p:cNvSpPr>
                  <a:spLocks noChangeArrowheads="1"/>
                </p:cNvSpPr>
                <p:nvPr/>
              </p:nvSpPr>
              <p:spPr bwMode="auto">
                <a:xfrm>
                  <a:off x="4943" y="3011"/>
                  <a:ext cx="443" cy="2"/>
                </a:xfrm>
                <a:prstGeom prst="rect">
                  <a:avLst/>
                </a:prstGeom>
                <a:solidFill>
                  <a:srgbClr val="6FB72B"/>
                </a:solidFill>
                <a:ln w="9525">
                  <a:noFill/>
                  <a:miter lim="800000"/>
                  <a:headEnd/>
                  <a:tailEnd/>
                </a:ln>
              </p:spPr>
              <p:txBody>
                <a:bodyPr/>
                <a:lstStyle/>
                <a:p>
                  <a:endParaRPr lang="en-GB"/>
                </a:p>
              </p:txBody>
            </p:sp>
          </p:grpSp>
          <p:grpSp>
            <p:nvGrpSpPr>
              <p:cNvPr id="47217" name="Group 3622"/>
              <p:cNvGrpSpPr>
                <a:grpSpLocks/>
              </p:cNvGrpSpPr>
              <p:nvPr/>
            </p:nvGrpSpPr>
            <p:grpSpPr bwMode="auto">
              <a:xfrm>
                <a:off x="7847013" y="4422524"/>
                <a:ext cx="703263" cy="498475"/>
                <a:chOff x="4943" y="3013"/>
                <a:chExt cx="443" cy="314"/>
              </a:xfrm>
            </p:grpSpPr>
            <p:sp>
              <p:nvSpPr>
                <p:cNvPr id="47590" name="Rectangle 3422"/>
                <p:cNvSpPr>
                  <a:spLocks noChangeArrowheads="1"/>
                </p:cNvSpPr>
                <p:nvPr/>
              </p:nvSpPr>
              <p:spPr bwMode="auto">
                <a:xfrm>
                  <a:off x="4943" y="3013"/>
                  <a:ext cx="443" cy="5"/>
                </a:xfrm>
                <a:prstGeom prst="rect">
                  <a:avLst/>
                </a:prstGeom>
                <a:solidFill>
                  <a:srgbClr val="71B72B"/>
                </a:solidFill>
                <a:ln w="9525">
                  <a:noFill/>
                  <a:miter lim="800000"/>
                  <a:headEnd/>
                  <a:tailEnd/>
                </a:ln>
              </p:spPr>
              <p:txBody>
                <a:bodyPr/>
                <a:lstStyle/>
                <a:p>
                  <a:endParaRPr lang="en-GB"/>
                </a:p>
              </p:txBody>
            </p:sp>
            <p:pic>
              <p:nvPicPr>
                <p:cNvPr id="47591" name="Picture 3423"/>
                <p:cNvPicPr>
                  <a:picLocks noChangeAspect="1" noChangeArrowheads="1"/>
                </p:cNvPicPr>
                <p:nvPr/>
              </p:nvPicPr>
              <p:blipFill>
                <a:blip r:embed="rId75"/>
                <a:srcRect/>
                <a:stretch>
                  <a:fillRect/>
                </a:stretch>
              </p:blipFill>
              <p:spPr bwMode="auto">
                <a:xfrm>
                  <a:off x="4943" y="3013"/>
                  <a:ext cx="443" cy="5"/>
                </a:xfrm>
                <a:prstGeom prst="rect">
                  <a:avLst/>
                </a:prstGeom>
                <a:noFill/>
                <a:ln w="9525">
                  <a:noFill/>
                  <a:miter lim="800000"/>
                  <a:headEnd/>
                  <a:tailEnd/>
                </a:ln>
              </p:spPr>
            </p:pic>
            <p:sp>
              <p:nvSpPr>
                <p:cNvPr id="47592" name="Rectangle 3424"/>
                <p:cNvSpPr>
                  <a:spLocks noChangeArrowheads="1"/>
                </p:cNvSpPr>
                <p:nvPr/>
              </p:nvSpPr>
              <p:spPr bwMode="auto">
                <a:xfrm>
                  <a:off x="4943" y="3013"/>
                  <a:ext cx="443" cy="5"/>
                </a:xfrm>
                <a:prstGeom prst="rect">
                  <a:avLst/>
                </a:prstGeom>
                <a:solidFill>
                  <a:srgbClr val="71B72B"/>
                </a:solidFill>
                <a:ln w="9525">
                  <a:noFill/>
                  <a:miter lim="800000"/>
                  <a:headEnd/>
                  <a:tailEnd/>
                </a:ln>
              </p:spPr>
              <p:txBody>
                <a:bodyPr/>
                <a:lstStyle/>
                <a:p>
                  <a:endParaRPr lang="en-GB"/>
                </a:p>
              </p:txBody>
            </p:sp>
            <p:sp>
              <p:nvSpPr>
                <p:cNvPr id="47593" name="Rectangle 3425"/>
                <p:cNvSpPr>
                  <a:spLocks noChangeArrowheads="1"/>
                </p:cNvSpPr>
                <p:nvPr/>
              </p:nvSpPr>
              <p:spPr bwMode="auto">
                <a:xfrm>
                  <a:off x="4943" y="3018"/>
                  <a:ext cx="443" cy="6"/>
                </a:xfrm>
                <a:prstGeom prst="rect">
                  <a:avLst/>
                </a:prstGeom>
                <a:solidFill>
                  <a:srgbClr val="73B72B"/>
                </a:solidFill>
                <a:ln w="9525">
                  <a:noFill/>
                  <a:miter lim="800000"/>
                  <a:headEnd/>
                  <a:tailEnd/>
                </a:ln>
              </p:spPr>
              <p:txBody>
                <a:bodyPr/>
                <a:lstStyle/>
                <a:p>
                  <a:endParaRPr lang="en-GB"/>
                </a:p>
              </p:txBody>
            </p:sp>
            <p:pic>
              <p:nvPicPr>
                <p:cNvPr id="47594" name="Picture 3426"/>
                <p:cNvPicPr>
                  <a:picLocks noChangeAspect="1" noChangeArrowheads="1"/>
                </p:cNvPicPr>
                <p:nvPr/>
              </p:nvPicPr>
              <p:blipFill>
                <a:blip r:embed="rId76"/>
                <a:srcRect/>
                <a:stretch>
                  <a:fillRect/>
                </a:stretch>
              </p:blipFill>
              <p:spPr bwMode="auto">
                <a:xfrm>
                  <a:off x="4943" y="3018"/>
                  <a:ext cx="443" cy="6"/>
                </a:xfrm>
                <a:prstGeom prst="rect">
                  <a:avLst/>
                </a:prstGeom>
                <a:noFill/>
                <a:ln w="9525">
                  <a:noFill/>
                  <a:miter lim="800000"/>
                  <a:headEnd/>
                  <a:tailEnd/>
                </a:ln>
              </p:spPr>
            </p:pic>
            <p:sp>
              <p:nvSpPr>
                <p:cNvPr id="47595" name="Rectangle 3427"/>
                <p:cNvSpPr>
                  <a:spLocks noChangeArrowheads="1"/>
                </p:cNvSpPr>
                <p:nvPr/>
              </p:nvSpPr>
              <p:spPr bwMode="auto">
                <a:xfrm>
                  <a:off x="4943" y="3018"/>
                  <a:ext cx="443" cy="6"/>
                </a:xfrm>
                <a:prstGeom prst="rect">
                  <a:avLst/>
                </a:prstGeom>
                <a:solidFill>
                  <a:srgbClr val="73B72B"/>
                </a:solidFill>
                <a:ln w="9525">
                  <a:noFill/>
                  <a:miter lim="800000"/>
                  <a:headEnd/>
                  <a:tailEnd/>
                </a:ln>
              </p:spPr>
              <p:txBody>
                <a:bodyPr/>
                <a:lstStyle/>
                <a:p>
                  <a:endParaRPr lang="en-GB"/>
                </a:p>
              </p:txBody>
            </p:sp>
            <p:sp>
              <p:nvSpPr>
                <p:cNvPr id="47596" name="Rectangle 3428"/>
                <p:cNvSpPr>
                  <a:spLocks noChangeArrowheads="1"/>
                </p:cNvSpPr>
                <p:nvPr/>
              </p:nvSpPr>
              <p:spPr bwMode="auto">
                <a:xfrm>
                  <a:off x="4943" y="3024"/>
                  <a:ext cx="443" cy="5"/>
                </a:xfrm>
                <a:prstGeom prst="rect">
                  <a:avLst/>
                </a:prstGeom>
                <a:solidFill>
                  <a:srgbClr val="75B72B"/>
                </a:solidFill>
                <a:ln w="9525">
                  <a:noFill/>
                  <a:miter lim="800000"/>
                  <a:headEnd/>
                  <a:tailEnd/>
                </a:ln>
              </p:spPr>
              <p:txBody>
                <a:bodyPr/>
                <a:lstStyle/>
                <a:p>
                  <a:endParaRPr lang="en-GB"/>
                </a:p>
              </p:txBody>
            </p:sp>
            <p:pic>
              <p:nvPicPr>
                <p:cNvPr id="47597" name="Picture 3429"/>
                <p:cNvPicPr>
                  <a:picLocks noChangeAspect="1" noChangeArrowheads="1"/>
                </p:cNvPicPr>
                <p:nvPr/>
              </p:nvPicPr>
              <p:blipFill>
                <a:blip r:embed="rId77"/>
                <a:srcRect/>
                <a:stretch>
                  <a:fillRect/>
                </a:stretch>
              </p:blipFill>
              <p:spPr bwMode="auto">
                <a:xfrm>
                  <a:off x="4943" y="3024"/>
                  <a:ext cx="443" cy="5"/>
                </a:xfrm>
                <a:prstGeom prst="rect">
                  <a:avLst/>
                </a:prstGeom>
                <a:noFill/>
                <a:ln w="9525">
                  <a:noFill/>
                  <a:miter lim="800000"/>
                  <a:headEnd/>
                  <a:tailEnd/>
                </a:ln>
              </p:spPr>
            </p:pic>
            <p:sp>
              <p:nvSpPr>
                <p:cNvPr id="47598" name="Rectangle 3430"/>
                <p:cNvSpPr>
                  <a:spLocks noChangeArrowheads="1"/>
                </p:cNvSpPr>
                <p:nvPr/>
              </p:nvSpPr>
              <p:spPr bwMode="auto">
                <a:xfrm>
                  <a:off x="4943" y="3024"/>
                  <a:ext cx="443" cy="5"/>
                </a:xfrm>
                <a:prstGeom prst="rect">
                  <a:avLst/>
                </a:prstGeom>
                <a:solidFill>
                  <a:srgbClr val="75B72B"/>
                </a:solidFill>
                <a:ln w="9525">
                  <a:noFill/>
                  <a:miter lim="800000"/>
                  <a:headEnd/>
                  <a:tailEnd/>
                </a:ln>
              </p:spPr>
              <p:txBody>
                <a:bodyPr/>
                <a:lstStyle/>
                <a:p>
                  <a:endParaRPr lang="en-GB"/>
                </a:p>
              </p:txBody>
            </p:sp>
            <p:sp>
              <p:nvSpPr>
                <p:cNvPr id="47599" name="Rectangle 3431"/>
                <p:cNvSpPr>
                  <a:spLocks noChangeArrowheads="1"/>
                </p:cNvSpPr>
                <p:nvPr/>
              </p:nvSpPr>
              <p:spPr bwMode="auto">
                <a:xfrm>
                  <a:off x="4943" y="3029"/>
                  <a:ext cx="443" cy="1"/>
                </a:xfrm>
                <a:prstGeom prst="rect">
                  <a:avLst/>
                </a:prstGeom>
                <a:solidFill>
                  <a:srgbClr val="75B729"/>
                </a:solidFill>
                <a:ln w="9525">
                  <a:noFill/>
                  <a:miter lim="800000"/>
                  <a:headEnd/>
                  <a:tailEnd/>
                </a:ln>
              </p:spPr>
              <p:txBody>
                <a:bodyPr/>
                <a:lstStyle/>
                <a:p>
                  <a:endParaRPr lang="en-GB"/>
                </a:p>
              </p:txBody>
            </p:sp>
            <p:pic>
              <p:nvPicPr>
                <p:cNvPr id="47600" name="Picture 3432"/>
                <p:cNvPicPr>
                  <a:picLocks noChangeAspect="1" noChangeArrowheads="1"/>
                </p:cNvPicPr>
                <p:nvPr/>
              </p:nvPicPr>
              <p:blipFill>
                <a:blip r:embed="rId78"/>
                <a:srcRect/>
                <a:stretch>
                  <a:fillRect/>
                </a:stretch>
              </p:blipFill>
              <p:spPr bwMode="auto">
                <a:xfrm>
                  <a:off x="4943" y="3029"/>
                  <a:ext cx="443" cy="1"/>
                </a:xfrm>
                <a:prstGeom prst="rect">
                  <a:avLst/>
                </a:prstGeom>
                <a:noFill/>
                <a:ln w="9525">
                  <a:noFill/>
                  <a:miter lim="800000"/>
                  <a:headEnd/>
                  <a:tailEnd/>
                </a:ln>
              </p:spPr>
            </p:pic>
            <p:sp>
              <p:nvSpPr>
                <p:cNvPr id="47601" name="Rectangle 3433"/>
                <p:cNvSpPr>
                  <a:spLocks noChangeArrowheads="1"/>
                </p:cNvSpPr>
                <p:nvPr/>
              </p:nvSpPr>
              <p:spPr bwMode="auto">
                <a:xfrm>
                  <a:off x="4943" y="3029"/>
                  <a:ext cx="443" cy="1"/>
                </a:xfrm>
                <a:prstGeom prst="rect">
                  <a:avLst/>
                </a:prstGeom>
                <a:solidFill>
                  <a:srgbClr val="75B729"/>
                </a:solidFill>
                <a:ln w="9525">
                  <a:noFill/>
                  <a:miter lim="800000"/>
                  <a:headEnd/>
                  <a:tailEnd/>
                </a:ln>
              </p:spPr>
              <p:txBody>
                <a:bodyPr/>
                <a:lstStyle/>
                <a:p>
                  <a:endParaRPr lang="en-GB"/>
                </a:p>
              </p:txBody>
            </p:sp>
            <p:sp>
              <p:nvSpPr>
                <p:cNvPr id="47602" name="Rectangle 3434"/>
                <p:cNvSpPr>
                  <a:spLocks noChangeArrowheads="1"/>
                </p:cNvSpPr>
                <p:nvPr/>
              </p:nvSpPr>
              <p:spPr bwMode="auto">
                <a:xfrm>
                  <a:off x="4943" y="3030"/>
                  <a:ext cx="443" cy="7"/>
                </a:xfrm>
                <a:prstGeom prst="rect">
                  <a:avLst/>
                </a:prstGeom>
                <a:solidFill>
                  <a:srgbClr val="77B729"/>
                </a:solidFill>
                <a:ln w="9525">
                  <a:noFill/>
                  <a:miter lim="800000"/>
                  <a:headEnd/>
                  <a:tailEnd/>
                </a:ln>
              </p:spPr>
              <p:txBody>
                <a:bodyPr/>
                <a:lstStyle/>
                <a:p>
                  <a:endParaRPr lang="en-GB"/>
                </a:p>
              </p:txBody>
            </p:sp>
            <p:pic>
              <p:nvPicPr>
                <p:cNvPr id="47603" name="Picture 3435"/>
                <p:cNvPicPr>
                  <a:picLocks noChangeAspect="1" noChangeArrowheads="1"/>
                </p:cNvPicPr>
                <p:nvPr/>
              </p:nvPicPr>
              <p:blipFill>
                <a:blip r:embed="rId79"/>
                <a:srcRect/>
                <a:stretch>
                  <a:fillRect/>
                </a:stretch>
              </p:blipFill>
              <p:spPr bwMode="auto">
                <a:xfrm>
                  <a:off x="4943" y="3030"/>
                  <a:ext cx="443" cy="7"/>
                </a:xfrm>
                <a:prstGeom prst="rect">
                  <a:avLst/>
                </a:prstGeom>
                <a:noFill/>
                <a:ln w="9525">
                  <a:noFill/>
                  <a:miter lim="800000"/>
                  <a:headEnd/>
                  <a:tailEnd/>
                </a:ln>
              </p:spPr>
            </p:pic>
            <p:sp>
              <p:nvSpPr>
                <p:cNvPr id="47604" name="Rectangle 3436"/>
                <p:cNvSpPr>
                  <a:spLocks noChangeArrowheads="1"/>
                </p:cNvSpPr>
                <p:nvPr/>
              </p:nvSpPr>
              <p:spPr bwMode="auto">
                <a:xfrm>
                  <a:off x="4943" y="3030"/>
                  <a:ext cx="443" cy="7"/>
                </a:xfrm>
                <a:prstGeom prst="rect">
                  <a:avLst/>
                </a:prstGeom>
                <a:solidFill>
                  <a:srgbClr val="77B729"/>
                </a:solidFill>
                <a:ln w="9525">
                  <a:noFill/>
                  <a:miter lim="800000"/>
                  <a:headEnd/>
                  <a:tailEnd/>
                </a:ln>
              </p:spPr>
              <p:txBody>
                <a:bodyPr/>
                <a:lstStyle/>
                <a:p>
                  <a:endParaRPr lang="en-GB"/>
                </a:p>
              </p:txBody>
            </p:sp>
            <p:sp>
              <p:nvSpPr>
                <p:cNvPr id="47605" name="Rectangle 3437"/>
                <p:cNvSpPr>
                  <a:spLocks noChangeArrowheads="1"/>
                </p:cNvSpPr>
                <p:nvPr/>
              </p:nvSpPr>
              <p:spPr bwMode="auto">
                <a:xfrm>
                  <a:off x="4943" y="3037"/>
                  <a:ext cx="443" cy="5"/>
                </a:xfrm>
                <a:prstGeom prst="rect">
                  <a:avLst/>
                </a:prstGeom>
                <a:solidFill>
                  <a:srgbClr val="79B729"/>
                </a:solidFill>
                <a:ln w="9525">
                  <a:noFill/>
                  <a:miter lim="800000"/>
                  <a:headEnd/>
                  <a:tailEnd/>
                </a:ln>
              </p:spPr>
              <p:txBody>
                <a:bodyPr/>
                <a:lstStyle/>
                <a:p>
                  <a:endParaRPr lang="en-GB"/>
                </a:p>
              </p:txBody>
            </p:sp>
            <p:pic>
              <p:nvPicPr>
                <p:cNvPr id="47606" name="Picture 3438"/>
                <p:cNvPicPr>
                  <a:picLocks noChangeAspect="1" noChangeArrowheads="1"/>
                </p:cNvPicPr>
                <p:nvPr/>
              </p:nvPicPr>
              <p:blipFill>
                <a:blip r:embed="rId80"/>
                <a:srcRect/>
                <a:stretch>
                  <a:fillRect/>
                </a:stretch>
              </p:blipFill>
              <p:spPr bwMode="auto">
                <a:xfrm>
                  <a:off x="4943" y="3037"/>
                  <a:ext cx="443" cy="5"/>
                </a:xfrm>
                <a:prstGeom prst="rect">
                  <a:avLst/>
                </a:prstGeom>
                <a:noFill/>
                <a:ln w="9525">
                  <a:noFill/>
                  <a:miter lim="800000"/>
                  <a:headEnd/>
                  <a:tailEnd/>
                </a:ln>
              </p:spPr>
            </p:pic>
            <p:sp>
              <p:nvSpPr>
                <p:cNvPr id="47607" name="Rectangle 3439"/>
                <p:cNvSpPr>
                  <a:spLocks noChangeArrowheads="1"/>
                </p:cNvSpPr>
                <p:nvPr/>
              </p:nvSpPr>
              <p:spPr bwMode="auto">
                <a:xfrm>
                  <a:off x="4943" y="3037"/>
                  <a:ext cx="443" cy="5"/>
                </a:xfrm>
                <a:prstGeom prst="rect">
                  <a:avLst/>
                </a:prstGeom>
                <a:solidFill>
                  <a:srgbClr val="79B729"/>
                </a:solidFill>
                <a:ln w="9525">
                  <a:noFill/>
                  <a:miter lim="800000"/>
                  <a:headEnd/>
                  <a:tailEnd/>
                </a:ln>
              </p:spPr>
              <p:txBody>
                <a:bodyPr/>
                <a:lstStyle/>
                <a:p>
                  <a:endParaRPr lang="en-GB"/>
                </a:p>
              </p:txBody>
            </p:sp>
            <p:sp>
              <p:nvSpPr>
                <p:cNvPr id="47608" name="Rectangle 3440"/>
                <p:cNvSpPr>
                  <a:spLocks noChangeArrowheads="1"/>
                </p:cNvSpPr>
                <p:nvPr/>
              </p:nvSpPr>
              <p:spPr bwMode="auto">
                <a:xfrm>
                  <a:off x="4943" y="3042"/>
                  <a:ext cx="443" cy="5"/>
                </a:xfrm>
                <a:prstGeom prst="rect">
                  <a:avLst/>
                </a:prstGeom>
                <a:solidFill>
                  <a:srgbClr val="7BB729"/>
                </a:solidFill>
                <a:ln w="9525">
                  <a:noFill/>
                  <a:miter lim="800000"/>
                  <a:headEnd/>
                  <a:tailEnd/>
                </a:ln>
              </p:spPr>
              <p:txBody>
                <a:bodyPr/>
                <a:lstStyle/>
                <a:p>
                  <a:endParaRPr lang="en-GB"/>
                </a:p>
              </p:txBody>
            </p:sp>
            <p:pic>
              <p:nvPicPr>
                <p:cNvPr id="47609" name="Picture 3441"/>
                <p:cNvPicPr>
                  <a:picLocks noChangeAspect="1" noChangeArrowheads="1"/>
                </p:cNvPicPr>
                <p:nvPr/>
              </p:nvPicPr>
              <p:blipFill>
                <a:blip r:embed="rId81"/>
                <a:srcRect/>
                <a:stretch>
                  <a:fillRect/>
                </a:stretch>
              </p:blipFill>
              <p:spPr bwMode="auto">
                <a:xfrm>
                  <a:off x="4943" y="3042"/>
                  <a:ext cx="443" cy="5"/>
                </a:xfrm>
                <a:prstGeom prst="rect">
                  <a:avLst/>
                </a:prstGeom>
                <a:noFill/>
                <a:ln w="9525">
                  <a:noFill/>
                  <a:miter lim="800000"/>
                  <a:headEnd/>
                  <a:tailEnd/>
                </a:ln>
              </p:spPr>
            </p:pic>
            <p:sp>
              <p:nvSpPr>
                <p:cNvPr id="47610" name="Rectangle 3442"/>
                <p:cNvSpPr>
                  <a:spLocks noChangeArrowheads="1"/>
                </p:cNvSpPr>
                <p:nvPr/>
              </p:nvSpPr>
              <p:spPr bwMode="auto">
                <a:xfrm>
                  <a:off x="4943" y="3042"/>
                  <a:ext cx="443" cy="5"/>
                </a:xfrm>
                <a:prstGeom prst="rect">
                  <a:avLst/>
                </a:prstGeom>
                <a:solidFill>
                  <a:srgbClr val="7BB729"/>
                </a:solidFill>
                <a:ln w="9525">
                  <a:noFill/>
                  <a:miter lim="800000"/>
                  <a:headEnd/>
                  <a:tailEnd/>
                </a:ln>
              </p:spPr>
              <p:txBody>
                <a:bodyPr/>
                <a:lstStyle/>
                <a:p>
                  <a:endParaRPr lang="en-GB"/>
                </a:p>
              </p:txBody>
            </p:sp>
            <p:sp>
              <p:nvSpPr>
                <p:cNvPr id="47611" name="Rectangle 3443"/>
                <p:cNvSpPr>
                  <a:spLocks noChangeArrowheads="1"/>
                </p:cNvSpPr>
                <p:nvPr/>
              </p:nvSpPr>
              <p:spPr bwMode="auto">
                <a:xfrm>
                  <a:off x="4943" y="3047"/>
                  <a:ext cx="443" cy="1"/>
                </a:xfrm>
                <a:prstGeom prst="rect">
                  <a:avLst/>
                </a:prstGeom>
                <a:solidFill>
                  <a:srgbClr val="7BB727"/>
                </a:solidFill>
                <a:ln w="9525">
                  <a:noFill/>
                  <a:miter lim="800000"/>
                  <a:headEnd/>
                  <a:tailEnd/>
                </a:ln>
              </p:spPr>
              <p:txBody>
                <a:bodyPr/>
                <a:lstStyle/>
                <a:p>
                  <a:endParaRPr lang="en-GB"/>
                </a:p>
              </p:txBody>
            </p:sp>
            <p:pic>
              <p:nvPicPr>
                <p:cNvPr id="47612" name="Picture 3444"/>
                <p:cNvPicPr>
                  <a:picLocks noChangeAspect="1" noChangeArrowheads="1"/>
                </p:cNvPicPr>
                <p:nvPr/>
              </p:nvPicPr>
              <p:blipFill>
                <a:blip r:embed="rId82"/>
                <a:srcRect/>
                <a:stretch>
                  <a:fillRect/>
                </a:stretch>
              </p:blipFill>
              <p:spPr bwMode="auto">
                <a:xfrm>
                  <a:off x="4943" y="3047"/>
                  <a:ext cx="443" cy="1"/>
                </a:xfrm>
                <a:prstGeom prst="rect">
                  <a:avLst/>
                </a:prstGeom>
                <a:noFill/>
                <a:ln w="9525">
                  <a:noFill/>
                  <a:miter lim="800000"/>
                  <a:headEnd/>
                  <a:tailEnd/>
                </a:ln>
              </p:spPr>
            </p:pic>
            <p:sp>
              <p:nvSpPr>
                <p:cNvPr id="47613" name="Rectangle 3445"/>
                <p:cNvSpPr>
                  <a:spLocks noChangeArrowheads="1"/>
                </p:cNvSpPr>
                <p:nvPr/>
              </p:nvSpPr>
              <p:spPr bwMode="auto">
                <a:xfrm>
                  <a:off x="4943" y="3047"/>
                  <a:ext cx="443" cy="1"/>
                </a:xfrm>
                <a:prstGeom prst="rect">
                  <a:avLst/>
                </a:prstGeom>
                <a:solidFill>
                  <a:srgbClr val="7BB727"/>
                </a:solidFill>
                <a:ln w="9525">
                  <a:noFill/>
                  <a:miter lim="800000"/>
                  <a:headEnd/>
                  <a:tailEnd/>
                </a:ln>
              </p:spPr>
              <p:txBody>
                <a:bodyPr/>
                <a:lstStyle/>
                <a:p>
                  <a:endParaRPr lang="en-GB"/>
                </a:p>
              </p:txBody>
            </p:sp>
            <p:sp>
              <p:nvSpPr>
                <p:cNvPr id="47614" name="Rectangle 3446"/>
                <p:cNvSpPr>
                  <a:spLocks noChangeArrowheads="1"/>
                </p:cNvSpPr>
                <p:nvPr/>
              </p:nvSpPr>
              <p:spPr bwMode="auto">
                <a:xfrm>
                  <a:off x="4943" y="3048"/>
                  <a:ext cx="443" cy="6"/>
                </a:xfrm>
                <a:prstGeom prst="rect">
                  <a:avLst/>
                </a:prstGeom>
                <a:solidFill>
                  <a:srgbClr val="7DB727"/>
                </a:solidFill>
                <a:ln w="9525">
                  <a:noFill/>
                  <a:miter lim="800000"/>
                  <a:headEnd/>
                  <a:tailEnd/>
                </a:ln>
              </p:spPr>
              <p:txBody>
                <a:bodyPr/>
                <a:lstStyle/>
                <a:p>
                  <a:endParaRPr lang="en-GB"/>
                </a:p>
              </p:txBody>
            </p:sp>
            <p:pic>
              <p:nvPicPr>
                <p:cNvPr id="47615" name="Picture 3447"/>
                <p:cNvPicPr>
                  <a:picLocks noChangeAspect="1" noChangeArrowheads="1"/>
                </p:cNvPicPr>
                <p:nvPr/>
              </p:nvPicPr>
              <p:blipFill>
                <a:blip r:embed="rId83"/>
                <a:srcRect/>
                <a:stretch>
                  <a:fillRect/>
                </a:stretch>
              </p:blipFill>
              <p:spPr bwMode="auto">
                <a:xfrm>
                  <a:off x="4943" y="3048"/>
                  <a:ext cx="443" cy="6"/>
                </a:xfrm>
                <a:prstGeom prst="rect">
                  <a:avLst/>
                </a:prstGeom>
                <a:noFill/>
                <a:ln w="9525">
                  <a:noFill/>
                  <a:miter lim="800000"/>
                  <a:headEnd/>
                  <a:tailEnd/>
                </a:ln>
              </p:spPr>
            </p:pic>
            <p:sp>
              <p:nvSpPr>
                <p:cNvPr id="47616" name="Rectangle 3448"/>
                <p:cNvSpPr>
                  <a:spLocks noChangeArrowheads="1"/>
                </p:cNvSpPr>
                <p:nvPr/>
              </p:nvSpPr>
              <p:spPr bwMode="auto">
                <a:xfrm>
                  <a:off x="4943" y="3048"/>
                  <a:ext cx="443" cy="6"/>
                </a:xfrm>
                <a:prstGeom prst="rect">
                  <a:avLst/>
                </a:prstGeom>
                <a:solidFill>
                  <a:srgbClr val="7DB727"/>
                </a:solidFill>
                <a:ln w="9525">
                  <a:noFill/>
                  <a:miter lim="800000"/>
                  <a:headEnd/>
                  <a:tailEnd/>
                </a:ln>
              </p:spPr>
              <p:txBody>
                <a:bodyPr/>
                <a:lstStyle/>
                <a:p>
                  <a:endParaRPr lang="en-GB"/>
                </a:p>
              </p:txBody>
            </p:sp>
            <p:sp>
              <p:nvSpPr>
                <p:cNvPr id="47617" name="Rectangle 3449"/>
                <p:cNvSpPr>
                  <a:spLocks noChangeArrowheads="1"/>
                </p:cNvSpPr>
                <p:nvPr/>
              </p:nvSpPr>
              <p:spPr bwMode="auto">
                <a:xfrm>
                  <a:off x="4943" y="3054"/>
                  <a:ext cx="443" cy="6"/>
                </a:xfrm>
                <a:prstGeom prst="rect">
                  <a:avLst/>
                </a:prstGeom>
                <a:solidFill>
                  <a:srgbClr val="7FB727"/>
                </a:solidFill>
                <a:ln w="9525">
                  <a:noFill/>
                  <a:miter lim="800000"/>
                  <a:headEnd/>
                  <a:tailEnd/>
                </a:ln>
              </p:spPr>
              <p:txBody>
                <a:bodyPr/>
                <a:lstStyle/>
                <a:p>
                  <a:endParaRPr lang="en-GB"/>
                </a:p>
              </p:txBody>
            </p:sp>
            <p:pic>
              <p:nvPicPr>
                <p:cNvPr id="47618" name="Picture 3450"/>
                <p:cNvPicPr>
                  <a:picLocks noChangeAspect="1" noChangeArrowheads="1"/>
                </p:cNvPicPr>
                <p:nvPr/>
              </p:nvPicPr>
              <p:blipFill>
                <a:blip r:embed="rId84"/>
                <a:srcRect/>
                <a:stretch>
                  <a:fillRect/>
                </a:stretch>
              </p:blipFill>
              <p:spPr bwMode="auto">
                <a:xfrm>
                  <a:off x="4943" y="3054"/>
                  <a:ext cx="443" cy="6"/>
                </a:xfrm>
                <a:prstGeom prst="rect">
                  <a:avLst/>
                </a:prstGeom>
                <a:noFill/>
                <a:ln w="9525">
                  <a:noFill/>
                  <a:miter lim="800000"/>
                  <a:headEnd/>
                  <a:tailEnd/>
                </a:ln>
              </p:spPr>
            </p:pic>
            <p:sp>
              <p:nvSpPr>
                <p:cNvPr id="47619" name="Rectangle 3451"/>
                <p:cNvSpPr>
                  <a:spLocks noChangeArrowheads="1"/>
                </p:cNvSpPr>
                <p:nvPr/>
              </p:nvSpPr>
              <p:spPr bwMode="auto">
                <a:xfrm>
                  <a:off x="4943" y="3054"/>
                  <a:ext cx="443" cy="6"/>
                </a:xfrm>
                <a:prstGeom prst="rect">
                  <a:avLst/>
                </a:prstGeom>
                <a:solidFill>
                  <a:srgbClr val="7FB727"/>
                </a:solidFill>
                <a:ln w="9525">
                  <a:noFill/>
                  <a:miter lim="800000"/>
                  <a:headEnd/>
                  <a:tailEnd/>
                </a:ln>
              </p:spPr>
              <p:txBody>
                <a:bodyPr/>
                <a:lstStyle/>
                <a:p>
                  <a:endParaRPr lang="en-GB"/>
                </a:p>
              </p:txBody>
            </p:sp>
            <p:sp>
              <p:nvSpPr>
                <p:cNvPr id="47620" name="Rectangle 3452"/>
                <p:cNvSpPr>
                  <a:spLocks noChangeArrowheads="1"/>
                </p:cNvSpPr>
                <p:nvPr/>
              </p:nvSpPr>
              <p:spPr bwMode="auto">
                <a:xfrm>
                  <a:off x="4943" y="3060"/>
                  <a:ext cx="443" cy="5"/>
                </a:xfrm>
                <a:prstGeom prst="rect">
                  <a:avLst/>
                </a:prstGeom>
                <a:solidFill>
                  <a:srgbClr val="81B727"/>
                </a:solidFill>
                <a:ln w="9525">
                  <a:noFill/>
                  <a:miter lim="800000"/>
                  <a:headEnd/>
                  <a:tailEnd/>
                </a:ln>
              </p:spPr>
              <p:txBody>
                <a:bodyPr/>
                <a:lstStyle/>
                <a:p>
                  <a:endParaRPr lang="en-GB"/>
                </a:p>
              </p:txBody>
            </p:sp>
            <p:pic>
              <p:nvPicPr>
                <p:cNvPr id="47621" name="Picture 3453"/>
                <p:cNvPicPr>
                  <a:picLocks noChangeAspect="1" noChangeArrowheads="1"/>
                </p:cNvPicPr>
                <p:nvPr/>
              </p:nvPicPr>
              <p:blipFill>
                <a:blip r:embed="rId85"/>
                <a:srcRect/>
                <a:stretch>
                  <a:fillRect/>
                </a:stretch>
              </p:blipFill>
              <p:spPr bwMode="auto">
                <a:xfrm>
                  <a:off x="4943" y="3060"/>
                  <a:ext cx="443" cy="5"/>
                </a:xfrm>
                <a:prstGeom prst="rect">
                  <a:avLst/>
                </a:prstGeom>
                <a:noFill/>
                <a:ln w="9525">
                  <a:noFill/>
                  <a:miter lim="800000"/>
                  <a:headEnd/>
                  <a:tailEnd/>
                </a:ln>
              </p:spPr>
            </p:pic>
            <p:sp>
              <p:nvSpPr>
                <p:cNvPr id="47622" name="Rectangle 3454"/>
                <p:cNvSpPr>
                  <a:spLocks noChangeArrowheads="1"/>
                </p:cNvSpPr>
                <p:nvPr/>
              </p:nvSpPr>
              <p:spPr bwMode="auto">
                <a:xfrm>
                  <a:off x="4943" y="3060"/>
                  <a:ext cx="443" cy="5"/>
                </a:xfrm>
                <a:prstGeom prst="rect">
                  <a:avLst/>
                </a:prstGeom>
                <a:solidFill>
                  <a:srgbClr val="81B727"/>
                </a:solidFill>
                <a:ln w="9525">
                  <a:noFill/>
                  <a:miter lim="800000"/>
                  <a:headEnd/>
                  <a:tailEnd/>
                </a:ln>
              </p:spPr>
              <p:txBody>
                <a:bodyPr/>
                <a:lstStyle/>
                <a:p>
                  <a:endParaRPr lang="en-GB"/>
                </a:p>
              </p:txBody>
            </p:sp>
            <p:sp>
              <p:nvSpPr>
                <p:cNvPr id="47623" name="Rectangle 3455"/>
                <p:cNvSpPr>
                  <a:spLocks noChangeArrowheads="1"/>
                </p:cNvSpPr>
                <p:nvPr/>
              </p:nvSpPr>
              <p:spPr bwMode="auto">
                <a:xfrm>
                  <a:off x="4943" y="3065"/>
                  <a:ext cx="443" cy="1"/>
                </a:xfrm>
                <a:prstGeom prst="rect">
                  <a:avLst/>
                </a:prstGeom>
                <a:solidFill>
                  <a:srgbClr val="83B727"/>
                </a:solidFill>
                <a:ln w="9525">
                  <a:noFill/>
                  <a:miter lim="800000"/>
                  <a:headEnd/>
                  <a:tailEnd/>
                </a:ln>
              </p:spPr>
              <p:txBody>
                <a:bodyPr/>
                <a:lstStyle/>
                <a:p>
                  <a:endParaRPr lang="en-GB"/>
                </a:p>
              </p:txBody>
            </p:sp>
            <p:pic>
              <p:nvPicPr>
                <p:cNvPr id="47624" name="Picture 3456"/>
                <p:cNvPicPr>
                  <a:picLocks noChangeAspect="1" noChangeArrowheads="1"/>
                </p:cNvPicPr>
                <p:nvPr/>
              </p:nvPicPr>
              <p:blipFill>
                <a:blip r:embed="rId86"/>
                <a:srcRect/>
                <a:stretch>
                  <a:fillRect/>
                </a:stretch>
              </p:blipFill>
              <p:spPr bwMode="auto">
                <a:xfrm>
                  <a:off x="4943" y="3065"/>
                  <a:ext cx="443" cy="1"/>
                </a:xfrm>
                <a:prstGeom prst="rect">
                  <a:avLst/>
                </a:prstGeom>
                <a:noFill/>
                <a:ln w="9525">
                  <a:noFill/>
                  <a:miter lim="800000"/>
                  <a:headEnd/>
                  <a:tailEnd/>
                </a:ln>
              </p:spPr>
            </p:pic>
            <p:sp>
              <p:nvSpPr>
                <p:cNvPr id="47625" name="Rectangle 3457"/>
                <p:cNvSpPr>
                  <a:spLocks noChangeArrowheads="1"/>
                </p:cNvSpPr>
                <p:nvPr/>
              </p:nvSpPr>
              <p:spPr bwMode="auto">
                <a:xfrm>
                  <a:off x="4943" y="3065"/>
                  <a:ext cx="443" cy="1"/>
                </a:xfrm>
                <a:prstGeom prst="rect">
                  <a:avLst/>
                </a:prstGeom>
                <a:solidFill>
                  <a:srgbClr val="83B727"/>
                </a:solidFill>
                <a:ln w="9525">
                  <a:noFill/>
                  <a:miter lim="800000"/>
                  <a:headEnd/>
                  <a:tailEnd/>
                </a:ln>
              </p:spPr>
              <p:txBody>
                <a:bodyPr/>
                <a:lstStyle/>
                <a:p>
                  <a:endParaRPr lang="en-GB"/>
                </a:p>
              </p:txBody>
            </p:sp>
            <p:sp>
              <p:nvSpPr>
                <p:cNvPr id="47626" name="Rectangle 3458"/>
                <p:cNvSpPr>
                  <a:spLocks noChangeArrowheads="1"/>
                </p:cNvSpPr>
                <p:nvPr/>
              </p:nvSpPr>
              <p:spPr bwMode="auto">
                <a:xfrm>
                  <a:off x="4943" y="3066"/>
                  <a:ext cx="443" cy="5"/>
                </a:xfrm>
                <a:prstGeom prst="rect">
                  <a:avLst/>
                </a:prstGeom>
                <a:solidFill>
                  <a:srgbClr val="83B725"/>
                </a:solidFill>
                <a:ln w="9525">
                  <a:noFill/>
                  <a:miter lim="800000"/>
                  <a:headEnd/>
                  <a:tailEnd/>
                </a:ln>
              </p:spPr>
              <p:txBody>
                <a:bodyPr/>
                <a:lstStyle/>
                <a:p>
                  <a:endParaRPr lang="en-GB"/>
                </a:p>
              </p:txBody>
            </p:sp>
            <p:pic>
              <p:nvPicPr>
                <p:cNvPr id="47627" name="Picture 3459"/>
                <p:cNvPicPr>
                  <a:picLocks noChangeAspect="1" noChangeArrowheads="1"/>
                </p:cNvPicPr>
                <p:nvPr/>
              </p:nvPicPr>
              <p:blipFill>
                <a:blip r:embed="rId87"/>
                <a:srcRect/>
                <a:stretch>
                  <a:fillRect/>
                </a:stretch>
              </p:blipFill>
              <p:spPr bwMode="auto">
                <a:xfrm>
                  <a:off x="4943" y="3066"/>
                  <a:ext cx="443" cy="5"/>
                </a:xfrm>
                <a:prstGeom prst="rect">
                  <a:avLst/>
                </a:prstGeom>
                <a:noFill/>
                <a:ln w="9525">
                  <a:noFill/>
                  <a:miter lim="800000"/>
                  <a:headEnd/>
                  <a:tailEnd/>
                </a:ln>
              </p:spPr>
            </p:pic>
            <p:sp>
              <p:nvSpPr>
                <p:cNvPr id="47628" name="Rectangle 3460"/>
                <p:cNvSpPr>
                  <a:spLocks noChangeArrowheads="1"/>
                </p:cNvSpPr>
                <p:nvPr/>
              </p:nvSpPr>
              <p:spPr bwMode="auto">
                <a:xfrm>
                  <a:off x="4943" y="3066"/>
                  <a:ext cx="443" cy="5"/>
                </a:xfrm>
                <a:prstGeom prst="rect">
                  <a:avLst/>
                </a:prstGeom>
                <a:solidFill>
                  <a:srgbClr val="83B725"/>
                </a:solidFill>
                <a:ln w="9525">
                  <a:noFill/>
                  <a:miter lim="800000"/>
                  <a:headEnd/>
                  <a:tailEnd/>
                </a:ln>
              </p:spPr>
              <p:txBody>
                <a:bodyPr/>
                <a:lstStyle/>
                <a:p>
                  <a:endParaRPr lang="en-GB"/>
                </a:p>
              </p:txBody>
            </p:sp>
            <p:sp>
              <p:nvSpPr>
                <p:cNvPr id="47629" name="Rectangle 3461"/>
                <p:cNvSpPr>
                  <a:spLocks noChangeArrowheads="1"/>
                </p:cNvSpPr>
                <p:nvPr/>
              </p:nvSpPr>
              <p:spPr bwMode="auto">
                <a:xfrm>
                  <a:off x="4943" y="3071"/>
                  <a:ext cx="443" cy="6"/>
                </a:xfrm>
                <a:prstGeom prst="rect">
                  <a:avLst/>
                </a:prstGeom>
                <a:solidFill>
                  <a:srgbClr val="85B725"/>
                </a:solidFill>
                <a:ln w="9525">
                  <a:noFill/>
                  <a:miter lim="800000"/>
                  <a:headEnd/>
                  <a:tailEnd/>
                </a:ln>
              </p:spPr>
              <p:txBody>
                <a:bodyPr/>
                <a:lstStyle/>
                <a:p>
                  <a:endParaRPr lang="en-GB"/>
                </a:p>
              </p:txBody>
            </p:sp>
            <p:pic>
              <p:nvPicPr>
                <p:cNvPr id="47630" name="Picture 3462"/>
                <p:cNvPicPr>
                  <a:picLocks noChangeAspect="1" noChangeArrowheads="1"/>
                </p:cNvPicPr>
                <p:nvPr/>
              </p:nvPicPr>
              <p:blipFill>
                <a:blip r:embed="rId88"/>
                <a:srcRect/>
                <a:stretch>
                  <a:fillRect/>
                </a:stretch>
              </p:blipFill>
              <p:spPr bwMode="auto">
                <a:xfrm>
                  <a:off x="4943" y="3071"/>
                  <a:ext cx="443" cy="6"/>
                </a:xfrm>
                <a:prstGeom prst="rect">
                  <a:avLst/>
                </a:prstGeom>
                <a:noFill/>
                <a:ln w="9525">
                  <a:noFill/>
                  <a:miter lim="800000"/>
                  <a:headEnd/>
                  <a:tailEnd/>
                </a:ln>
              </p:spPr>
            </p:pic>
            <p:sp>
              <p:nvSpPr>
                <p:cNvPr id="47631" name="Rectangle 3463"/>
                <p:cNvSpPr>
                  <a:spLocks noChangeArrowheads="1"/>
                </p:cNvSpPr>
                <p:nvPr/>
              </p:nvSpPr>
              <p:spPr bwMode="auto">
                <a:xfrm>
                  <a:off x="4943" y="3071"/>
                  <a:ext cx="443" cy="6"/>
                </a:xfrm>
                <a:prstGeom prst="rect">
                  <a:avLst/>
                </a:prstGeom>
                <a:solidFill>
                  <a:srgbClr val="85B725"/>
                </a:solidFill>
                <a:ln w="9525">
                  <a:noFill/>
                  <a:miter lim="800000"/>
                  <a:headEnd/>
                  <a:tailEnd/>
                </a:ln>
              </p:spPr>
              <p:txBody>
                <a:bodyPr/>
                <a:lstStyle/>
                <a:p>
                  <a:endParaRPr lang="en-GB"/>
                </a:p>
              </p:txBody>
            </p:sp>
            <p:sp>
              <p:nvSpPr>
                <p:cNvPr id="47632" name="Rectangle 3464"/>
                <p:cNvSpPr>
                  <a:spLocks noChangeArrowheads="1"/>
                </p:cNvSpPr>
                <p:nvPr/>
              </p:nvSpPr>
              <p:spPr bwMode="auto">
                <a:xfrm>
                  <a:off x="4943" y="3077"/>
                  <a:ext cx="443" cy="6"/>
                </a:xfrm>
                <a:prstGeom prst="rect">
                  <a:avLst/>
                </a:prstGeom>
                <a:solidFill>
                  <a:srgbClr val="87B725"/>
                </a:solidFill>
                <a:ln w="9525">
                  <a:noFill/>
                  <a:miter lim="800000"/>
                  <a:headEnd/>
                  <a:tailEnd/>
                </a:ln>
              </p:spPr>
              <p:txBody>
                <a:bodyPr/>
                <a:lstStyle/>
                <a:p>
                  <a:endParaRPr lang="en-GB"/>
                </a:p>
              </p:txBody>
            </p:sp>
            <p:pic>
              <p:nvPicPr>
                <p:cNvPr id="47633" name="Picture 3465"/>
                <p:cNvPicPr>
                  <a:picLocks noChangeAspect="1" noChangeArrowheads="1"/>
                </p:cNvPicPr>
                <p:nvPr/>
              </p:nvPicPr>
              <p:blipFill>
                <a:blip r:embed="rId89"/>
                <a:srcRect/>
                <a:stretch>
                  <a:fillRect/>
                </a:stretch>
              </p:blipFill>
              <p:spPr bwMode="auto">
                <a:xfrm>
                  <a:off x="4943" y="3077"/>
                  <a:ext cx="443" cy="6"/>
                </a:xfrm>
                <a:prstGeom prst="rect">
                  <a:avLst/>
                </a:prstGeom>
                <a:noFill/>
                <a:ln w="9525">
                  <a:noFill/>
                  <a:miter lim="800000"/>
                  <a:headEnd/>
                  <a:tailEnd/>
                </a:ln>
              </p:spPr>
            </p:pic>
            <p:sp>
              <p:nvSpPr>
                <p:cNvPr id="47634" name="Rectangle 3466"/>
                <p:cNvSpPr>
                  <a:spLocks noChangeArrowheads="1"/>
                </p:cNvSpPr>
                <p:nvPr/>
              </p:nvSpPr>
              <p:spPr bwMode="auto">
                <a:xfrm>
                  <a:off x="4943" y="3077"/>
                  <a:ext cx="443" cy="6"/>
                </a:xfrm>
                <a:prstGeom prst="rect">
                  <a:avLst/>
                </a:prstGeom>
                <a:solidFill>
                  <a:srgbClr val="87B725"/>
                </a:solidFill>
                <a:ln w="9525">
                  <a:noFill/>
                  <a:miter lim="800000"/>
                  <a:headEnd/>
                  <a:tailEnd/>
                </a:ln>
              </p:spPr>
              <p:txBody>
                <a:bodyPr/>
                <a:lstStyle/>
                <a:p>
                  <a:endParaRPr lang="en-GB"/>
                </a:p>
              </p:txBody>
            </p:sp>
            <p:sp>
              <p:nvSpPr>
                <p:cNvPr id="47635" name="Rectangle 3467"/>
                <p:cNvSpPr>
                  <a:spLocks noChangeArrowheads="1"/>
                </p:cNvSpPr>
                <p:nvPr/>
              </p:nvSpPr>
              <p:spPr bwMode="auto">
                <a:xfrm>
                  <a:off x="4943" y="3083"/>
                  <a:ext cx="443" cy="2"/>
                </a:xfrm>
                <a:prstGeom prst="rect">
                  <a:avLst/>
                </a:prstGeom>
                <a:solidFill>
                  <a:srgbClr val="89B725"/>
                </a:solidFill>
                <a:ln w="9525">
                  <a:noFill/>
                  <a:miter lim="800000"/>
                  <a:headEnd/>
                  <a:tailEnd/>
                </a:ln>
              </p:spPr>
              <p:txBody>
                <a:bodyPr/>
                <a:lstStyle/>
                <a:p>
                  <a:endParaRPr lang="en-GB"/>
                </a:p>
              </p:txBody>
            </p:sp>
            <p:pic>
              <p:nvPicPr>
                <p:cNvPr id="47636" name="Picture 3468"/>
                <p:cNvPicPr>
                  <a:picLocks noChangeAspect="1" noChangeArrowheads="1"/>
                </p:cNvPicPr>
                <p:nvPr/>
              </p:nvPicPr>
              <p:blipFill>
                <a:blip r:embed="rId90"/>
                <a:srcRect/>
                <a:stretch>
                  <a:fillRect/>
                </a:stretch>
              </p:blipFill>
              <p:spPr bwMode="auto">
                <a:xfrm>
                  <a:off x="4943" y="3083"/>
                  <a:ext cx="443" cy="2"/>
                </a:xfrm>
                <a:prstGeom prst="rect">
                  <a:avLst/>
                </a:prstGeom>
                <a:noFill/>
                <a:ln w="9525">
                  <a:noFill/>
                  <a:miter lim="800000"/>
                  <a:headEnd/>
                  <a:tailEnd/>
                </a:ln>
              </p:spPr>
            </p:pic>
            <p:sp>
              <p:nvSpPr>
                <p:cNvPr id="47637" name="Rectangle 3469"/>
                <p:cNvSpPr>
                  <a:spLocks noChangeArrowheads="1"/>
                </p:cNvSpPr>
                <p:nvPr/>
              </p:nvSpPr>
              <p:spPr bwMode="auto">
                <a:xfrm>
                  <a:off x="4943" y="3083"/>
                  <a:ext cx="443" cy="2"/>
                </a:xfrm>
                <a:prstGeom prst="rect">
                  <a:avLst/>
                </a:prstGeom>
                <a:solidFill>
                  <a:srgbClr val="89B725"/>
                </a:solidFill>
                <a:ln w="9525">
                  <a:noFill/>
                  <a:miter lim="800000"/>
                  <a:headEnd/>
                  <a:tailEnd/>
                </a:ln>
              </p:spPr>
              <p:txBody>
                <a:bodyPr/>
                <a:lstStyle/>
                <a:p>
                  <a:endParaRPr lang="en-GB"/>
                </a:p>
              </p:txBody>
            </p:sp>
            <p:sp>
              <p:nvSpPr>
                <p:cNvPr id="47638" name="Rectangle 3470"/>
                <p:cNvSpPr>
                  <a:spLocks noChangeArrowheads="1"/>
                </p:cNvSpPr>
                <p:nvPr/>
              </p:nvSpPr>
              <p:spPr bwMode="auto">
                <a:xfrm>
                  <a:off x="4943" y="3085"/>
                  <a:ext cx="443" cy="3"/>
                </a:xfrm>
                <a:prstGeom prst="rect">
                  <a:avLst/>
                </a:prstGeom>
                <a:solidFill>
                  <a:srgbClr val="89B723"/>
                </a:solidFill>
                <a:ln w="9525">
                  <a:noFill/>
                  <a:miter lim="800000"/>
                  <a:headEnd/>
                  <a:tailEnd/>
                </a:ln>
              </p:spPr>
              <p:txBody>
                <a:bodyPr/>
                <a:lstStyle/>
                <a:p>
                  <a:endParaRPr lang="en-GB"/>
                </a:p>
              </p:txBody>
            </p:sp>
            <p:pic>
              <p:nvPicPr>
                <p:cNvPr id="47639" name="Picture 3471"/>
                <p:cNvPicPr>
                  <a:picLocks noChangeAspect="1" noChangeArrowheads="1"/>
                </p:cNvPicPr>
                <p:nvPr/>
              </p:nvPicPr>
              <p:blipFill>
                <a:blip r:embed="rId91"/>
                <a:srcRect/>
                <a:stretch>
                  <a:fillRect/>
                </a:stretch>
              </p:blipFill>
              <p:spPr bwMode="auto">
                <a:xfrm>
                  <a:off x="4943" y="3085"/>
                  <a:ext cx="443" cy="3"/>
                </a:xfrm>
                <a:prstGeom prst="rect">
                  <a:avLst/>
                </a:prstGeom>
                <a:noFill/>
                <a:ln w="9525">
                  <a:noFill/>
                  <a:miter lim="800000"/>
                  <a:headEnd/>
                  <a:tailEnd/>
                </a:ln>
              </p:spPr>
            </p:pic>
            <p:sp>
              <p:nvSpPr>
                <p:cNvPr id="47640" name="Rectangle 3472"/>
                <p:cNvSpPr>
                  <a:spLocks noChangeArrowheads="1"/>
                </p:cNvSpPr>
                <p:nvPr/>
              </p:nvSpPr>
              <p:spPr bwMode="auto">
                <a:xfrm>
                  <a:off x="4943" y="3085"/>
                  <a:ext cx="443" cy="3"/>
                </a:xfrm>
                <a:prstGeom prst="rect">
                  <a:avLst/>
                </a:prstGeom>
                <a:solidFill>
                  <a:srgbClr val="89B723"/>
                </a:solidFill>
                <a:ln w="9525">
                  <a:noFill/>
                  <a:miter lim="800000"/>
                  <a:headEnd/>
                  <a:tailEnd/>
                </a:ln>
              </p:spPr>
              <p:txBody>
                <a:bodyPr/>
                <a:lstStyle/>
                <a:p>
                  <a:endParaRPr lang="en-GB"/>
                </a:p>
              </p:txBody>
            </p:sp>
            <p:sp>
              <p:nvSpPr>
                <p:cNvPr id="47641" name="Rectangle 3473"/>
                <p:cNvSpPr>
                  <a:spLocks noChangeArrowheads="1"/>
                </p:cNvSpPr>
                <p:nvPr/>
              </p:nvSpPr>
              <p:spPr bwMode="auto">
                <a:xfrm>
                  <a:off x="4943" y="3088"/>
                  <a:ext cx="443" cy="6"/>
                </a:xfrm>
                <a:prstGeom prst="rect">
                  <a:avLst/>
                </a:prstGeom>
                <a:solidFill>
                  <a:srgbClr val="8BB723"/>
                </a:solidFill>
                <a:ln w="9525">
                  <a:noFill/>
                  <a:miter lim="800000"/>
                  <a:headEnd/>
                  <a:tailEnd/>
                </a:ln>
              </p:spPr>
              <p:txBody>
                <a:bodyPr/>
                <a:lstStyle/>
                <a:p>
                  <a:endParaRPr lang="en-GB"/>
                </a:p>
              </p:txBody>
            </p:sp>
            <p:pic>
              <p:nvPicPr>
                <p:cNvPr id="47642" name="Picture 3474"/>
                <p:cNvPicPr>
                  <a:picLocks noChangeAspect="1" noChangeArrowheads="1"/>
                </p:cNvPicPr>
                <p:nvPr/>
              </p:nvPicPr>
              <p:blipFill>
                <a:blip r:embed="rId92"/>
                <a:srcRect/>
                <a:stretch>
                  <a:fillRect/>
                </a:stretch>
              </p:blipFill>
              <p:spPr bwMode="auto">
                <a:xfrm>
                  <a:off x="4943" y="3088"/>
                  <a:ext cx="443" cy="6"/>
                </a:xfrm>
                <a:prstGeom prst="rect">
                  <a:avLst/>
                </a:prstGeom>
                <a:noFill/>
                <a:ln w="9525">
                  <a:noFill/>
                  <a:miter lim="800000"/>
                  <a:headEnd/>
                  <a:tailEnd/>
                </a:ln>
              </p:spPr>
            </p:pic>
            <p:sp>
              <p:nvSpPr>
                <p:cNvPr id="47643" name="Rectangle 3475"/>
                <p:cNvSpPr>
                  <a:spLocks noChangeArrowheads="1"/>
                </p:cNvSpPr>
                <p:nvPr/>
              </p:nvSpPr>
              <p:spPr bwMode="auto">
                <a:xfrm>
                  <a:off x="4943" y="3088"/>
                  <a:ext cx="443" cy="6"/>
                </a:xfrm>
                <a:prstGeom prst="rect">
                  <a:avLst/>
                </a:prstGeom>
                <a:solidFill>
                  <a:srgbClr val="8BB723"/>
                </a:solidFill>
                <a:ln w="9525">
                  <a:noFill/>
                  <a:miter lim="800000"/>
                  <a:headEnd/>
                  <a:tailEnd/>
                </a:ln>
              </p:spPr>
              <p:txBody>
                <a:bodyPr/>
                <a:lstStyle/>
                <a:p>
                  <a:endParaRPr lang="en-GB"/>
                </a:p>
              </p:txBody>
            </p:sp>
            <p:sp>
              <p:nvSpPr>
                <p:cNvPr id="47644" name="Rectangle 3476"/>
                <p:cNvSpPr>
                  <a:spLocks noChangeArrowheads="1"/>
                </p:cNvSpPr>
                <p:nvPr/>
              </p:nvSpPr>
              <p:spPr bwMode="auto">
                <a:xfrm>
                  <a:off x="4943" y="3094"/>
                  <a:ext cx="443" cy="6"/>
                </a:xfrm>
                <a:prstGeom prst="rect">
                  <a:avLst/>
                </a:prstGeom>
                <a:solidFill>
                  <a:srgbClr val="8DB723"/>
                </a:solidFill>
                <a:ln w="9525">
                  <a:noFill/>
                  <a:miter lim="800000"/>
                  <a:headEnd/>
                  <a:tailEnd/>
                </a:ln>
              </p:spPr>
              <p:txBody>
                <a:bodyPr/>
                <a:lstStyle/>
                <a:p>
                  <a:endParaRPr lang="en-GB"/>
                </a:p>
              </p:txBody>
            </p:sp>
            <p:pic>
              <p:nvPicPr>
                <p:cNvPr id="47645" name="Picture 3477"/>
                <p:cNvPicPr>
                  <a:picLocks noChangeAspect="1" noChangeArrowheads="1"/>
                </p:cNvPicPr>
                <p:nvPr/>
              </p:nvPicPr>
              <p:blipFill>
                <a:blip r:embed="rId93"/>
                <a:srcRect/>
                <a:stretch>
                  <a:fillRect/>
                </a:stretch>
              </p:blipFill>
              <p:spPr bwMode="auto">
                <a:xfrm>
                  <a:off x="4943" y="3094"/>
                  <a:ext cx="443" cy="6"/>
                </a:xfrm>
                <a:prstGeom prst="rect">
                  <a:avLst/>
                </a:prstGeom>
                <a:noFill/>
                <a:ln w="9525">
                  <a:noFill/>
                  <a:miter lim="800000"/>
                  <a:headEnd/>
                  <a:tailEnd/>
                </a:ln>
              </p:spPr>
            </p:pic>
            <p:sp>
              <p:nvSpPr>
                <p:cNvPr id="47646" name="Rectangle 3478"/>
                <p:cNvSpPr>
                  <a:spLocks noChangeArrowheads="1"/>
                </p:cNvSpPr>
                <p:nvPr/>
              </p:nvSpPr>
              <p:spPr bwMode="auto">
                <a:xfrm>
                  <a:off x="4943" y="3094"/>
                  <a:ext cx="443" cy="6"/>
                </a:xfrm>
                <a:prstGeom prst="rect">
                  <a:avLst/>
                </a:prstGeom>
                <a:solidFill>
                  <a:srgbClr val="8DB723"/>
                </a:solidFill>
                <a:ln w="9525">
                  <a:noFill/>
                  <a:miter lim="800000"/>
                  <a:headEnd/>
                  <a:tailEnd/>
                </a:ln>
              </p:spPr>
              <p:txBody>
                <a:bodyPr/>
                <a:lstStyle/>
                <a:p>
                  <a:endParaRPr lang="en-GB"/>
                </a:p>
              </p:txBody>
            </p:sp>
            <p:sp>
              <p:nvSpPr>
                <p:cNvPr id="47647" name="Rectangle 3479"/>
                <p:cNvSpPr>
                  <a:spLocks noChangeArrowheads="1"/>
                </p:cNvSpPr>
                <p:nvPr/>
              </p:nvSpPr>
              <p:spPr bwMode="auto">
                <a:xfrm>
                  <a:off x="4943" y="3100"/>
                  <a:ext cx="443" cy="3"/>
                </a:xfrm>
                <a:prstGeom prst="rect">
                  <a:avLst/>
                </a:prstGeom>
                <a:solidFill>
                  <a:srgbClr val="8FB723"/>
                </a:solidFill>
                <a:ln w="9525">
                  <a:noFill/>
                  <a:miter lim="800000"/>
                  <a:headEnd/>
                  <a:tailEnd/>
                </a:ln>
              </p:spPr>
              <p:txBody>
                <a:bodyPr/>
                <a:lstStyle/>
                <a:p>
                  <a:endParaRPr lang="en-GB"/>
                </a:p>
              </p:txBody>
            </p:sp>
            <p:pic>
              <p:nvPicPr>
                <p:cNvPr id="47648" name="Picture 3480"/>
                <p:cNvPicPr>
                  <a:picLocks noChangeAspect="1" noChangeArrowheads="1"/>
                </p:cNvPicPr>
                <p:nvPr/>
              </p:nvPicPr>
              <p:blipFill>
                <a:blip r:embed="rId94"/>
                <a:srcRect/>
                <a:stretch>
                  <a:fillRect/>
                </a:stretch>
              </p:blipFill>
              <p:spPr bwMode="auto">
                <a:xfrm>
                  <a:off x="4943" y="3100"/>
                  <a:ext cx="443" cy="3"/>
                </a:xfrm>
                <a:prstGeom prst="rect">
                  <a:avLst/>
                </a:prstGeom>
                <a:noFill/>
                <a:ln w="9525">
                  <a:noFill/>
                  <a:miter lim="800000"/>
                  <a:headEnd/>
                  <a:tailEnd/>
                </a:ln>
              </p:spPr>
            </p:pic>
            <p:sp>
              <p:nvSpPr>
                <p:cNvPr id="47649" name="Rectangle 3481"/>
                <p:cNvSpPr>
                  <a:spLocks noChangeArrowheads="1"/>
                </p:cNvSpPr>
                <p:nvPr/>
              </p:nvSpPr>
              <p:spPr bwMode="auto">
                <a:xfrm>
                  <a:off x="4943" y="3100"/>
                  <a:ext cx="443" cy="3"/>
                </a:xfrm>
                <a:prstGeom prst="rect">
                  <a:avLst/>
                </a:prstGeom>
                <a:solidFill>
                  <a:srgbClr val="8FB723"/>
                </a:solidFill>
                <a:ln w="9525">
                  <a:noFill/>
                  <a:miter lim="800000"/>
                  <a:headEnd/>
                  <a:tailEnd/>
                </a:ln>
              </p:spPr>
              <p:txBody>
                <a:bodyPr/>
                <a:lstStyle/>
                <a:p>
                  <a:endParaRPr lang="en-GB"/>
                </a:p>
              </p:txBody>
            </p:sp>
            <p:sp>
              <p:nvSpPr>
                <p:cNvPr id="47650" name="Rectangle 3482"/>
                <p:cNvSpPr>
                  <a:spLocks noChangeArrowheads="1"/>
                </p:cNvSpPr>
                <p:nvPr/>
              </p:nvSpPr>
              <p:spPr bwMode="auto">
                <a:xfrm>
                  <a:off x="4943" y="3103"/>
                  <a:ext cx="443" cy="3"/>
                </a:xfrm>
                <a:prstGeom prst="rect">
                  <a:avLst/>
                </a:prstGeom>
                <a:solidFill>
                  <a:srgbClr val="8FB921"/>
                </a:solidFill>
                <a:ln w="9525">
                  <a:noFill/>
                  <a:miter lim="800000"/>
                  <a:headEnd/>
                  <a:tailEnd/>
                </a:ln>
              </p:spPr>
              <p:txBody>
                <a:bodyPr/>
                <a:lstStyle/>
                <a:p>
                  <a:endParaRPr lang="en-GB"/>
                </a:p>
              </p:txBody>
            </p:sp>
            <p:pic>
              <p:nvPicPr>
                <p:cNvPr id="47651" name="Picture 3483"/>
                <p:cNvPicPr>
                  <a:picLocks noChangeAspect="1" noChangeArrowheads="1"/>
                </p:cNvPicPr>
                <p:nvPr/>
              </p:nvPicPr>
              <p:blipFill>
                <a:blip r:embed="rId95"/>
                <a:srcRect/>
                <a:stretch>
                  <a:fillRect/>
                </a:stretch>
              </p:blipFill>
              <p:spPr bwMode="auto">
                <a:xfrm>
                  <a:off x="4943" y="3103"/>
                  <a:ext cx="443" cy="3"/>
                </a:xfrm>
                <a:prstGeom prst="rect">
                  <a:avLst/>
                </a:prstGeom>
                <a:noFill/>
                <a:ln w="9525">
                  <a:noFill/>
                  <a:miter lim="800000"/>
                  <a:headEnd/>
                  <a:tailEnd/>
                </a:ln>
              </p:spPr>
            </p:pic>
            <p:sp>
              <p:nvSpPr>
                <p:cNvPr id="47652" name="Rectangle 3484"/>
                <p:cNvSpPr>
                  <a:spLocks noChangeArrowheads="1"/>
                </p:cNvSpPr>
                <p:nvPr/>
              </p:nvSpPr>
              <p:spPr bwMode="auto">
                <a:xfrm>
                  <a:off x="4943" y="3103"/>
                  <a:ext cx="443" cy="3"/>
                </a:xfrm>
                <a:prstGeom prst="rect">
                  <a:avLst/>
                </a:prstGeom>
                <a:solidFill>
                  <a:srgbClr val="8FB921"/>
                </a:solidFill>
                <a:ln w="9525">
                  <a:noFill/>
                  <a:miter lim="800000"/>
                  <a:headEnd/>
                  <a:tailEnd/>
                </a:ln>
              </p:spPr>
              <p:txBody>
                <a:bodyPr/>
                <a:lstStyle/>
                <a:p>
                  <a:endParaRPr lang="en-GB"/>
                </a:p>
              </p:txBody>
            </p:sp>
            <p:sp>
              <p:nvSpPr>
                <p:cNvPr id="47653" name="Rectangle 3485"/>
                <p:cNvSpPr>
                  <a:spLocks noChangeArrowheads="1"/>
                </p:cNvSpPr>
                <p:nvPr/>
              </p:nvSpPr>
              <p:spPr bwMode="auto">
                <a:xfrm>
                  <a:off x="4943" y="3106"/>
                  <a:ext cx="443" cy="5"/>
                </a:xfrm>
                <a:prstGeom prst="rect">
                  <a:avLst/>
                </a:prstGeom>
                <a:solidFill>
                  <a:srgbClr val="91B921"/>
                </a:solidFill>
                <a:ln w="9525">
                  <a:noFill/>
                  <a:miter lim="800000"/>
                  <a:headEnd/>
                  <a:tailEnd/>
                </a:ln>
              </p:spPr>
              <p:txBody>
                <a:bodyPr/>
                <a:lstStyle/>
                <a:p>
                  <a:endParaRPr lang="en-GB"/>
                </a:p>
              </p:txBody>
            </p:sp>
            <p:pic>
              <p:nvPicPr>
                <p:cNvPr id="47654" name="Picture 3486"/>
                <p:cNvPicPr>
                  <a:picLocks noChangeAspect="1" noChangeArrowheads="1"/>
                </p:cNvPicPr>
                <p:nvPr/>
              </p:nvPicPr>
              <p:blipFill>
                <a:blip r:embed="rId96"/>
                <a:srcRect/>
                <a:stretch>
                  <a:fillRect/>
                </a:stretch>
              </p:blipFill>
              <p:spPr bwMode="auto">
                <a:xfrm>
                  <a:off x="4943" y="3106"/>
                  <a:ext cx="443" cy="5"/>
                </a:xfrm>
                <a:prstGeom prst="rect">
                  <a:avLst/>
                </a:prstGeom>
                <a:noFill/>
                <a:ln w="9525">
                  <a:noFill/>
                  <a:miter lim="800000"/>
                  <a:headEnd/>
                  <a:tailEnd/>
                </a:ln>
              </p:spPr>
            </p:pic>
            <p:sp>
              <p:nvSpPr>
                <p:cNvPr id="47655" name="Rectangle 3487"/>
                <p:cNvSpPr>
                  <a:spLocks noChangeArrowheads="1"/>
                </p:cNvSpPr>
                <p:nvPr/>
              </p:nvSpPr>
              <p:spPr bwMode="auto">
                <a:xfrm>
                  <a:off x="4943" y="3106"/>
                  <a:ext cx="443" cy="5"/>
                </a:xfrm>
                <a:prstGeom prst="rect">
                  <a:avLst/>
                </a:prstGeom>
                <a:solidFill>
                  <a:srgbClr val="91B921"/>
                </a:solidFill>
                <a:ln w="9525">
                  <a:noFill/>
                  <a:miter lim="800000"/>
                  <a:headEnd/>
                  <a:tailEnd/>
                </a:ln>
              </p:spPr>
              <p:txBody>
                <a:bodyPr/>
                <a:lstStyle/>
                <a:p>
                  <a:endParaRPr lang="en-GB"/>
                </a:p>
              </p:txBody>
            </p:sp>
            <p:sp>
              <p:nvSpPr>
                <p:cNvPr id="47656" name="Rectangle 3488"/>
                <p:cNvSpPr>
                  <a:spLocks noChangeArrowheads="1"/>
                </p:cNvSpPr>
                <p:nvPr/>
              </p:nvSpPr>
              <p:spPr bwMode="auto">
                <a:xfrm>
                  <a:off x="4943" y="3111"/>
                  <a:ext cx="443" cy="6"/>
                </a:xfrm>
                <a:prstGeom prst="rect">
                  <a:avLst/>
                </a:prstGeom>
                <a:solidFill>
                  <a:srgbClr val="93B921"/>
                </a:solidFill>
                <a:ln w="9525">
                  <a:noFill/>
                  <a:miter lim="800000"/>
                  <a:headEnd/>
                  <a:tailEnd/>
                </a:ln>
              </p:spPr>
              <p:txBody>
                <a:bodyPr/>
                <a:lstStyle/>
                <a:p>
                  <a:endParaRPr lang="en-GB"/>
                </a:p>
              </p:txBody>
            </p:sp>
            <p:pic>
              <p:nvPicPr>
                <p:cNvPr id="47657" name="Picture 3489"/>
                <p:cNvPicPr>
                  <a:picLocks noChangeAspect="1" noChangeArrowheads="1"/>
                </p:cNvPicPr>
                <p:nvPr/>
              </p:nvPicPr>
              <p:blipFill>
                <a:blip r:embed="rId97"/>
                <a:srcRect/>
                <a:stretch>
                  <a:fillRect/>
                </a:stretch>
              </p:blipFill>
              <p:spPr bwMode="auto">
                <a:xfrm>
                  <a:off x="4943" y="3111"/>
                  <a:ext cx="443" cy="6"/>
                </a:xfrm>
                <a:prstGeom prst="rect">
                  <a:avLst/>
                </a:prstGeom>
                <a:noFill/>
                <a:ln w="9525">
                  <a:noFill/>
                  <a:miter lim="800000"/>
                  <a:headEnd/>
                  <a:tailEnd/>
                </a:ln>
              </p:spPr>
            </p:pic>
            <p:sp>
              <p:nvSpPr>
                <p:cNvPr id="47658" name="Rectangle 3490"/>
                <p:cNvSpPr>
                  <a:spLocks noChangeArrowheads="1"/>
                </p:cNvSpPr>
                <p:nvPr/>
              </p:nvSpPr>
              <p:spPr bwMode="auto">
                <a:xfrm>
                  <a:off x="4943" y="3111"/>
                  <a:ext cx="443" cy="6"/>
                </a:xfrm>
                <a:prstGeom prst="rect">
                  <a:avLst/>
                </a:prstGeom>
                <a:solidFill>
                  <a:srgbClr val="93B921"/>
                </a:solidFill>
                <a:ln w="9525">
                  <a:noFill/>
                  <a:miter lim="800000"/>
                  <a:headEnd/>
                  <a:tailEnd/>
                </a:ln>
              </p:spPr>
              <p:txBody>
                <a:bodyPr/>
                <a:lstStyle/>
                <a:p>
                  <a:endParaRPr lang="en-GB"/>
                </a:p>
              </p:txBody>
            </p:sp>
            <p:sp>
              <p:nvSpPr>
                <p:cNvPr id="47659" name="Rectangle 3491"/>
                <p:cNvSpPr>
                  <a:spLocks noChangeArrowheads="1"/>
                </p:cNvSpPr>
                <p:nvPr/>
              </p:nvSpPr>
              <p:spPr bwMode="auto">
                <a:xfrm>
                  <a:off x="4943" y="3117"/>
                  <a:ext cx="443" cy="5"/>
                </a:xfrm>
                <a:prstGeom prst="rect">
                  <a:avLst/>
                </a:prstGeom>
                <a:solidFill>
                  <a:srgbClr val="95B921"/>
                </a:solidFill>
                <a:ln w="9525">
                  <a:noFill/>
                  <a:miter lim="800000"/>
                  <a:headEnd/>
                  <a:tailEnd/>
                </a:ln>
              </p:spPr>
              <p:txBody>
                <a:bodyPr/>
                <a:lstStyle/>
                <a:p>
                  <a:endParaRPr lang="en-GB"/>
                </a:p>
              </p:txBody>
            </p:sp>
            <p:pic>
              <p:nvPicPr>
                <p:cNvPr id="47660" name="Picture 3492"/>
                <p:cNvPicPr>
                  <a:picLocks noChangeAspect="1" noChangeArrowheads="1"/>
                </p:cNvPicPr>
                <p:nvPr/>
              </p:nvPicPr>
              <p:blipFill>
                <a:blip r:embed="rId98"/>
                <a:srcRect/>
                <a:stretch>
                  <a:fillRect/>
                </a:stretch>
              </p:blipFill>
              <p:spPr bwMode="auto">
                <a:xfrm>
                  <a:off x="4943" y="3117"/>
                  <a:ext cx="443" cy="5"/>
                </a:xfrm>
                <a:prstGeom prst="rect">
                  <a:avLst/>
                </a:prstGeom>
                <a:noFill/>
                <a:ln w="9525">
                  <a:noFill/>
                  <a:miter lim="800000"/>
                  <a:headEnd/>
                  <a:tailEnd/>
                </a:ln>
              </p:spPr>
            </p:pic>
            <p:sp>
              <p:nvSpPr>
                <p:cNvPr id="47661" name="Rectangle 3493"/>
                <p:cNvSpPr>
                  <a:spLocks noChangeArrowheads="1"/>
                </p:cNvSpPr>
                <p:nvPr/>
              </p:nvSpPr>
              <p:spPr bwMode="auto">
                <a:xfrm>
                  <a:off x="4943" y="3117"/>
                  <a:ext cx="443" cy="5"/>
                </a:xfrm>
                <a:prstGeom prst="rect">
                  <a:avLst/>
                </a:prstGeom>
                <a:solidFill>
                  <a:srgbClr val="95B921"/>
                </a:solidFill>
                <a:ln w="9525">
                  <a:noFill/>
                  <a:miter lim="800000"/>
                  <a:headEnd/>
                  <a:tailEnd/>
                </a:ln>
              </p:spPr>
              <p:txBody>
                <a:bodyPr/>
                <a:lstStyle/>
                <a:p>
                  <a:endParaRPr lang="en-GB"/>
                </a:p>
              </p:txBody>
            </p:sp>
            <p:sp>
              <p:nvSpPr>
                <p:cNvPr id="47662" name="Rectangle 3494"/>
                <p:cNvSpPr>
                  <a:spLocks noChangeArrowheads="1"/>
                </p:cNvSpPr>
                <p:nvPr/>
              </p:nvSpPr>
              <p:spPr bwMode="auto">
                <a:xfrm>
                  <a:off x="4943" y="3122"/>
                  <a:ext cx="443" cy="1"/>
                </a:xfrm>
                <a:prstGeom prst="rect">
                  <a:avLst/>
                </a:prstGeom>
                <a:solidFill>
                  <a:srgbClr val="95B91F"/>
                </a:solidFill>
                <a:ln w="9525">
                  <a:noFill/>
                  <a:miter lim="800000"/>
                  <a:headEnd/>
                  <a:tailEnd/>
                </a:ln>
              </p:spPr>
              <p:txBody>
                <a:bodyPr/>
                <a:lstStyle/>
                <a:p>
                  <a:endParaRPr lang="en-GB"/>
                </a:p>
              </p:txBody>
            </p:sp>
            <p:pic>
              <p:nvPicPr>
                <p:cNvPr id="47663" name="Picture 3495"/>
                <p:cNvPicPr>
                  <a:picLocks noChangeAspect="1" noChangeArrowheads="1"/>
                </p:cNvPicPr>
                <p:nvPr/>
              </p:nvPicPr>
              <p:blipFill>
                <a:blip r:embed="rId99"/>
                <a:srcRect/>
                <a:stretch>
                  <a:fillRect/>
                </a:stretch>
              </p:blipFill>
              <p:spPr bwMode="auto">
                <a:xfrm>
                  <a:off x="4943" y="3122"/>
                  <a:ext cx="443" cy="1"/>
                </a:xfrm>
                <a:prstGeom prst="rect">
                  <a:avLst/>
                </a:prstGeom>
                <a:noFill/>
                <a:ln w="9525">
                  <a:noFill/>
                  <a:miter lim="800000"/>
                  <a:headEnd/>
                  <a:tailEnd/>
                </a:ln>
              </p:spPr>
            </p:pic>
            <p:sp>
              <p:nvSpPr>
                <p:cNvPr id="47664" name="Rectangle 3496"/>
                <p:cNvSpPr>
                  <a:spLocks noChangeArrowheads="1"/>
                </p:cNvSpPr>
                <p:nvPr/>
              </p:nvSpPr>
              <p:spPr bwMode="auto">
                <a:xfrm>
                  <a:off x="4943" y="3122"/>
                  <a:ext cx="443" cy="1"/>
                </a:xfrm>
                <a:prstGeom prst="rect">
                  <a:avLst/>
                </a:prstGeom>
                <a:solidFill>
                  <a:srgbClr val="95B91F"/>
                </a:solidFill>
                <a:ln w="9525">
                  <a:noFill/>
                  <a:miter lim="800000"/>
                  <a:headEnd/>
                  <a:tailEnd/>
                </a:ln>
              </p:spPr>
              <p:txBody>
                <a:bodyPr/>
                <a:lstStyle/>
                <a:p>
                  <a:endParaRPr lang="en-GB"/>
                </a:p>
              </p:txBody>
            </p:sp>
            <p:sp>
              <p:nvSpPr>
                <p:cNvPr id="47665" name="Rectangle 3497"/>
                <p:cNvSpPr>
                  <a:spLocks noChangeArrowheads="1"/>
                </p:cNvSpPr>
                <p:nvPr/>
              </p:nvSpPr>
              <p:spPr bwMode="auto">
                <a:xfrm>
                  <a:off x="4943" y="3123"/>
                  <a:ext cx="443" cy="6"/>
                </a:xfrm>
                <a:prstGeom prst="rect">
                  <a:avLst/>
                </a:prstGeom>
                <a:solidFill>
                  <a:srgbClr val="97B91F"/>
                </a:solidFill>
                <a:ln w="9525">
                  <a:noFill/>
                  <a:miter lim="800000"/>
                  <a:headEnd/>
                  <a:tailEnd/>
                </a:ln>
              </p:spPr>
              <p:txBody>
                <a:bodyPr/>
                <a:lstStyle/>
                <a:p>
                  <a:endParaRPr lang="en-GB"/>
                </a:p>
              </p:txBody>
            </p:sp>
            <p:pic>
              <p:nvPicPr>
                <p:cNvPr id="47666" name="Picture 3498"/>
                <p:cNvPicPr>
                  <a:picLocks noChangeAspect="1" noChangeArrowheads="1"/>
                </p:cNvPicPr>
                <p:nvPr/>
              </p:nvPicPr>
              <p:blipFill>
                <a:blip r:embed="rId100"/>
                <a:srcRect/>
                <a:stretch>
                  <a:fillRect/>
                </a:stretch>
              </p:blipFill>
              <p:spPr bwMode="auto">
                <a:xfrm>
                  <a:off x="4943" y="3123"/>
                  <a:ext cx="443" cy="6"/>
                </a:xfrm>
                <a:prstGeom prst="rect">
                  <a:avLst/>
                </a:prstGeom>
                <a:noFill/>
                <a:ln w="9525">
                  <a:noFill/>
                  <a:miter lim="800000"/>
                  <a:headEnd/>
                  <a:tailEnd/>
                </a:ln>
              </p:spPr>
            </p:pic>
            <p:sp>
              <p:nvSpPr>
                <p:cNvPr id="47667" name="Rectangle 3499"/>
                <p:cNvSpPr>
                  <a:spLocks noChangeArrowheads="1"/>
                </p:cNvSpPr>
                <p:nvPr/>
              </p:nvSpPr>
              <p:spPr bwMode="auto">
                <a:xfrm>
                  <a:off x="4943" y="3123"/>
                  <a:ext cx="443" cy="6"/>
                </a:xfrm>
                <a:prstGeom prst="rect">
                  <a:avLst/>
                </a:prstGeom>
                <a:solidFill>
                  <a:srgbClr val="97B91F"/>
                </a:solidFill>
                <a:ln w="9525">
                  <a:noFill/>
                  <a:miter lim="800000"/>
                  <a:headEnd/>
                  <a:tailEnd/>
                </a:ln>
              </p:spPr>
              <p:txBody>
                <a:bodyPr/>
                <a:lstStyle/>
                <a:p>
                  <a:endParaRPr lang="en-GB"/>
                </a:p>
              </p:txBody>
            </p:sp>
            <p:sp>
              <p:nvSpPr>
                <p:cNvPr id="47668" name="Rectangle 3500"/>
                <p:cNvSpPr>
                  <a:spLocks noChangeArrowheads="1"/>
                </p:cNvSpPr>
                <p:nvPr/>
              </p:nvSpPr>
              <p:spPr bwMode="auto">
                <a:xfrm>
                  <a:off x="4943" y="3129"/>
                  <a:ext cx="443" cy="6"/>
                </a:xfrm>
                <a:prstGeom prst="rect">
                  <a:avLst/>
                </a:prstGeom>
                <a:solidFill>
                  <a:srgbClr val="99B91F"/>
                </a:solidFill>
                <a:ln w="9525">
                  <a:noFill/>
                  <a:miter lim="800000"/>
                  <a:headEnd/>
                  <a:tailEnd/>
                </a:ln>
              </p:spPr>
              <p:txBody>
                <a:bodyPr/>
                <a:lstStyle/>
                <a:p>
                  <a:endParaRPr lang="en-GB"/>
                </a:p>
              </p:txBody>
            </p:sp>
            <p:pic>
              <p:nvPicPr>
                <p:cNvPr id="47669" name="Picture 3501"/>
                <p:cNvPicPr>
                  <a:picLocks noChangeAspect="1" noChangeArrowheads="1"/>
                </p:cNvPicPr>
                <p:nvPr/>
              </p:nvPicPr>
              <p:blipFill>
                <a:blip r:embed="rId101"/>
                <a:srcRect/>
                <a:stretch>
                  <a:fillRect/>
                </a:stretch>
              </p:blipFill>
              <p:spPr bwMode="auto">
                <a:xfrm>
                  <a:off x="4943" y="3129"/>
                  <a:ext cx="443" cy="6"/>
                </a:xfrm>
                <a:prstGeom prst="rect">
                  <a:avLst/>
                </a:prstGeom>
                <a:noFill/>
                <a:ln w="9525">
                  <a:noFill/>
                  <a:miter lim="800000"/>
                  <a:headEnd/>
                  <a:tailEnd/>
                </a:ln>
              </p:spPr>
            </p:pic>
            <p:sp>
              <p:nvSpPr>
                <p:cNvPr id="47670" name="Rectangle 3502"/>
                <p:cNvSpPr>
                  <a:spLocks noChangeArrowheads="1"/>
                </p:cNvSpPr>
                <p:nvPr/>
              </p:nvSpPr>
              <p:spPr bwMode="auto">
                <a:xfrm>
                  <a:off x="4943" y="3129"/>
                  <a:ext cx="443" cy="6"/>
                </a:xfrm>
                <a:prstGeom prst="rect">
                  <a:avLst/>
                </a:prstGeom>
                <a:solidFill>
                  <a:srgbClr val="99B91F"/>
                </a:solidFill>
                <a:ln w="9525">
                  <a:noFill/>
                  <a:miter lim="800000"/>
                  <a:headEnd/>
                  <a:tailEnd/>
                </a:ln>
              </p:spPr>
              <p:txBody>
                <a:bodyPr/>
                <a:lstStyle/>
                <a:p>
                  <a:endParaRPr lang="en-GB"/>
                </a:p>
              </p:txBody>
            </p:sp>
            <p:sp>
              <p:nvSpPr>
                <p:cNvPr id="47671" name="Rectangle 3503"/>
                <p:cNvSpPr>
                  <a:spLocks noChangeArrowheads="1"/>
                </p:cNvSpPr>
                <p:nvPr/>
              </p:nvSpPr>
              <p:spPr bwMode="auto">
                <a:xfrm>
                  <a:off x="4943" y="3135"/>
                  <a:ext cx="443" cy="5"/>
                </a:xfrm>
                <a:prstGeom prst="rect">
                  <a:avLst/>
                </a:prstGeom>
                <a:solidFill>
                  <a:srgbClr val="9BB91F"/>
                </a:solidFill>
                <a:ln w="9525">
                  <a:noFill/>
                  <a:miter lim="800000"/>
                  <a:headEnd/>
                  <a:tailEnd/>
                </a:ln>
              </p:spPr>
              <p:txBody>
                <a:bodyPr/>
                <a:lstStyle/>
                <a:p>
                  <a:endParaRPr lang="en-GB"/>
                </a:p>
              </p:txBody>
            </p:sp>
            <p:pic>
              <p:nvPicPr>
                <p:cNvPr id="47672" name="Picture 3504"/>
                <p:cNvPicPr>
                  <a:picLocks noChangeAspect="1" noChangeArrowheads="1"/>
                </p:cNvPicPr>
                <p:nvPr/>
              </p:nvPicPr>
              <p:blipFill>
                <a:blip r:embed="rId102"/>
                <a:srcRect/>
                <a:stretch>
                  <a:fillRect/>
                </a:stretch>
              </p:blipFill>
              <p:spPr bwMode="auto">
                <a:xfrm>
                  <a:off x="4943" y="3135"/>
                  <a:ext cx="443" cy="5"/>
                </a:xfrm>
                <a:prstGeom prst="rect">
                  <a:avLst/>
                </a:prstGeom>
                <a:noFill/>
                <a:ln w="9525">
                  <a:noFill/>
                  <a:miter lim="800000"/>
                  <a:headEnd/>
                  <a:tailEnd/>
                </a:ln>
              </p:spPr>
            </p:pic>
            <p:sp>
              <p:nvSpPr>
                <p:cNvPr id="47673" name="Rectangle 3505"/>
                <p:cNvSpPr>
                  <a:spLocks noChangeArrowheads="1"/>
                </p:cNvSpPr>
                <p:nvPr/>
              </p:nvSpPr>
              <p:spPr bwMode="auto">
                <a:xfrm>
                  <a:off x="4943" y="3135"/>
                  <a:ext cx="443" cy="5"/>
                </a:xfrm>
                <a:prstGeom prst="rect">
                  <a:avLst/>
                </a:prstGeom>
                <a:solidFill>
                  <a:srgbClr val="9BB91F"/>
                </a:solidFill>
                <a:ln w="9525">
                  <a:noFill/>
                  <a:miter lim="800000"/>
                  <a:headEnd/>
                  <a:tailEnd/>
                </a:ln>
              </p:spPr>
              <p:txBody>
                <a:bodyPr/>
                <a:lstStyle/>
                <a:p>
                  <a:endParaRPr lang="en-GB"/>
                </a:p>
              </p:txBody>
            </p:sp>
            <p:sp>
              <p:nvSpPr>
                <p:cNvPr id="47674" name="Rectangle 3506"/>
                <p:cNvSpPr>
                  <a:spLocks noChangeArrowheads="1"/>
                </p:cNvSpPr>
                <p:nvPr/>
              </p:nvSpPr>
              <p:spPr bwMode="auto">
                <a:xfrm>
                  <a:off x="4943" y="3140"/>
                  <a:ext cx="443" cy="6"/>
                </a:xfrm>
                <a:prstGeom prst="rect">
                  <a:avLst/>
                </a:prstGeom>
                <a:solidFill>
                  <a:srgbClr val="9DB91D"/>
                </a:solidFill>
                <a:ln w="9525">
                  <a:noFill/>
                  <a:miter lim="800000"/>
                  <a:headEnd/>
                  <a:tailEnd/>
                </a:ln>
              </p:spPr>
              <p:txBody>
                <a:bodyPr/>
                <a:lstStyle/>
                <a:p>
                  <a:endParaRPr lang="en-GB"/>
                </a:p>
              </p:txBody>
            </p:sp>
            <p:pic>
              <p:nvPicPr>
                <p:cNvPr id="47675" name="Picture 3507"/>
                <p:cNvPicPr>
                  <a:picLocks noChangeAspect="1" noChangeArrowheads="1"/>
                </p:cNvPicPr>
                <p:nvPr/>
              </p:nvPicPr>
              <p:blipFill>
                <a:blip r:embed="rId103"/>
                <a:srcRect/>
                <a:stretch>
                  <a:fillRect/>
                </a:stretch>
              </p:blipFill>
              <p:spPr bwMode="auto">
                <a:xfrm>
                  <a:off x="4943" y="3140"/>
                  <a:ext cx="443" cy="6"/>
                </a:xfrm>
                <a:prstGeom prst="rect">
                  <a:avLst/>
                </a:prstGeom>
                <a:noFill/>
                <a:ln w="9525">
                  <a:noFill/>
                  <a:miter lim="800000"/>
                  <a:headEnd/>
                  <a:tailEnd/>
                </a:ln>
              </p:spPr>
            </p:pic>
            <p:sp>
              <p:nvSpPr>
                <p:cNvPr id="47676" name="Rectangle 3508"/>
                <p:cNvSpPr>
                  <a:spLocks noChangeArrowheads="1"/>
                </p:cNvSpPr>
                <p:nvPr/>
              </p:nvSpPr>
              <p:spPr bwMode="auto">
                <a:xfrm>
                  <a:off x="4943" y="3140"/>
                  <a:ext cx="443" cy="6"/>
                </a:xfrm>
                <a:prstGeom prst="rect">
                  <a:avLst/>
                </a:prstGeom>
                <a:solidFill>
                  <a:srgbClr val="9DB91D"/>
                </a:solidFill>
                <a:ln w="9525">
                  <a:noFill/>
                  <a:miter lim="800000"/>
                  <a:headEnd/>
                  <a:tailEnd/>
                </a:ln>
              </p:spPr>
              <p:txBody>
                <a:bodyPr/>
                <a:lstStyle/>
                <a:p>
                  <a:endParaRPr lang="en-GB"/>
                </a:p>
              </p:txBody>
            </p:sp>
            <p:sp>
              <p:nvSpPr>
                <p:cNvPr id="47677" name="Rectangle 3509"/>
                <p:cNvSpPr>
                  <a:spLocks noChangeArrowheads="1"/>
                </p:cNvSpPr>
                <p:nvPr/>
              </p:nvSpPr>
              <p:spPr bwMode="auto">
                <a:xfrm>
                  <a:off x="4943" y="3146"/>
                  <a:ext cx="443" cy="7"/>
                </a:xfrm>
                <a:prstGeom prst="rect">
                  <a:avLst/>
                </a:prstGeom>
                <a:solidFill>
                  <a:srgbClr val="9FB91D"/>
                </a:solidFill>
                <a:ln w="9525">
                  <a:noFill/>
                  <a:miter lim="800000"/>
                  <a:headEnd/>
                  <a:tailEnd/>
                </a:ln>
              </p:spPr>
              <p:txBody>
                <a:bodyPr/>
                <a:lstStyle/>
                <a:p>
                  <a:endParaRPr lang="en-GB"/>
                </a:p>
              </p:txBody>
            </p:sp>
            <p:pic>
              <p:nvPicPr>
                <p:cNvPr id="47678" name="Picture 3510"/>
                <p:cNvPicPr>
                  <a:picLocks noChangeAspect="1" noChangeArrowheads="1"/>
                </p:cNvPicPr>
                <p:nvPr/>
              </p:nvPicPr>
              <p:blipFill>
                <a:blip r:embed="rId104"/>
                <a:srcRect/>
                <a:stretch>
                  <a:fillRect/>
                </a:stretch>
              </p:blipFill>
              <p:spPr bwMode="auto">
                <a:xfrm>
                  <a:off x="4943" y="3146"/>
                  <a:ext cx="443" cy="7"/>
                </a:xfrm>
                <a:prstGeom prst="rect">
                  <a:avLst/>
                </a:prstGeom>
                <a:noFill/>
                <a:ln w="9525">
                  <a:noFill/>
                  <a:miter lim="800000"/>
                  <a:headEnd/>
                  <a:tailEnd/>
                </a:ln>
              </p:spPr>
            </p:pic>
            <p:sp>
              <p:nvSpPr>
                <p:cNvPr id="47679" name="Rectangle 3511"/>
                <p:cNvSpPr>
                  <a:spLocks noChangeArrowheads="1"/>
                </p:cNvSpPr>
                <p:nvPr/>
              </p:nvSpPr>
              <p:spPr bwMode="auto">
                <a:xfrm>
                  <a:off x="4943" y="3146"/>
                  <a:ext cx="443" cy="7"/>
                </a:xfrm>
                <a:prstGeom prst="rect">
                  <a:avLst/>
                </a:prstGeom>
                <a:solidFill>
                  <a:srgbClr val="9FB91D"/>
                </a:solidFill>
                <a:ln w="9525">
                  <a:noFill/>
                  <a:miter lim="800000"/>
                  <a:headEnd/>
                  <a:tailEnd/>
                </a:ln>
              </p:spPr>
              <p:txBody>
                <a:bodyPr/>
                <a:lstStyle/>
                <a:p>
                  <a:endParaRPr lang="en-GB"/>
                </a:p>
              </p:txBody>
            </p:sp>
            <p:sp>
              <p:nvSpPr>
                <p:cNvPr id="47680" name="Rectangle 3512"/>
                <p:cNvSpPr>
                  <a:spLocks noChangeArrowheads="1"/>
                </p:cNvSpPr>
                <p:nvPr/>
              </p:nvSpPr>
              <p:spPr bwMode="auto">
                <a:xfrm>
                  <a:off x="4943" y="3153"/>
                  <a:ext cx="443" cy="6"/>
                </a:xfrm>
                <a:prstGeom prst="rect">
                  <a:avLst/>
                </a:prstGeom>
                <a:solidFill>
                  <a:srgbClr val="A1B91D"/>
                </a:solidFill>
                <a:ln w="9525">
                  <a:noFill/>
                  <a:miter lim="800000"/>
                  <a:headEnd/>
                  <a:tailEnd/>
                </a:ln>
              </p:spPr>
              <p:txBody>
                <a:bodyPr/>
                <a:lstStyle/>
                <a:p>
                  <a:endParaRPr lang="en-GB"/>
                </a:p>
              </p:txBody>
            </p:sp>
            <p:pic>
              <p:nvPicPr>
                <p:cNvPr id="47681" name="Picture 3513"/>
                <p:cNvPicPr>
                  <a:picLocks noChangeAspect="1" noChangeArrowheads="1"/>
                </p:cNvPicPr>
                <p:nvPr/>
              </p:nvPicPr>
              <p:blipFill>
                <a:blip r:embed="rId105"/>
                <a:srcRect/>
                <a:stretch>
                  <a:fillRect/>
                </a:stretch>
              </p:blipFill>
              <p:spPr bwMode="auto">
                <a:xfrm>
                  <a:off x="4943" y="3153"/>
                  <a:ext cx="443" cy="6"/>
                </a:xfrm>
                <a:prstGeom prst="rect">
                  <a:avLst/>
                </a:prstGeom>
                <a:noFill/>
                <a:ln w="9525">
                  <a:noFill/>
                  <a:miter lim="800000"/>
                  <a:headEnd/>
                  <a:tailEnd/>
                </a:ln>
              </p:spPr>
            </p:pic>
            <p:sp>
              <p:nvSpPr>
                <p:cNvPr id="47682" name="Rectangle 3514"/>
                <p:cNvSpPr>
                  <a:spLocks noChangeArrowheads="1"/>
                </p:cNvSpPr>
                <p:nvPr/>
              </p:nvSpPr>
              <p:spPr bwMode="auto">
                <a:xfrm>
                  <a:off x="4943" y="3153"/>
                  <a:ext cx="443" cy="6"/>
                </a:xfrm>
                <a:prstGeom prst="rect">
                  <a:avLst/>
                </a:prstGeom>
                <a:solidFill>
                  <a:srgbClr val="A1B91D"/>
                </a:solidFill>
                <a:ln w="9525">
                  <a:noFill/>
                  <a:miter lim="800000"/>
                  <a:headEnd/>
                  <a:tailEnd/>
                </a:ln>
              </p:spPr>
              <p:txBody>
                <a:bodyPr/>
                <a:lstStyle/>
                <a:p>
                  <a:endParaRPr lang="en-GB"/>
                </a:p>
              </p:txBody>
            </p:sp>
            <p:sp>
              <p:nvSpPr>
                <p:cNvPr id="47683" name="Rectangle 3515"/>
                <p:cNvSpPr>
                  <a:spLocks noChangeArrowheads="1"/>
                </p:cNvSpPr>
                <p:nvPr/>
              </p:nvSpPr>
              <p:spPr bwMode="auto">
                <a:xfrm>
                  <a:off x="4943" y="3159"/>
                  <a:ext cx="443" cy="5"/>
                </a:xfrm>
                <a:prstGeom prst="rect">
                  <a:avLst/>
                </a:prstGeom>
                <a:solidFill>
                  <a:srgbClr val="A3B91B"/>
                </a:solidFill>
                <a:ln w="9525">
                  <a:noFill/>
                  <a:miter lim="800000"/>
                  <a:headEnd/>
                  <a:tailEnd/>
                </a:ln>
              </p:spPr>
              <p:txBody>
                <a:bodyPr/>
                <a:lstStyle/>
                <a:p>
                  <a:endParaRPr lang="en-GB"/>
                </a:p>
              </p:txBody>
            </p:sp>
            <p:pic>
              <p:nvPicPr>
                <p:cNvPr id="47684" name="Picture 3516"/>
                <p:cNvPicPr>
                  <a:picLocks noChangeAspect="1" noChangeArrowheads="1"/>
                </p:cNvPicPr>
                <p:nvPr/>
              </p:nvPicPr>
              <p:blipFill>
                <a:blip r:embed="rId106"/>
                <a:srcRect/>
                <a:stretch>
                  <a:fillRect/>
                </a:stretch>
              </p:blipFill>
              <p:spPr bwMode="auto">
                <a:xfrm>
                  <a:off x="4943" y="3159"/>
                  <a:ext cx="443" cy="5"/>
                </a:xfrm>
                <a:prstGeom prst="rect">
                  <a:avLst/>
                </a:prstGeom>
                <a:noFill/>
                <a:ln w="9525">
                  <a:noFill/>
                  <a:miter lim="800000"/>
                  <a:headEnd/>
                  <a:tailEnd/>
                </a:ln>
              </p:spPr>
            </p:pic>
            <p:sp>
              <p:nvSpPr>
                <p:cNvPr id="47685" name="Rectangle 3517"/>
                <p:cNvSpPr>
                  <a:spLocks noChangeArrowheads="1"/>
                </p:cNvSpPr>
                <p:nvPr/>
              </p:nvSpPr>
              <p:spPr bwMode="auto">
                <a:xfrm>
                  <a:off x="4943" y="3159"/>
                  <a:ext cx="443" cy="5"/>
                </a:xfrm>
                <a:prstGeom prst="rect">
                  <a:avLst/>
                </a:prstGeom>
                <a:solidFill>
                  <a:srgbClr val="A3B91B"/>
                </a:solidFill>
                <a:ln w="9525">
                  <a:noFill/>
                  <a:miter lim="800000"/>
                  <a:headEnd/>
                  <a:tailEnd/>
                </a:ln>
              </p:spPr>
              <p:txBody>
                <a:bodyPr/>
                <a:lstStyle/>
                <a:p>
                  <a:endParaRPr lang="en-GB"/>
                </a:p>
              </p:txBody>
            </p:sp>
            <p:sp>
              <p:nvSpPr>
                <p:cNvPr id="47686" name="Rectangle 3518"/>
                <p:cNvSpPr>
                  <a:spLocks noChangeArrowheads="1"/>
                </p:cNvSpPr>
                <p:nvPr/>
              </p:nvSpPr>
              <p:spPr bwMode="auto">
                <a:xfrm>
                  <a:off x="4943" y="3164"/>
                  <a:ext cx="443" cy="6"/>
                </a:xfrm>
                <a:prstGeom prst="rect">
                  <a:avLst/>
                </a:prstGeom>
                <a:solidFill>
                  <a:srgbClr val="A5B91B"/>
                </a:solidFill>
                <a:ln w="9525">
                  <a:noFill/>
                  <a:miter lim="800000"/>
                  <a:headEnd/>
                  <a:tailEnd/>
                </a:ln>
              </p:spPr>
              <p:txBody>
                <a:bodyPr/>
                <a:lstStyle/>
                <a:p>
                  <a:endParaRPr lang="en-GB"/>
                </a:p>
              </p:txBody>
            </p:sp>
            <p:pic>
              <p:nvPicPr>
                <p:cNvPr id="47687" name="Picture 3519"/>
                <p:cNvPicPr>
                  <a:picLocks noChangeAspect="1" noChangeArrowheads="1"/>
                </p:cNvPicPr>
                <p:nvPr/>
              </p:nvPicPr>
              <p:blipFill>
                <a:blip r:embed="rId107"/>
                <a:srcRect/>
                <a:stretch>
                  <a:fillRect/>
                </a:stretch>
              </p:blipFill>
              <p:spPr bwMode="auto">
                <a:xfrm>
                  <a:off x="4943" y="3164"/>
                  <a:ext cx="443" cy="6"/>
                </a:xfrm>
                <a:prstGeom prst="rect">
                  <a:avLst/>
                </a:prstGeom>
                <a:noFill/>
                <a:ln w="9525">
                  <a:noFill/>
                  <a:miter lim="800000"/>
                  <a:headEnd/>
                  <a:tailEnd/>
                </a:ln>
              </p:spPr>
            </p:pic>
            <p:sp>
              <p:nvSpPr>
                <p:cNvPr id="47688" name="Rectangle 3520"/>
                <p:cNvSpPr>
                  <a:spLocks noChangeArrowheads="1"/>
                </p:cNvSpPr>
                <p:nvPr/>
              </p:nvSpPr>
              <p:spPr bwMode="auto">
                <a:xfrm>
                  <a:off x="4943" y="3164"/>
                  <a:ext cx="443" cy="6"/>
                </a:xfrm>
                <a:prstGeom prst="rect">
                  <a:avLst/>
                </a:prstGeom>
                <a:solidFill>
                  <a:srgbClr val="A5B91B"/>
                </a:solidFill>
                <a:ln w="9525">
                  <a:noFill/>
                  <a:miter lim="800000"/>
                  <a:headEnd/>
                  <a:tailEnd/>
                </a:ln>
              </p:spPr>
              <p:txBody>
                <a:bodyPr/>
                <a:lstStyle/>
                <a:p>
                  <a:endParaRPr lang="en-GB"/>
                </a:p>
              </p:txBody>
            </p:sp>
            <p:sp>
              <p:nvSpPr>
                <p:cNvPr id="47689" name="Rectangle 3521"/>
                <p:cNvSpPr>
                  <a:spLocks noChangeArrowheads="1"/>
                </p:cNvSpPr>
                <p:nvPr/>
              </p:nvSpPr>
              <p:spPr bwMode="auto">
                <a:xfrm>
                  <a:off x="4943" y="3170"/>
                  <a:ext cx="443" cy="6"/>
                </a:xfrm>
                <a:prstGeom prst="rect">
                  <a:avLst/>
                </a:prstGeom>
                <a:solidFill>
                  <a:srgbClr val="A7B91B"/>
                </a:solidFill>
                <a:ln w="9525">
                  <a:noFill/>
                  <a:miter lim="800000"/>
                  <a:headEnd/>
                  <a:tailEnd/>
                </a:ln>
              </p:spPr>
              <p:txBody>
                <a:bodyPr/>
                <a:lstStyle/>
                <a:p>
                  <a:endParaRPr lang="en-GB"/>
                </a:p>
              </p:txBody>
            </p:sp>
            <p:pic>
              <p:nvPicPr>
                <p:cNvPr id="47690" name="Picture 3522"/>
                <p:cNvPicPr>
                  <a:picLocks noChangeAspect="1" noChangeArrowheads="1"/>
                </p:cNvPicPr>
                <p:nvPr/>
              </p:nvPicPr>
              <p:blipFill>
                <a:blip r:embed="rId108"/>
                <a:srcRect/>
                <a:stretch>
                  <a:fillRect/>
                </a:stretch>
              </p:blipFill>
              <p:spPr bwMode="auto">
                <a:xfrm>
                  <a:off x="4943" y="3170"/>
                  <a:ext cx="443" cy="6"/>
                </a:xfrm>
                <a:prstGeom prst="rect">
                  <a:avLst/>
                </a:prstGeom>
                <a:noFill/>
                <a:ln w="9525">
                  <a:noFill/>
                  <a:miter lim="800000"/>
                  <a:headEnd/>
                  <a:tailEnd/>
                </a:ln>
              </p:spPr>
            </p:pic>
            <p:sp>
              <p:nvSpPr>
                <p:cNvPr id="47691" name="Rectangle 3523"/>
                <p:cNvSpPr>
                  <a:spLocks noChangeArrowheads="1"/>
                </p:cNvSpPr>
                <p:nvPr/>
              </p:nvSpPr>
              <p:spPr bwMode="auto">
                <a:xfrm>
                  <a:off x="4943" y="3170"/>
                  <a:ext cx="443" cy="6"/>
                </a:xfrm>
                <a:prstGeom prst="rect">
                  <a:avLst/>
                </a:prstGeom>
                <a:solidFill>
                  <a:srgbClr val="A7B91B"/>
                </a:solidFill>
                <a:ln w="9525">
                  <a:noFill/>
                  <a:miter lim="800000"/>
                  <a:headEnd/>
                  <a:tailEnd/>
                </a:ln>
              </p:spPr>
              <p:txBody>
                <a:bodyPr/>
                <a:lstStyle/>
                <a:p>
                  <a:endParaRPr lang="en-GB"/>
                </a:p>
              </p:txBody>
            </p:sp>
            <p:sp>
              <p:nvSpPr>
                <p:cNvPr id="47692" name="Rectangle 3524"/>
                <p:cNvSpPr>
                  <a:spLocks noChangeArrowheads="1"/>
                </p:cNvSpPr>
                <p:nvPr/>
              </p:nvSpPr>
              <p:spPr bwMode="auto">
                <a:xfrm>
                  <a:off x="4943" y="3176"/>
                  <a:ext cx="443" cy="2"/>
                </a:xfrm>
                <a:prstGeom prst="rect">
                  <a:avLst/>
                </a:prstGeom>
                <a:solidFill>
                  <a:srgbClr val="A9B91B"/>
                </a:solidFill>
                <a:ln w="9525">
                  <a:noFill/>
                  <a:miter lim="800000"/>
                  <a:headEnd/>
                  <a:tailEnd/>
                </a:ln>
              </p:spPr>
              <p:txBody>
                <a:bodyPr/>
                <a:lstStyle/>
                <a:p>
                  <a:endParaRPr lang="en-GB"/>
                </a:p>
              </p:txBody>
            </p:sp>
            <p:pic>
              <p:nvPicPr>
                <p:cNvPr id="47693" name="Picture 3525"/>
                <p:cNvPicPr>
                  <a:picLocks noChangeAspect="1" noChangeArrowheads="1"/>
                </p:cNvPicPr>
                <p:nvPr/>
              </p:nvPicPr>
              <p:blipFill>
                <a:blip r:embed="rId109"/>
                <a:srcRect/>
                <a:stretch>
                  <a:fillRect/>
                </a:stretch>
              </p:blipFill>
              <p:spPr bwMode="auto">
                <a:xfrm>
                  <a:off x="4943" y="3176"/>
                  <a:ext cx="443" cy="2"/>
                </a:xfrm>
                <a:prstGeom prst="rect">
                  <a:avLst/>
                </a:prstGeom>
                <a:noFill/>
                <a:ln w="9525">
                  <a:noFill/>
                  <a:miter lim="800000"/>
                  <a:headEnd/>
                  <a:tailEnd/>
                </a:ln>
              </p:spPr>
            </p:pic>
            <p:sp>
              <p:nvSpPr>
                <p:cNvPr id="47694" name="Rectangle 3526"/>
                <p:cNvSpPr>
                  <a:spLocks noChangeArrowheads="1"/>
                </p:cNvSpPr>
                <p:nvPr/>
              </p:nvSpPr>
              <p:spPr bwMode="auto">
                <a:xfrm>
                  <a:off x="4943" y="3176"/>
                  <a:ext cx="443" cy="2"/>
                </a:xfrm>
                <a:prstGeom prst="rect">
                  <a:avLst/>
                </a:prstGeom>
                <a:solidFill>
                  <a:srgbClr val="A9B91B"/>
                </a:solidFill>
                <a:ln w="9525">
                  <a:noFill/>
                  <a:miter lim="800000"/>
                  <a:headEnd/>
                  <a:tailEnd/>
                </a:ln>
              </p:spPr>
              <p:txBody>
                <a:bodyPr/>
                <a:lstStyle/>
                <a:p>
                  <a:endParaRPr lang="en-GB"/>
                </a:p>
              </p:txBody>
            </p:sp>
            <p:sp>
              <p:nvSpPr>
                <p:cNvPr id="47695" name="Rectangle 3527"/>
                <p:cNvSpPr>
                  <a:spLocks noChangeArrowheads="1"/>
                </p:cNvSpPr>
                <p:nvPr/>
              </p:nvSpPr>
              <p:spPr bwMode="auto">
                <a:xfrm>
                  <a:off x="4943" y="3178"/>
                  <a:ext cx="443" cy="4"/>
                </a:xfrm>
                <a:prstGeom prst="rect">
                  <a:avLst/>
                </a:prstGeom>
                <a:solidFill>
                  <a:srgbClr val="A9B919"/>
                </a:solidFill>
                <a:ln w="9525">
                  <a:noFill/>
                  <a:miter lim="800000"/>
                  <a:headEnd/>
                  <a:tailEnd/>
                </a:ln>
              </p:spPr>
              <p:txBody>
                <a:bodyPr/>
                <a:lstStyle/>
                <a:p>
                  <a:endParaRPr lang="en-GB"/>
                </a:p>
              </p:txBody>
            </p:sp>
            <p:pic>
              <p:nvPicPr>
                <p:cNvPr id="47696" name="Picture 3528"/>
                <p:cNvPicPr>
                  <a:picLocks noChangeAspect="1" noChangeArrowheads="1"/>
                </p:cNvPicPr>
                <p:nvPr/>
              </p:nvPicPr>
              <p:blipFill>
                <a:blip r:embed="rId110"/>
                <a:srcRect/>
                <a:stretch>
                  <a:fillRect/>
                </a:stretch>
              </p:blipFill>
              <p:spPr bwMode="auto">
                <a:xfrm>
                  <a:off x="4943" y="3178"/>
                  <a:ext cx="443" cy="4"/>
                </a:xfrm>
                <a:prstGeom prst="rect">
                  <a:avLst/>
                </a:prstGeom>
                <a:noFill/>
                <a:ln w="9525">
                  <a:noFill/>
                  <a:miter lim="800000"/>
                  <a:headEnd/>
                  <a:tailEnd/>
                </a:ln>
              </p:spPr>
            </p:pic>
            <p:sp>
              <p:nvSpPr>
                <p:cNvPr id="47697" name="Rectangle 3529"/>
                <p:cNvSpPr>
                  <a:spLocks noChangeArrowheads="1"/>
                </p:cNvSpPr>
                <p:nvPr/>
              </p:nvSpPr>
              <p:spPr bwMode="auto">
                <a:xfrm>
                  <a:off x="4943" y="3178"/>
                  <a:ext cx="443" cy="4"/>
                </a:xfrm>
                <a:prstGeom prst="rect">
                  <a:avLst/>
                </a:prstGeom>
                <a:solidFill>
                  <a:srgbClr val="A9B919"/>
                </a:solidFill>
                <a:ln w="9525">
                  <a:noFill/>
                  <a:miter lim="800000"/>
                  <a:headEnd/>
                  <a:tailEnd/>
                </a:ln>
              </p:spPr>
              <p:txBody>
                <a:bodyPr/>
                <a:lstStyle/>
                <a:p>
                  <a:endParaRPr lang="en-GB"/>
                </a:p>
              </p:txBody>
            </p:sp>
            <p:sp>
              <p:nvSpPr>
                <p:cNvPr id="47698" name="Rectangle 3530"/>
                <p:cNvSpPr>
                  <a:spLocks noChangeArrowheads="1"/>
                </p:cNvSpPr>
                <p:nvPr/>
              </p:nvSpPr>
              <p:spPr bwMode="auto">
                <a:xfrm>
                  <a:off x="4943" y="3182"/>
                  <a:ext cx="443" cy="5"/>
                </a:xfrm>
                <a:prstGeom prst="rect">
                  <a:avLst/>
                </a:prstGeom>
                <a:solidFill>
                  <a:srgbClr val="ABB919"/>
                </a:solidFill>
                <a:ln w="9525">
                  <a:noFill/>
                  <a:miter lim="800000"/>
                  <a:headEnd/>
                  <a:tailEnd/>
                </a:ln>
              </p:spPr>
              <p:txBody>
                <a:bodyPr/>
                <a:lstStyle/>
                <a:p>
                  <a:endParaRPr lang="en-GB"/>
                </a:p>
              </p:txBody>
            </p:sp>
            <p:pic>
              <p:nvPicPr>
                <p:cNvPr id="47699" name="Picture 3531"/>
                <p:cNvPicPr>
                  <a:picLocks noChangeAspect="1" noChangeArrowheads="1"/>
                </p:cNvPicPr>
                <p:nvPr/>
              </p:nvPicPr>
              <p:blipFill>
                <a:blip r:embed="rId111"/>
                <a:srcRect/>
                <a:stretch>
                  <a:fillRect/>
                </a:stretch>
              </p:blipFill>
              <p:spPr bwMode="auto">
                <a:xfrm>
                  <a:off x="4943" y="3182"/>
                  <a:ext cx="443" cy="5"/>
                </a:xfrm>
                <a:prstGeom prst="rect">
                  <a:avLst/>
                </a:prstGeom>
                <a:noFill/>
                <a:ln w="9525">
                  <a:noFill/>
                  <a:miter lim="800000"/>
                  <a:headEnd/>
                  <a:tailEnd/>
                </a:ln>
              </p:spPr>
            </p:pic>
            <p:sp>
              <p:nvSpPr>
                <p:cNvPr id="47700" name="Rectangle 3532"/>
                <p:cNvSpPr>
                  <a:spLocks noChangeArrowheads="1"/>
                </p:cNvSpPr>
                <p:nvPr/>
              </p:nvSpPr>
              <p:spPr bwMode="auto">
                <a:xfrm>
                  <a:off x="4943" y="3182"/>
                  <a:ext cx="443" cy="5"/>
                </a:xfrm>
                <a:prstGeom prst="rect">
                  <a:avLst/>
                </a:prstGeom>
                <a:solidFill>
                  <a:srgbClr val="ABB919"/>
                </a:solidFill>
                <a:ln w="9525">
                  <a:noFill/>
                  <a:miter lim="800000"/>
                  <a:headEnd/>
                  <a:tailEnd/>
                </a:ln>
              </p:spPr>
              <p:txBody>
                <a:bodyPr/>
                <a:lstStyle/>
                <a:p>
                  <a:endParaRPr lang="en-GB"/>
                </a:p>
              </p:txBody>
            </p:sp>
            <p:sp>
              <p:nvSpPr>
                <p:cNvPr id="47701" name="Rectangle 3533"/>
                <p:cNvSpPr>
                  <a:spLocks noChangeArrowheads="1"/>
                </p:cNvSpPr>
                <p:nvPr/>
              </p:nvSpPr>
              <p:spPr bwMode="auto">
                <a:xfrm>
                  <a:off x="4943" y="3187"/>
                  <a:ext cx="443" cy="6"/>
                </a:xfrm>
                <a:prstGeom prst="rect">
                  <a:avLst/>
                </a:prstGeom>
                <a:solidFill>
                  <a:srgbClr val="ADB919"/>
                </a:solidFill>
                <a:ln w="9525">
                  <a:noFill/>
                  <a:miter lim="800000"/>
                  <a:headEnd/>
                  <a:tailEnd/>
                </a:ln>
              </p:spPr>
              <p:txBody>
                <a:bodyPr/>
                <a:lstStyle/>
                <a:p>
                  <a:endParaRPr lang="en-GB"/>
                </a:p>
              </p:txBody>
            </p:sp>
            <p:pic>
              <p:nvPicPr>
                <p:cNvPr id="47702" name="Picture 3534"/>
                <p:cNvPicPr>
                  <a:picLocks noChangeAspect="1" noChangeArrowheads="1"/>
                </p:cNvPicPr>
                <p:nvPr/>
              </p:nvPicPr>
              <p:blipFill>
                <a:blip r:embed="rId112"/>
                <a:srcRect/>
                <a:stretch>
                  <a:fillRect/>
                </a:stretch>
              </p:blipFill>
              <p:spPr bwMode="auto">
                <a:xfrm>
                  <a:off x="4943" y="3187"/>
                  <a:ext cx="443" cy="6"/>
                </a:xfrm>
                <a:prstGeom prst="rect">
                  <a:avLst/>
                </a:prstGeom>
                <a:noFill/>
                <a:ln w="9525">
                  <a:noFill/>
                  <a:miter lim="800000"/>
                  <a:headEnd/>
                  <a:tailEnd/>
                </a:ln>
              </p:spPr>
            </p:pic>
            <p:sp>
              <p:nvSpPr>
                <p:cNvPr id="47703" name="Rectangle 3535"/>
                <p:cNvSpPr>
                  <a:spLocks noChangeArrowheads="1"/>
                </p:cNvSpPr>
                <p:nvPr/>
              </p:nvSpPr>
              <p:spPr bwMode="auto">
                <a:xfrm>
                  <a:off x="4943" y="3187"/>
                  <a:ext cx="443" cy="6"/>
                </a:xfrm>
                <a:prstGeom prst="rect">
                  <a:avLst/>
                </a:prstGeom>
                <a:solidFill>
                  <a:srgbClr val="ADB919"/>
                </a:solidFill>
                <a:ln w="9525">
                  <a:noFill/>
                  <a:miter lim="800000"/>
                  <a:headEnd/>
                  <a:tailEnd/>
                </a:ln>
              </p:spPr>
              <p:txBody>
                <a:bodyPr/>
                <a:lstStyle/>
                <a:p>
                  <a:endParaRPr lang="en-GB"/>
                </a:p>
              </p:txBody>
            </p:sp>
            <p:sp>
              <p:nvSpPr>
                <p:cNvPr id="47704" name="Rectangle 3536"/>
                <p:cNvSpPr>
                  <a:spLocks noChangeArrowheads="1"/>
                </p:cNvSpPr>
                <p:nvPr/>
              </p:nvSpPr>
              <p:spPr bwMode="auto">
                <a:xfrm>
                  <a:off x="4943" y="3193"/>
                  <a:ext cx="443" cy="3"/>
                </a:xfrm>
                <a:prstGeom prst="rect">
                  <a:avLst/>
                </a:prstGeom>
                <a:solidFill>
                  <a:srgbClr val="AFB919"/>
                </a:solidFill>
                <a:ln w="9525">
                  <a:noFill/>
                  <a:miter lim="800000"/>
                  <a:headEnd/>
                  <a:tailEnd/>
                </a:ln>
              </p:spPr>
              <p:txBody>
                <a:bodyPr/>
                <a:lstStyle/>
                <a:p>
                  <a:endParaRPr lang="en-GB"/>
                </a:p>
              </p:txBody>
            </p:sp>
            <p:pic>
              <p:nvPicPr>
                <p:cNvPr id="47705" name="Picture 3537"/>
                <p:cNvPicPr>
                  <a:picLocks noChangeAspect="1" noChangeArrowheads="1"/>
                </p:cNvPicPr>
                <p:nvPr/>
              </p:nvPicPr>
              <p:blipFill>
                <a:blip r:embed="rId113"/>
                <a:srcRect/>
                <a:stretch>
                  <a:fillRect/>
                </a:stretch>
              </p:blipFill>
              <p:spPr bwMode="auto">
                <a:xfrm>
                  <a:off x="4943" y="3193"/>
                  <a:ext cx="443" cy="3"/>
                </a:xfrm>
                <a:prstGeom prst="rect">
                  <a:avLst/>
                </a:prstGeom>
                <a:noFill/>
                <a:ln w="9525">
                  <a:noFill/>
                  <a:miter lim="800000"/>
                  <a:headEnd/>
                  <a:tailEnd/>
                </a:ln>
              </p:spPr>
            </p:pic>
            <p:sp>
              <p:nvSpPr>
                <p:cNvPr id="47706" name="Rectangle 3538"/>
                <p:cNvSpPr>
                  <a:spLocks noChangeArrowheads="1"/>
                </p:cNvSpPr>
                <p:nvPr/>
              </p:nvSpPr>
              <p:spPr bwMode="auto">
                <a:xfrm>
                  <a:off x="4943" y="3193"/>
                  <a:ext cx="443" cy="3"/>
                </a:xfrm>
                <a:prstGeom prst="rect">
                  <a:avLst/>
                </a:prstGeom>
                <a:solidFill>
                  <a:srgbClr val="AFB919"/>
                </a:solidFill>
                <a:ln w="9525">
                  <a:noFill/>
                  <a:miter lim="800000"/>
                  <a:headEnd/>
                  <a:tailEnd/>
                </a:ln>
              </p:spPr>
              <p:txBody>
                <a:bodyPr/>
                <a:lstStyle/>
                <a:p>
                  <a:endParaRPr lang="en-GB"/>
                </a:p>
              </p:txBody>
            </p:sp>
            <p:sp>
              <p:nvSpPr>
                <p:cNvPr id="47707" name="Rectangle 3539"/>
                <p:cNvSpPr>
                  <a:spLocks noChangeArrowheads="1"/>
                </p:cNvSpPr>
                <p:nvPr/>
              </p:nvSpPr>
              <p:spPr bwMode="auto">
                <a:xfrm>
                  <a:off x="4943" y="3196"/>
                  <a:ext cx="443" cy="3"/>
                </a:xfrm>
                <a:prstGeom prst="rect">
                  <a:avLst/>
                </a:prstGeom>
                <a:solidFill>
                  <a:srgbClr val="AFBB17"/>
                </a:solidFill>
                <a:ln w="9525">
                  <a:noFill/>
                  <a:miter lim="800000"/>
                  <a:headEnd/>
                  <a:tailEnd/>
                </a:ln>
              </p:spPr>
              <p:txBody>
                <a:bodyPr/>
                <a:lstStyle/>
                <a:p>
                  <a:endParaRPr lang="en-GB"/>
                </a:p>
              </p:txBody>
            </p:sp>
            <p:pic>
              <p:nvPicPr>
                <p:cNvPr id="47708" name="Picture 3540"/>
                <p:cNvPicPr>
                  <a:picLocks noChangeAspect="1" noChangeArrowheads="1"/>
                </p:cNvPicPr>
                <p:nvPr/>
              </p:nvPicPr>
              <p:blipFill>
                <a:blip r:embed="rId114"/>
                <a:srcRect/>
                <a:stretch>
                  <a:fillRect/>
                </a:stretch>
              </p:blipFill>
              <p:spPr bwMode="auto">
                <a:xfrm>
                  <a:off x="4943" y="3196"/>
                  <a:ext cx="443" cy="3"/>
                </a:xfrm>
                <a:prstGeom prst="rect">
                  <a:avLst/>
                </a:prstGeom>
                <a:noFill/>
                <a:ln w="9525">
                  <a:noFill/>
                  <a:miter lim="800000"/>
                  <a:headEnd/>
                  <a:tailEnd/>
                </a:ln>
              </p:spPr>
            </p:pic>
            <p:sp>
              <p:nvSpPr>
                <p:cNvPr id="47709" name="Rectangle 3541"/>
                <p:cNvSpPr>
                  <a:spLocks noChangeArrowheads="1"/>
                </p:cNvSpPr>
                <p:nvPr/>
              </p:nvSpPr>
              <p:spPr bwMode="auto">
                <a:xfrm>
                  <a:off x="4943" y="3196"/>
                  <a:ext cx="443" cy="3"/>
                </a:xfrm>
                <a:prstGeom prst="rect">
                  <a:avLst/>
                </a:prstGeom>
                <a:solidFill>
                  <a:srgbClr val="AFBB17"/>
                </a:solidFill>
                <a:ln w="9525">
                  <a:noFill/>
                  <a:miter lim="800000"/>
                  <a:headEnd/>
                  <a:tailEnd/>
                </a:ln>
              </p:spPr>
              <p:txBody>
                <a:bodyPr/>
                <a:lstStyle/>
                <a:p>
                  <a:endParaRPr lang="en-GB"/>
                </a:p>
              </p:txBody>
            </p:sp>
            <p:sp>
              <p:nvSpPr>
                <p:cNvPr id="47710" name="Rectangle 3542"/>
                <p:cNvSpPr>
                  <a:spLocks noChangeArrowheads="1"/>
                </p:cNvSpPr>
                <p:nvPr/>
              </p:nvSpPr>
              <p:spPr bwMode="auto">
                <a:xfrm>
                  <a:off x="4943" y="3199"/>
                  <a:ext cx="443" cy="6"/>
                </a:xfrm>
                <a:prstGeom prst="rect">
                  <a:avLst/>
                </a:prstGeom>
                <a:solidFill>
                  <a:srgbClr val="B1BB17"/>
                </a:solidFill>
                <a:ln w="9525">
                  <a:noFill/>
                  <a:miter lim="800000"/>
                  <a:headEnd/>
                  <a:tailEnd/>
                </a:ln>
              </p:spPr>
              <p:txBody>
                <a:bodyPr/>
                <a:lstStyle/>
                <a:p>
                  <a:endParaRPr lang="en-GB"/>
                </a:p>
              </p:txBody>
            </p:sp>
            <p:pic>
              <p:nvPicPr>
                <p:cNvPr id="47711" name="Picture 3543"/>
                <p:cNvPicPr>
                  <a:picLocks noChangeAspect="1" noChangeArrowheads="1"/>
                </p:cNvPicPr>
                <p:nvPr/>
              </p:nvPicPr>
              <p:blipFill>
                <a:blip r:embed="rId115"/>
                <a:srcRect/>
                <a:stretch>
                  <a:fillRect/>
                </a:stretch>
              </p:blipFill>
              <p:spPr bwMode="auto">
                <a:xfrm>
                  <a:off x="4943" y="3199"/>
                  <a:ext cx="443" cy="6"/>
                </a:xfrm>
                <a:prstGeom prst="rect">
                  <a:avLst/>
                </a:prstGeom>
                <a:noFill/>
                <a:ln w="9525">
                  <a:noFill/>
                  <a:miter lim="800000"/>
                  <a:headEnd/>
                  <a:tailEnd/>
                </a:ln>
              </p:spPr>
            </p:pic>
            <p:sp>
              <p:nvSpPr>
                <p:cNvPr id="47712" name="Rectangle 3544"/>
                <p:cNvSpPr>
                  <a:spLocks noChangeArrowheads="1"/>
                </p:cNvSpPr>
                <p:nvPr/>
              </p:nvSpPr>
              <p:spPr bwMode="auto">
                <a:xfrm>
                  <a:off x="4943" y="3199"/>
                  <a:ext cx="443" cy="6"/>
                </a:xfrm>
                <a:prstGeom prst="rect">
                  <a:avLst/>
                </a:prstGeom>
                <a:solidFill>
                  <a:srgbClr val="B1BB17"/>
                </a:solidFill>
                <a:ln w="9525">
                  <a:noFill/>
                  <a:miter lim="800000"/>
                  <a:headEnd/>
                  <a:tailEnd/>
                </a:ln>
              </p:spPr>
              <p:txBody>
                <a:bodyPr/>
                <a:lstStyle/>
                <a:p>
                  <a:endParaRPr lang="en-GB"/>
                </a:p>
              </p:txBody>
            </p:sp>
            <p:sp>
              <p:nvSpPr>
                <p:cNvPr id="47713" name="Rectangle 3545"/>
                <p:cNvSpPr>
                  <a:spLocks noChangeArrowheads="1"/>
                </p:cNvSpPr>
                <p:nvPr/>
              </p:nvSpPr>
              <p:spPr bwMode="auto">
                <a:xfrm>
                  <a:off x="4943" y="3205"/>
                  <a:ext cx="443" cy="5"/>
                </a:xfrm>
                <a:prstGeom prst="rect">
                  <a:avLst/>
                </a:prstGeom>
                <a:solidFill>
                  <a:srgbClr val="B3BB17"/>
                </a:solidFill>
                <a:ln w="9525">
                  <a:noFill/>
                  <a:miter lim="800000"/>
                  <a:headEnd/>
                  <a:tailEnd/>
                </a:ln>
              </p:spPr>
              <p:txBody>
                <a:bodyPr/>
                <a:lstStyle/>
                <a:p>
                  <a:endParaRPr lang="en-GB"/>
                </a:p>
              </p:txBody>
            </p:sp>
            <p:pic>
              <p:nvPicPr>
                <p:cNvPr id="47714" name="Picture 3546"/>
                <p:cNvPicPr>
                  <a:picLocks noChangeAspect="1" noChangeArrowheads="1"/>
                </p:cNvPicPr>
                <p:nvPr/>
              </p:nvPicPr>
              <p:blipFill>
                <a:blip r:embed="rId116"/>
                <a:srcRect/>
                <a:stretch>
                  <a:fillRect/>
                </a:stretch>
              </p:blipFill>
              <p:spPr bwMode="auto">
                <a:xfrm>
                  <a:off x="4943" y="3205"/>
                  <a:ext cx="443" cy="5"/>
                </a:xfrm>
                <a:prstGeom prst="rect">
                  <a:avLst/>
                </a:prstGeom>
                <a:noFill/>
                <a:ln w="9525">
                  <a:noFill/>
                  <a:miter lim="800000"/>
                  <a:headEnd/>
                  <a:tailEnd/>
                </a:ln>
              </p:spPr>
            </p:pic>
            <p:sp>
              <p:nvSpPr>
                <p:cNvPr id="47715" name="Rectangle 3547"/>
                <p:cNvSpPr>
                  <a:spLocks noChangeArrowheads="1"/>
                </p:cNvSpPr>
                <p:nvPr/>
              </p:nvSpPr>
              <p:spPr bwMode="auto">
                <a:xfrm>
                  <a:off x="4943" y="3205"/>
                  <a:ext cx="443" cy="5"/>
                </a:xfrm>
                <a:prstGeom prst="rect">
                  <a:avLst/>
                </a:prstGeom>
                <a:solidFill>
                  <a:srgbClr val="B3BB17"/>
                </a:solidFill>
                <a:ln w="9525">
                  <a:noFill/>
                  <a:miter lim="800000"/>
                  <a:headEnd/>
                  <a:tailEnd/>
                </a:ln>
              </p:spPr>
              <p:txBody>
                <a:bodyPr/>
                <a:lstStyle/>
                <a:p>
                  <a:endParaRPr lang="en-GB"/>
                </a:p>
              </p:txBody>
            </p:sp>
            <p:sp>
              <p:nvSpPr>
                <p:cNvPr id="47716" name="Rectangle 3548"/>
                <p:cNvSpPr>
                  <a:spLocks noChangeArrowheads="1"/>
                </p:cNvSpPr>
                <p:nvPr/>
              </p:nvSpPr>
              <p:spPr bwMode="auto">
                <a:xfrm>
                  <a:off x="4943" y="3210"/>
                  <a:ext cx="443" cy="5"/>
                </a:xfrm>
                <a:prstGeom prst="rect">
                  <a:avLst/>
                </a:prstGeom>
                <a:solidFill>
                  <a:srgbClr val="B5BB17"/>
                </a:solidFill>
                <a:ln w="9525">
                  <a:noFill/>
                  <a:miter lim="800000"/>
                  <a:headEnd/>
                  <a:tailEnd/>
                </a:ln>
              </p:spPr>
              <p:txBody>
                <a:bodyPr/>
                <a:lstStyle/>
                <a:p>
                  <a:endParaRPr lang="en-GB"/>
                </a:p>
              </p:txBody>
            </p:sp>
            <p:pic>
              <p:nvPicPr>
                <p:cNvPr id="47717" name="Picture 3549"/>
                <p:cNvPicPr>
                  <a:picLocks noChangeAspect="1" noChangeArrowheads="1"/>
                </p:cNvPicPr>
                <p:nvPr/>
              </p:nvPicPr>
              <p:blipFill>
                <a:blip r:embed="rId117"/>
                <a:srcRect/>
                <a:stretch>
                  <a:fillRect/>
                </a:stretch>
              </p:blipFill>
              <p:spPr bwMode="auto">
                <a:xfrm>
                  <a:off x="4943" y="3210"/>
                  <a:ext cx="443" cy="5"/>
                </a:xfrm>
                <a:prstGeom prst="rect">
                  <a:avLst/>
                </a:prstGeom>
                <a:noFill/>
                <a:ln w="9525">
                  <a:noFill/>
                  <a:miter lim="800000"/>
                  <a:headEnd/>
                  <a:tailEnd/>
                </a:ln>
              </p:spPr>
            </p:pic>
            <p:sp>
              <p:nvSpPr>
                <p:cNvPr id="47718" name="Rectangle 3550"/>
                <p:cNvSpPr>
                  <a:spLocks noChangeArrowheads="1"/>
                </p:cNvSpPr>
                <p:nvPr/>
              </p:nvSpPr>
              <p:spPr bwMode="auto">
                <a:xfrm>
                  <a:off x="4943" y="3210"/>
                  <a:ext cx="443" cy="5"/>
                </a:xfrm>
                <a:prstGeom prst="rect">
                  <a:avLst/>
                </a:prstGeom>
                <a:solidFill>
                  <a:srgbClr val="B5BB17"/>
                </a:solidFill>
                <a:ln w="9525">
                  <a:noFill/>
                  <a:miter lim="800000"/>
                  <a:headEnd/>
                  <a:tailEnd/>
                </a:ln>
              </p:spPr>
              <p:txBody>
                <a:bodyPr/>
                <a:lstStyle/>
                <a:p>
                  <a:endParaRPr lang="en-GB"/>
                </a:p>
              </p:txBody>
            </p:sp>
            <p:sp>
              <p:nvSpPr>
                <p:cNvPr id="47719" name="Rectangle 3551"/>
                <p:cNvSpPr>
                  <a:spLocks noChangeArrowheads="1"/>
                </p:cNvSpPr>
                <p:nvPr/>
              </p:nvSpPr>
              <p:spPr bwMode="auto">
                <a:xfrm>
                  <a:off x="4943" y="3215"/>
                  <a:ext cx="443" cy="1"/>
                </a:xfrm>
                <a:prstGeom prst="rect">
                  <a:avLst/>
                </a:prstGeom>
                <a:solidFill>
                  <a:srgbClr val="B5BB15"/>
                </a:solidFill>
                <a:ln w="9525">
                  <a:noFill/>
                  <a:miter lim="800000"/>
                  <a:headEnd/>
                  <a:tailEnd/>
                </a:ln>
              </p:spPr>
              <p:txBody>
                <a:bodyPr/>
                <a:lstStyle/>
                <a:p>
                  <a:endParaRPr lang="en-GB"/>
                </a:p>
              </p:txBody>
            </p:sp>
            <p:pic>
              <p:nvPicPr>
                <p:cNvPr id="47720" name="Picture 3552"/>
                <p:cNvPicPr>
                  <a:picLocks noChangeAspect="1" noChangeArrowheads="1"/>
                </p:cNvPicPr>
                <p:nvPr/>
              </p:nvPicPr>
              <p:blipFill>
                <a:blip r:embed="rId118"/>
                <a:srcRect/>
                <a:stretch>
                  <a:fillRect/>
                </a:stretch>
              </p:blipFill>
              <p:spPr bwMode="auto">
                <a:xfrm>
                  <a:off x="4943" y="3215"/>
                  <a:ext cx="443" cy="1"/>
                </a:xfrm>
                <a:prstGeom prst="rect">
                  <a:avLst/>
                </a:prstGeom>
                <a:noFill/>
                <a:ln w="9525">
                  <a:noFill/>
                  <a:miter lim="800000"/>
                  <a:headEnd/>
                  <a:tailEnd/>
                </a:ln>
              </p:spPr>
            </p:pic>
            <p:sp>
              <p:nvSpPr>
                <p:cNvPr id="47721" name="Rectangle 3553"/>
                <p:cNvSpPr>
                  <a:spLocks noChangeArrowheads="1"/>
                </p:cNvSpPr>
                <p:nvPr/>
              </p:nvSpPr>
              <p:spPr bwMode="auto">
                <a:xfrm>
                  <a:off x="4943" y="3215"/>
                  <a:ext cx="443" cy="1"/>
                </a:xfrm>
                <a:prstGeom prst="rect">
                  <a:avLst/>
                </a:prstGeom>
                <a:solidFill>
                  <a:srgbClr val="B5BB15"/>
                </a:solidFill>
                <a:ln w="9525">
                  <a:noFill/>
                  <a:miter lim="800000"/>
                  <a:headEnd/>
                  <a:tailEnd/>
                </a:ln>
              </p:spPr>
              <p:txBody>
                <a:bodyPr/>
                <a:lstStyle/>
                <a:p>
                  <a:endParaRPr lang="en-GB"/>
                </a:p>
              </p:txBody>
            </p:sp>
            <p:sp>
              <p:nvSpPr>
                <p:cNvPr id="47722" name="Rectangle 3554"/>
                <p:cNvSpPr>
                  <a:spLocks noChangeArrowheads="1"/>
                </p:cNvSpPr>
                <p:nvPr/>
              </p:nvSpPr>
              <p:spPr bwMode="auto">
                <a:xfrm>
                  <a:off x="4943" y="3216"/>
                  <a:ext cx="443" cy="6"/>
                </a:xfrm>
                <a:prstGeom prst="rect">
                  <a:avLst/>
                </a:prstGeom>
                <a:solidFill>
                  <a:srgbClr val="B7BB15"/>
                </a:solidFill>
                <a:ln w="9525">
                  <a:noFill/>
                  <a:miter lim="800000"/>
                  <a:headEnd/>
                  <a:tailEnd/>
                </a:ln>
              </p:spPr>
              <p:txBody>
                <a:bodyPr/>
                <a:lstStyle/>
                <a:p>
                  <a:endParaRPr lang="en-GB"/>
                </a:p>
              </p:txBody>
            </p:sp>
            <p:pic>
              <p:nvPicPr>
                <p:cNvPr id="47723" name="Picture 3555"/>
                <p:cNvPicPr>
                  <a:picLocks noChangeAspect="1" noChangeArrowheads="1"/>
                </p:cNvPicPr>
                <p:nvPr/>
              </p:nvPicPr>
              <p:blipFill>
                <a:blip r:embed="rId119"/>
                <a:srcRect/>
                <a:stretch>
                  <a:fillRect/>
                </a:stretch>
              </p:blipFill>
              <p:spPr bwMode="auto">
                <a:xfrm>
                  <a:off x="4943" y="3216"/>
                  <a:ext cx="443" cy="6"/>
                </a:xfrm>
                <a:prstGeom prst="rect">
                  <a:avLst/>
                </a:prstGeom>
                <a:noFill/>
                <a:ln w="9525">
                  <a:noFill/>
                  <a:miter lim="800000"/>
                  <a:headEnd/>
                  <a:tailEnd/>
                </a:ln>
              </p:spPr>
            </p:pic>
            <p:sp>
              <p:nvSpPr>
                <p:cNvPr id="47724" name="Rectangle 3556"/>
                <p:cNvSpPr>
                  <a:spLocks noChangeArrowheads="1"/>
                </p:cNvSpPr>
                <p:nvPr/>
              </p:nvSpPr>
              <p:spPr bwMode="auto">
                <a:xfrm>
                  <a:off x="4943" y="3216"/>
                  <a:ext cx="443" cy="6"/>
                </a:xfrm>
                <a:prstGeom prst="rect">
                  <a:avLst/>
                </a:prstGeom>
                <a:solidFill>
                  <a:srgbClr val="B7BB15"/>
                </a:solidFill>
                <a:ln w="9525">
                  <a:noFill/>
                  <a:miter lim="800000"/>
                  <a:headEnd/>
                  <a:tailEnd/>
                </a:ln>
              </p:spPr>
              <p:txBody>
                <a:bodyPr/>
                <a:lstStyle/>
                <a:p>
                  <a:endParaRPr lang="en-GB"/>
                </a:p>
              </p:txBody>
            </p:sp>
            <p:sp>
              <p:nvSpPr>
                <p:cNvPr id="47725" name="Rectangle 3557"/>
                <p:cNvSpPr>
                  <a:spLocks noChangeArrowheads="1"/>
                </p:cNvSpPr>
                <p:nvPr/>
              </p:nvSpPr>
              <p:spPr bwMode="auto">
                <a:xfrm>
                  <a:off x="4943" y="3222"/>
                  <a:ext cx="443" cy="6"/>
                </a:xfrm>
                <a:prstGeom prst="rect">
                  <a:avLst/>
                </a:prstGeom>
                <a:solidFill>
                  <a:srgbClr val="B9BB15"/>
                </a:solidFill>
                <a:ln w="9525">
                  <a:noFill/>
                  <a:miter lim="800000"/>
                  <a:headEnd/>
                  <a:tailEnd/>
                </a:ln>
              </p:spPr>
              <p:txBody>
                <a:bodyPr/>
                <a:lstStyle/>
                <a:p>
                  <a:endParaRPr lang="en-GB"/>
                </a:p>
              </p:txBody>
            </p:sp>
            <p:pic>
              <p:nvPicPr>
                <p:cNvPr id="47726" name="Picture 3558"/>
                <p:cNvPicPr>
                  <a:picLocks noChangeAspect="1" noChangeArrowheads="1"/>
                </p:cNvPicPr>
                <p:nvPr/>
              </p:nvPicPr>
              <p:blipFill>
                <a:blip r:embed="rId120"/>
                <a:srcRect/>
                <a:stretch>
                  <a:fillRect/>
                </a:stretch>
              </p:blipFill>
              <p:spPr bwMode="auto">
                <a:xfrm>
                  <a:off x="4943" y="3222"/>
                  <a:ext cx="443" cy="6"/>
                </a:xfrm>
                <a:prstGeom prst="rect">
                  <a:avLst/>
                </a:prstGeom>
                <a:noFill/>
                <a:ln w="9525">
                  <a:noFill/>
                  <a:miter lim="800000"/>
                  <a:headEnd/>
                  <a:tailEnd/>
                </a:ln>
              </p:spPr>
            </p:pic>
            <p:sp>
              <p:nvSpPr>
                <p:cNvPr id="47727" name="Rectangle 3559"/>
                <p:cNvSpPr>
                  <a:spLocks noChangeArrowheads="1"/>
                </p:cNvSpPr>
                <p:nvPr/>
              </p:nvSpPr>
              <p:spPr bwMode="auto">
                <a:xfrm>
                  <a:off x="4943" y="3222"/>
                  <a:ext cx="443" cy="6"/>
                </a:xfrm>
                <a:prstGeom prst="rect">
                  <a:avLst/>
                </a:prstGeom>
                <a:solidFill>
                  <a:srgbClr val="B9BB15"/>
                </a:solidFill>
                <a:ln w="9525">
                  <a:noFill/>
                  <a:miter lim="800000"/>
                  <a:headEnd/>
                  <a:tailEnd/>
                </a:ln>
              </p:spPr>
              <p:txBody>
                <a:bodyPr/>
                <a:lstStyle/>
                <a:p>
                  <a:endParaRPr lang="en-GB"/>
                </a:p>
              </p:txBody>
            </p:sp>
            <p:sp>
              <p:nvSpPr>
                <p:cNvPr id="47728" name="Rectangle 3560"/>
                <p:cNvSpPr>
                  <a:spLocks noChangeArrowheads="1"/>
                </p:cNvSpPr>
                <p:nvPr/>
              </p:nvSpPr>
              <p:spPr bwMode="auto">
                <a:xfrm>
                  <a:off x="4943" y="3228"/>
                  <a:ext cx="443" cy="5"/>
                </a:xfrm>
                <a:prstGeom prst="rect">
                  <a:avLst/>
                </a:prstGeom>
                <a:solidFill>
                  <a:srgbClr val="BBBB15"/>
                </a:solidFill>
                <a:ln w="9525">
                  <a:noFill/>
                  <a:miter lim="800000"/>
                  <a:headEnd/>
                  <a:tailEnd/>
                </a:ln>
              </p:spPr>
              <p:txBody>
                <a:bodyPr/>
                <a:lstStyle/>
                <a:p>
                  <a:endParaRPr lang="en-GB"/>
                </a:p>
              </p:txBody>
            </p:sp>
            <p:pic>
              <p:nvPicPr>
                <p:cNvPr id="47729" name="Picture 3561"/>
                <p:cNvPicPr>
                  <a:picLocks noChangeAspect="1" noChangeArrowheads="1"/>
                </p:cNvPicPr>
                <p:nvPr/>
              </p:nvPicPr>
              <p:blipFill>
                <a:blip r:embed="rId121"/>
                <a:srcRect/>
                <a:stretch>
                  <a:fillRect/>
                </a:stretch>
              </p:blipFill>
              <p:spPr bwMode="auto">
                <a:xfrm>
                  <a:off x="4943" y="3228"/>
                  <a:ext cx="443" cy="5"/>
                </a:xfrm>
                <a:prstGeom prst="rect">
                  <a:avLst/>
                </a:prstGeom>
                <a:noFill/>
                <a:ln w="9525">
                  <a:noFill/>
                  <a:miter lim="800000"/>
                  <a:headEnd/>
                  <a:tailEnd/>
                </a:ln>
              </p:spPr>
            </p:pic>
            <p:sp>
              <p:nvSpPr>
                <p:cNvPr id="47730" name="Rectangle 3562"/>
                <p:cNvSpPr>
                  <a:spLocks noChangeArrowheads="1"/>
                </p:cNvSpPr>
                <p:nvPr/>
              </p:nvSpPr>
              <p:spPr bwMode="auto">
                <a:xfrm>
                  <a:off x="4943" y="3228"/>
                  <a:ext cx="443" cy="5"/>
                </a:xfrm>
                <a:prstGeom prst="rect">
                  <a:avLst/>
                </a:prstGeom>
                <a:solidFill>
                  <a:srgbClr val="BBBB15"/>
                </a:solidFill>
                <a:ln w="9525">
                  <a:noFill/>
                  <a:miter lim="800000"/>
                  <a:headEnd/>
                  <a:tailEnd/>
                </a:ln>
              </p:spPr>
              <p:txBody>
                <a:bodyPr/>
                <a:lstStyle/>
                <a:p>
                  <a:endParaRPr lang="en-GB"/>
                </a:p>
              </p:txBody>
            </p:sp>
            <p:sp>
              <p:nvSpPr>
                <p:cNvPr id="47731" name="Rectangle 3563"/>
                <p:cNvSpPr>
                  <a:spLocks noChangeArrowheads="1"/>
                </p:cNvSpPr>
                <p:nvPr/>
              </p:nvSpPr>
              <p:spPr bwMode="auto">
                <a:xfrm>
                  <a:off x="4943" y="3233"/>
                  <a:ext cx="443" cy="6"/>
                </a:xfrm>
                <a:prstGeom prst="rect">
                  <a:avLst/>
                </a:prstGeom>
                <a:solidFill>
                  <a:srgbClr val="BDBB13"/>
                </a:solidFill>
                <a:ln w="9525">
                  <a:noFill/>
                  <a:miter lim="800000"/>
                  <a:headEnd/>
                  <a:tailEnd/>
                </a:ln>
              </p:spPr>
              <p:txBody>
                <a:bodyPr/>
                <a:lstStyle/>
                <a:p>
                  <a:endParaRPr lang="en-GB"/>
                </a:p>
              </p:txBody>
            </p:sp>
            <p:pic>
              <p:nvPicPr>
                <p:cNvPr id="47732" name="Picture 3564"/>
                <p:cNvPicPr>
                  <a:picLocks noChangeAspect="1" noChangeArrowheads="1"/>
                </p:cNvPicPr>
                <p:nvPr/>
              </p:nvPicPr>
              <p:blipFill>
                <a:blip r:embed="rId122"/>
                <a:srcRect/>
                <a:stretch>
                  <a:fillRect/>
                </a:stretch>
              </p:blipFill>
              <p:spPr bwMode="auto">
                <a:xfrm>
                  <a:off x="4943" y="3233"/>
                  <a:ext cx="443" cy="6"/>
                </a:xfrm>
                <a:prstGeom prst="rect">
                  <a:avLst/>
                </a:prstGeom>
                <a:noFill/>
                <a:ln w="9525">
                  <a:noFill/>
                  <a:miter lim="800000"/>
                  <a:headEnd/>
                  <a:tailEnd/>
                </a:ln>
              </p:spPr>
            </p:pic>
            <p:sp>
              <p:nvSpPr>
                <p:cNvPr id="47733" name="Rectangle 3565"/>
                <p:cNvSpPr>
                  <a:spLocks noChangeArrowheads="1"/>
                </p:cNvSpPr>
                <p:nvPr/>
              </p:nvSpPr>
              <p:spPr bwMode="auto">
                <a:xfrm>
                  <a:off x="4943" y="3233"/>
                  <a:ext cx="443" cy="6"/>
                </a:xfrm>
                <a:prstGeom prst="rect">
                  <a:avLst/>
                </a:prstGeom>
                <a:solidFill>
                  <a:srgbClr val="BDBB13"/>
                </a:solidFill>
                <a:ln w="9525">
                  <a:noFill/>
                  <a:miter lim="800000"/>
                  <a:headEnd/>
                  <a:tailEnd/>
                </a:ln>
              </p:spPr>
              <p:txBody>
                <a:bodyPr/>
                <a:lstStyle/>
                <a:p>
                  <a:endParaRPr lang="en-GB"/>
                </a:p>
              </p:txBody>
            </p:sp>
            <p:sp>
              <p:nvSpPr>
                <p:cNvPr id="47734" name="Rectangle 3566"/>
                <p:cNvSpPr>
                  <a:spLocks noChangeArrowheads="1"/>
                </p:cNvSpPr>
                <p:nvPr/>
              </p:nvSpPr>
              <p:spPr bwMode="auto">
                <a:xfrm>
                  <a:off x="4943" y="3239"/>
                  <a:ext cx="443" cy="6"/>
                </a:xfrm>
                <a:prstGeom prst="rect">
                  <a:avLst/>
                </a:prstGeom>
                <a:solidFill>
                  <a:srgbClr val="BFBB13"/>
                </a:solidFill>
                <a:ln w="9525">
                  <a:noFill/>
                  <a:miter lim="800000"/>
                  <a:headEnd/>
                  <a:tailEnd/>
                </a:ln>
              </p:spPr>
              <p:txBody>
                <a:bodyPr/>
                <a:lstStyle/>
                <a:p>
                  <a:endParaRPr lang="en-GB"/>
                </a:p>
              </p:txBody>
            </p:sp>
            <p:pic>
              <p:nvPicPr>
                <p:cNvPr id="47735" name="Picture 3567"/>
                <p:cNvPicPr>
                  <a:picLocks noChangeAspect="1" noChangeArrowheads="1"/>
                </p:cNvPicPr>
                <p:nvPr/>
              </p:nvPicPr>
              <p:blipFill>
                <a:blip r:embed="rId123"/>
                <a:srcRect/>
                <a:stretch>
                  <a:fillRect/>
                </a:stretch>
              </p:blipFill>
              <p:spPr bwMode="auto">
                <a:xfrm>
                  <a:off x="4943" y="3239"/>
                  <a:ext cx="443" cy="6"/>
                </a:xfrm>
                <a:prstGeom prst="rect">
                  <a:avLst/>
                </a:prstGeom>
                <a:noFill/>
                <a:ln w="9525">
                  <a:noFill/>
                  <a:miter lim="800000"/>
                  <a:headEnd/>
                  <a:tailEnd/>
                </a:ln>
              </p:spPr>
            </p:pic>
            <p:sp>
              <p:nvSpPr>
                <p:cNvPr id="47736" name="Rectangle 3568"/>
                <p:cNvSpPr>
                  <a:spLocks noChangeArrowheads="1"/>
                </p:cNvSpPr>
                <p:nvPr/>
              </p:nvSpPr>
              <p:spPr bwMode="auto">
                <a:xfrm>
                  <a:off x="4943" y="3239"/>
                  <a:ext cx="443" cy="6"/>
                </a:xfrm>
                <a:prstGeom prst="rect">
                  <a:avLst/>
                </a:prstGeom>
                <a:solidFill>
                  <a:srgbClr val="BFBB13"/>
                </a:solidFill>
                <a:ln w="9525">
                  <a:noFill/>
                  <a:miter lim="800000"/>
                  <a:headEnd/>
                  <a:tailEnd/>
                </a:ln>
              </p:spPr>
              <p:txBody>
                <a:bodyPr/>
                <a:lstStyle/>
                <a:p>
                  <a:endParaRPr lang="en-GB"/>
                </a:p>
              </p:txBody>
            </p:sp>
            <p:sp>
              <p:nvSpPr>
                <p:cNvPr id="47737" name="Rectangle 3569"/>
                <p:cNvSpPr>
                  <a:spLocks noChangeArrowheads="1"/>
                </p:cNvSpPr>
                <p:nvPr/>
              </p:nvSpPr>
              <p:spPr bwMode="auto">
                <a:xfrm>
                  <a:off x="4943" y="3245"/>
                  <a:ext cx="443" cy="6"/>
                </a:xfrm>
                <a:prstGeom prst="rect">
                  <a:avLst/>
                </a:prstGeom>
                <a:solidFill>
                  <a:srgbClr val="C1BB13"/>
                </a:solidFill>
                <a:ln w="9525">
                  <a:noFill/>
                  <a:miter lim="800000"/>
                  <a:headEnd/>
                  <a:tailEnd/>
                </a:ln>
              </p:spPr>
              <p:txBody>
                <a:bodyPr/>
                <a:lstStyle/>
                <a:p>
                  <a:endParaRPr lang="en-GB"/>
                </a:p>
              </p:txBody>
            </p:sp>
            <p:pic>
              <p:nvPicPr>
                <p:cNvPr id="47738" name="Picture 3570"/>
                <p:cNvPicPr>
                  <a:picLocks noChangeAspect="1" noChangeArrowheads="1"/>
                </p:cNvPicPr>
                <p:nvPr/>
              </p:nvPicPr>
              <p:blipFill>
                <a:blip r:embed="rId124"/>
                <a:srcRect/>
                <a:stretch>
                  <a:fillRect/>
                </a:stretch>
              </p:blipFill>
              <p:spPr bwMode="auto">
                <a:xfrm>
                  <a:off x="4943" y="3245"/>
                  <a:ext cx="443" cy="6"/>
                </a:xfrm>
                <a:prstGeom prst="rect">
                  <a:avLst/>
                </a:prstGeom>
                <a:noFill/>
                <a:ln w="9525">
                  <a:noFill/>
                  <a:miter lim="800000"/>
                  <a:headEnd/>
                  <a:tailEnd/>
                </a:ln>
              </p:spPr>
            </p:pic>
            <p:sp>
              <p:nvSpPr>
                <p:cNvPr id="47739" name="Rectangle 3571"/>
                <p:cNvSpPr>
                  <a:spLocks noChangeArrowheads="1"/>
                </p:cNvSpPr>
                <p:nvPr/>
              </p:nvSpPr>
              <p:spPr bwMode="auto">
                <a:xfrm>
                  <a:off x="4943" y="3245"/>
                  <a:ext cx="443" cy="6"/>
                </a:xfrm>
                <a:prstGeom prst="rect">
                  <a:avLst/>
                </a:prstGeom>
                <a:solidFill>
                  <a:srgbClr val="C1BB13"/>
                </a:solidFill>
                <a:ln w="9525">
                  <a:noFill/>
                  <a:miter lim="800000"/>
                  <a:headEnd/>
                  <a:tailEnd/>
                </a:ln>
              </p:spPr>
              <p:txBody>
                <a:bodyPr/>
                <a:lstStyle/>
                <a:p>
                  <a:endParaRPr lang="en-GB"/>
                </a:p>
              </p:txBody>
            </p:sp>
            <p:sp>
              <p:nvSpPr>
                <p:cNvPr id="47740" name="Rectangle 3572"/>
                <p:cNvSpPr>
                  <a:spLocks noChangeArrowheads="1"/>
                </p:cNvSpPr>
                <p:nvPr/>
              </p:nvSpPr>
              <p:spPr bwMode="auto">
                <a:xfrm>
                  <a:off x="4943" y="3251"/>
                  <a:ext cx="443" cy="1"/>
                </a:xfrm>
                <a:prstGeom prst="rect">
                  <a:avLst/>
                </a:prstGeom>
                <a:solidFill>
                  <a:srgbClr val="C3BB13"/>
                </a:solidFill>
                <a:ln w="9525">
                  <a:noFill/>
                  <a:miter lim="800000"/>
                  <a:headEnd/>
                  <a:tailEnd/>
                </a:ln>
              </p:spPr>
              <p:txBody>
                <a:bodyPr/>
                <a:lstStyle/>
                <a:p>
                  <a:endParaRPr lang="en-GB"/>
                </a:p>
              </p:txBody>
            </p:sp>
            <p:pic>
              <p:nvPicPr>
                <p:cNvPr id="47741" name="Picture 3573"/>
                <p:cNvPicPr>
                  <a:picLocks noChangeAspect="1" noChangeArrowheads="1"/>
                </p:cNvPicPr>
                <p:nvPr/>
              </p:nvPicPr>
              <p:blipFill>
                <a:blip r:embed="rId125"/>
                <a:srcRect/>
                <a:stretch>
                  <a:fillRect/>
                </a:stretch>
              </p:blipFill>
              <p:spPr bwMode="auto">
                <a:xfrm>
                  <a:off x="4943" y="3251"/>
                  <a:ext cx="443" cy="1"/>
                </a:xfrm>
                <a:prstGeom prst="rect">
                  <a:avLst/>
                </a:prstGeom>
                <a:noFill/>
                <a:ln w="9525">
                  <a:noFill/>
                  <a:miter lim="800000"/>
                  <a:headEnd/>
                  <a:tailEnd/>
                </a:ln>
              </p:spPr>
            </p:pic>
            <p:sp>
              <p:nvSpPr>
                <p:cNvPr id="47742" name="Rectangle 3574"/>
                <p:cNvSpPr>
                  <a:spLocks noChangeArrowheads="1"/>
                </p:cNvSpPr>
                <p:nvPr/>
              </p:nvSpPr>
              <p:spPr bwMode="auto">
                <a:xfrm>
                  <a:off x="4943" y="3251"/>
                  <a:ext cx="443" cy="1"/>
                </a:xfrm>
                <a:prstGeom prst="rect">
                  <a:avLst/>
                </a:prstGeom>
                <a:solidFill>
                  <a:srgbClr val="C3BB13"/>
                </a:solidFill>
                <a:ln w="9525">
                  <a:noFill/>
                  <a:miter lim="800000"/>
                  <a:headEnd/>
                  <a:tailEnd/>
                </a:ln>
              </p:spPr>
              <p:txBody>
                <a:bodyPr/>
                <a:lstStyle/>
                <a:p>
                  <a:endParaRPr lang="en-GB"/>
                </a:p>
              </p:txBody>
            </p:sp>
            <p:sp>
              <p:nvSpPr>
                <p:cNvPr id="47743" name="Rectangle 3575"/>
                <p:cNvSpPr>
                  <a:spLocks noChangeArrowheads="1"/>
                </p:cNvSpPr>
                <p:nvPr/>
              </p:nvSpPr>
              <p:spPr bwMode="auto">
                <a:xfrm>
                  <a:off x="4943" y="3252"/>
                  <a:ext cx="443" cy="4"/>
                </a:xfrm>
                <a:prstGeom prst="rect">
                  <a:avLst/>
                </a:prstGeom>
                <a:solidFill>
                  <a:srgbClr val="C3BB11"/>
                </a:solidFill>
                <a:ln w="9525">
                  <a:noFill/>
                  <a:miter lim="800000"/>
                  <a:headEnd/>
                  <a:tailEnd/>
                </a:ln>
              </p:spPr>
              <p:txBody>
                <a:bodyPr/>
                <a:lstStyle/>
                <a:p>
                  <a:endParaRPr lang="en-GB"/>
                </a:p>
              </p:txBody>
            </p:sp>
            <p:pic>
              <p:nvPicPr>
                <p:cNvPr id="47744" name="Picture 3576"/>
                <p:cNvPicPr>
                  <a:picLocks noChangeAspect="1" noChangeArrowheads="1"/>
                </p:cNvPicPr>
                <p:nvPr/>
              </p:nvPicPr>
              <p:blipFill>
                <a:blip r:embed="rId126"/>
                <a:srcRect/>
                <a:stretch>
                  <a:fillRect/>
                </a:stretch>
              </p:blipFill>
              <p:spPr bwMode="auto">
                <a:xfrm>
                  <a:off x="4943" y="3252"/>
                  <a:ext cx="443" cy="4"/>
                </a:xfrm>
                <a:prstGeom prst="rect">
                  <a:avLst/>
                </a:prstGeom>
                <a:noFill/>
                <a:ln w="9525">
                  <a:noFill/>
                  <a:miter lim="800000"/>
                  <a:headEnd/>
                  <a:tailEnd/>
                </a:ln>
              </p:spPr>
            </p:pic>
            <p:sp>
              <p:nvSpPr>
                <p:cNvPr id="47745" name="Rectangle 3577"/>
                <p:cNvSpPr>
                  <a:spLocks noChangeArrowheads="1"/>
                </p:cNvSpPr>
                <p:nvPr/>
              </p:nvSpPr>
              <p:spPr bwMode="auto">
                <a:xfrm>
                  <a:off x="4943" y="3252"/>
                  <a:ext cx="443" cy="4"/>
                </a:xfrm>
                <a:prstGeom prst="rect">
                  <a:avLst/>
                </a:prstGeom>
                <a:solidFill>
                  <a:srgbClr val="C3BB11"/>
                </a:solidFill>
                <a:ln w="9525">
                  <a:noFill/>
                  <a:miter lim="800000"/>
                  <a:headEnd/>
                  <a:tailEnd/>
                </a:ln>
              </p:spPr>
              <p:txBody>
                <a:bodyPr/>
                <a:lstStyle/>
                <a:p>
                  <a:endParaRPr lang="en-GB"/>
                </a:p>
              </p:txBody>
            </p:sp>
            <p:sp>
              <p:nvSpPr>
                <p:cNvPr id="47746" name="Rectangle 3578"/>
                <p:cNvSpPr>
                  <a:spLocks noChangeArrowheads="1"/>
                </p:cNvSpPr>
                <p:nvPr/>
              </p:nvSpPr>
              <p:spPr bwMode="auto">
                <a:xfrm>
                  <a:off x="4943" y="3256"/>
                  <a:ext cx="443" cy="6"/>
                </a:xfrm>
                <a:prstGeom prst="rect">
                  <a:avLst/>
                </a:prstGeom>
                <a:solidFill>
                  <a:srgbClr val="C5BB11"/>
                </a:solidFill>
                <a:ln w="9525">
                  <a:noFill/>
                  <a:miter lim="800000"/>
                  <a:headEnd/>
                  <a:tailEnd/>
                </a:ln>
              </p:spPr>
              <p:txBody>
                <a:bodyPr/>
                <a:lstStyle/>
                <a:p>
                  <a:endParaRPr lang="en-GB"/>
                </a:p>
              </p:txBody>
            </p:sp>
            <p:pic>
              <p:nvPicPr>
                <p:cNvPr id="47747" name="Picture 3579"/>
                <p:cNvPicPr>
                  <a:picLocks noChangeAspect="1" noChangeArrowheads="1"/>
                </p:cNvPicPr>
                <p:nvPr/>
              </p:nvPicPr>
              <p:blipFill>
                <a:blip r:embed="rId127"/>
                <a:srcRect/>
                <a:stretch>
                  <a:fillRect/>
                </a:stretch>
              </p:blipFill>
              <p:spPr bwMode="auto">
                <a:xfrm>
                  <a:off x="4943" y="3256"/>
                  <a:ext cx="443" cy="6"/>
                </a:xfrm>
                <a:prstGeom prst="rect">
                  <a:avLst/>
                </a:prstGeom>
                <a:noFill/>
                <a:ln w="9525">
                  <a:noFill/>
                  <a:miter lim="800000"/>
                  <a:headEnd/>
                  <a:tailEnd/>
                </a:ln>
              </p:spPr>
            </p:pic>
            <p:sp>
              <p:nvSpPr>
                <p:cNvPr id="47748" name="Rectangle 3580"/>
                <p:cNvSpPr>
                  <a:spLocks noChangeArrowheads="1"/>
                </p:cNvSpPr>
                <p:nvPr/>
              </p:nvSpPr>
              <p:spPr bwMode="auto">
                <a:xfrm>
                  <a:off x="4943" y="3256"/>
                  <a:ext cx="443" cy="6"/>
                </a:xfrm>
                <a:prstGeom prst="rect">
                  <a:avLst/>
                </a:prstGeom>
                <a:solidFill>
                  <a:srgbClr val="C5BB11"/>
                </a:solidFill>
                <a:ln w="9525">
                  <a:noFill/>
                  <a:miter lim="800000"/>
                  <a:headEnd/>
                  <a:tailEnd/>
                </a:ln>
              </p:spPr>
              <p:txBody>
                <a:bodyPr/>
                <a:lstStyle/>
                <a:p>
                  <a:endParaRPr lang="en-GB"/>
                </a:p>
              </p:txBody>
            </p:sp>
            <p:sp>
              <p:nvSpPr>
                <p:cNvPr id="47749" name="Rectangle 3581"/>
                <p:cNvSpPr>
                  <a:spLocks noChangeArrowheads="1"/>
                </p:cNvSpPr>
                <p:nvPr/>
              </p:nvSpPr>
              <p:spPr bwMode="auto">
                <a:xfrm>
                  <a:off x="4943" y="3262"/>
                  <a:ext cx="443" cy="7"/>
                </a:xfrm>
                <a:prstGeom prst="rect">
                  <a:avLst/>
                </a:prstGeom>
                <a:solidFill>
                  <a:srgbClr val="C7BB11"/>
                </a:solidFill>
                <a:ln w="9525">
                  <a:noFill/>
                  <a:miter lim="800000"/>
                  <a:headEnd/>
                  <a:tailEnd/>
                </a:ln>
              </p:spPr>
              <p:txBody>
                <a:bodyPr/>
                <a:lstStyle/>
                <a:p>
                  <a:endParaRPr lang="en-GB"/>
                </a:p>
              </p:txBody>
            </p:sp>
            <p:pic>
              <p:nvPicPr>
                <p:cNvPr id="47750" name="Picture 3582"/>
                <p:cNvPicPr>
                  <a:picLocks noChangeAspect="1" noChangeArrowheads="1"/>
                </p:cNvPicPr>
                <p:nvPr/>
              </p:nvPicPr>
              <p:blipFill>
                <a:blip r:embed="rId128"/>
                <a:srcRect/>
                <a:stretch>
                  <a:fillRect/>
                </a:stretch>
              </p:blipFill>
              <p:spPr bwMode="auto">
                <a:xfrm>
                  <a:off x="4943" y="3262"/>
                  <a:ext cx="443" cy="7"/>
                </a:xfrm>
                <a:prstGeom prst="rect">
                  <a:avLst/>
                </a:prstGeom>
                <a:noFill/>
                <a:ln w="9525">
                  <a:noFill/>
                  <a:miter lim="800000"/>
                  <a:headEnd/>
                  <a:tailEnd/>
                </a:ln>
              </p:spPr>
            </p:pic>
            <p:sp>
              <p:nvSpPr>
                <p:cNvPr id="47751" name="Rectangle 3583"/>
                <p:cNvSpPr>
                  <a:spLocks noChangeArrowheads="1"/>
                </p:cNvSpPr>
                <p:nvPr/>
              </p:nvSpPr>
              <p:spPr bwMode="auto">
                <a:xfrm>
                  <a:off x="4943" y="3262"/>
                  <a:ext cx="443" cy="7"/>
                </a:xfrm>
                <a:prstGeom prst="rect">
                  <a:avLst/>
                </a:prstGeom>
                <a:solidFill>
                  <a:srgbClr val="C7BB11"/>
                </a:solidFill>
                <a:ln w="9525">
                  <a:noFill/>
                  <a:miter lim="800000"/>
                  <a:headEnd/>
                  <a:tailEnd/>
                </a:ln>
              </p:spPr>
              <p:txBody>
                <a:bodyPr/>
                <a:lstStyle/>
                <a:p>
                  <a:endParaRPr lang="en-GB"/>
                </a:p>
              </p:txBody>
            </p:sp>
            <p:sp>
              <p:nvSpPr>
                <p:cNvPr id="47752" name="Rectangle 3584"/>
                <p:cNvSpPr>
                  <a:spLocks noChangeArrowheads="1"/>
                </p:cNvSpPr>
                <p:nvPr/>
              </p:nvSpPr>
              <p:spPr bwMode="auto">
                <a:xfrm>
                  <a:off x="4943" y="3269"/>
                  <a:ext cx="443" cy="1"/>
                </a:xfrm>
                <a:prstGeom prst="rect">
                  <a:avLst/>
                </a:prstGeom>
                <a:solidFill>
                  <a:srgbClr val="C9BB11"/>
                </a:solidFill>
                <a:ln w="9525">
                  <a:noFill/>
                  <a:miter lim="800000"/>
                  <a:headEnd/>
                  <a:tailEnd/>
                </a:ln>
              </p:spPr>
              <p:txBody>
                <a:bodyPr/>
                <a:lstStyle/>
                <a:p>
                  <a:endParaRPr lang="en-GB"/>
                </a:p>
              </p:txBody>
            </p:sp>
            <p:pic>
              <p:nvPicPr>
                <p:cNvPr id="47753" name="Picture 3585"/>
                <p:cNvPicPr>
                  <a:picLocks noChangeAspect="1" noChangeArrowheads="1"/>
                </p:cNvPicPr>
                <p:nvPr/>
              </p:nvPicPr>
              <p:blipFill>
                <a:blip r:embed="rId129"/>
                <a:srcRect/>
                <a:stretch>
                  <a:fillRect/>
                </a:stretch>
              </p:blipFill>
              <p:spPr bwMode="auto">
                <a:xfrm>
                  <a:off x="4943" y="3269"/>
                  <a:ext cx="443" cy="1"/>
                </a:xfrm>
                <a:prstGeom prst="rect">
                  <a:avLst/>
                </a:prstGeom>
                <a:noFill/>
                <a:ln w="9525">
                  <a:noFill/>
                  <a:miter lim="800000"/>
                  <a:headEnd/>
                  <a:tailEnd/>
                </a:ln>
              </p:spPr>
            </p:pic>
            <p:sp>
              <p:nvSpPr>
                <p:cNvPr id="47754" name="Rectangle 3586"/>
                <p:cNvSpPr>
                  <a:spLocks noChangeArrowheads="1"/>
                </p:cNvSpPr>
                <p:nvPr/>
              </p:nvSpPr>
              <p:spPr bwMode="auto">
                <a:xfrm>
                  <a:off x="4943" y="3269"/>
                  <a:ext cx="443" cy="1"/>
                </a:xfrm>
                <a:prstGeom prst="rect">
                  <a:avLst/>
                </a:prstGeom>
                <a:solidFill>
                  <a:srgbClr val="C9BB11"/>
                </a:solidFill>
                <a:ln w="9525">
                  <a:noFill/>
                  <a:miter lim="800000"/>
                  <a:headEnd/>
                  <a:tailEnd/>
                </a:ln>
              </p:spPr>
              <p:txBody>
                <a:bodyPr/>
                <a:lstStyle/>
                <a:p>
                  <a:endParaRPr lang="en-GB"/>
                </a:p>
              </p:txBody>
            </p:sp>
            <p:sp>
              <p:nvSpPr>
                <p:cNvPr id="47755" name="Rectangle 3587"/>
                <p:cNvSpPr>
                  <a:spLocks noChangeArrowheads="1"/>
                </p:cNvSpPr>
                <p:nvPr/>
              </p:nvSpPr>
              <p:spPr bwMode="auto">
                <a:xfrm>
                  <a:off x="4943" y="3270"/>
                  <a:ext cx="443" cy="5"/>
                </a:xfrm>
                <a:prstGeom prst="rect">
                  <a:avLst/>
                </a:prstGeom>
                <a:solidFill>
                  <a:srgbClr val="C9BB0F"/>
                </a:solidFill>
                <a:ln w="9525">
                  <a:noFill/>
                  <a:miter lim="800000"/>
                  <a:headEnd/>
                  <a:tailEnd/>
                </a:ln>
              </p:spPr>
              <p:txBody>
                <a:bodyPr/>
                <a:lstStyle/>
                <a:p>
                  <a:endParaRPr lang="en-GB"/>
                </a:p>
              </p:txBody>
            </p:sp>
            <p:pic>
              <p:nvPicPr>
                <p:cNvPr id="47756" name="Picture 3588"/>
                <p:cNvPicPr>
                  <a:picLocks noChangeAspect="1" noChangeArrowheads="1"/>
                </p:cNvPicPr>
                <p:nvPr/>
              </p:nvPicPr>
              <p:blipFill>
                <a:blip r:embed="rId130"/>
                <a:srcRect/>
                <a:stretch>
                  <a:fillRect/>
                </a:stretch>
              </p:blipFill>
              <p:spPr bwMode="auto">
                <a:xfrm>
                  <a:off x="4943" y="3270"/>
                  <a:ext cx="443" cy="5"/>
                </a:xfrm>
                <a:prstGeom prst="rect">
                  <a:avLst/>
                </a:prstGeom>
                <a:noFill/>
                <a:ln w="9525">
                  <a:noFill/>
                  <a:miter lim="800000"/>
                  <a:headEnd/>
                  <a:tailEnd/>
                </a:ln>
              </p:spPr>
            </p:pic>
            <p:sp>
              <p:nvSpPr>
                <p:cNvPr id="47757" name="Rectangle 3589"/>
                <p:cNvSpPr>
                  <a:spLocks noChangeArrowheads="1"/>
                </p:cNvSpPr>
                <p:nvPr/>
              </p:nvSpPr>
              <p:spPr bwMode="auto">
                <a:xfrm>
                  <a:off x="4943" y="3270"/>
                  <a:ext cx="443" cy="5"/>
                </a:xfrm>
                <a:prstGeom prst="rect">
                  <a:avLst/>
                </a:prstGeom>
                <a:solidFill>
                  <a:srgbClr val="C9BB0F"/>
                </a:solidFill>
                <a:ln w="9525">
                  <a:noFill/>
                  <a:miter lim="800000"/>
                  <a:headEnd/>
                  <a:tailEnd/>
                </a:ln>
              </p:spPr>
              <p:txBody>
                <a:bodyPr/>
                <a:lstStyle/>
                <a:p>
                  <a:endParaRPr lang="en-GB"/>
                </a:p>
              </p:txBody>
            </p:sp>
            <p:sp>
              <p:nvSpPr>
                <p:cNvPr id="47758" name="Rectangle 3590"/>
                <p:cNvSpPr>
                  <a:spLocks noChangeArrowheads="1"/>
                </p:cNvSpPr>
                <p:nvPr/>
              </p:nvSpPr>
              <p:spPr bwMode="auto">
                <a:xfrm>
                  <a:off x="4943" y="3275"/>
                  <a:ext cx="443" cy="5"/>
                </a:xfrm>
                <a:prstGeom prst="rect">
                  <a:avLst/>
                </a:prstGeom>
                <a:solidFill>
                  <a:srgbClr val="CBBB0F"/>
                </a:solidFill>
                <a:ln w="9525">
                  <a:noFill/>
                  <a:miter lim="800000"/>
                  <a:headEnd/>
                  <a:tailEnd/>
                </a:ln>
              </p:spPr>
              <p:txBody>
                <a:bodyPr/>
                <a:lstStyle/>
                <a:p>
                  <a:endParaRPr lang="en-GB"/>
                </a:p>
              </p:txBody>
            </p:sp>
            <p:pic>
              <p:nvPicPr>
                <p:cNvPr id="47759" name="Picture 3591"/>
                <p:cNvPicPr>
                  <a:picLocks noChangeAspect="1" noChangeArrowheads="1"/>
                </p:cNvPicPr>
                <p:nvPr/>
              </p:nvPicPr>
              <p:blipFill>
                <a:blip r:embed="rId131"/>
                <a:srcRect/>
                <a:stretch>
                  <a:fillRect/>
                </a:stretch>
              </p:blipFill>
              <p:spPr bwMode="auto">
                <a:xfrm>
                  <a:off x="4943" y="3275"/>
                  <a:ext cx="443" cy="5"/>
                </a:xfrm>
                <a:prstGeom prst="rect">
                  <a:avLst/>
                </a:prstGeom>
                <a:noFill/>
                <a:ln w="9525">
                  <a:noFill/>
                  <a:miter lim="800000"/>
                  <a:headEnd/>
                  <a:tailEnd/>
                </a:ln>
              </p:spPr>
            </p:pic>
            <p:sp>
              <p:nvSpPr>
                <p:cNvPr id="47760" name="Rectangle 3592"/>
                <p:cNvSpPr>
                  <a:spLocks noChangeArrowheads="1"/>
                </p:cNvSpPr>
                <p:nvPr/>
              </p:nvSpPr>
              <p:spPr bwMode="auto">
                <a:xfrm>
                  <a:off x="4943" y="3275"/>
                  <a:ext cx="443" cy="5"/>
                </a:xfrm>
                <a:prstGeom prst="rect">
                  <a:avLst/>
                </a:prstGeom>
                <a:solidFill>
                  <a:srgbClr val="CBBB0F"/>
                </a:solidFill>
                <a:ln w="9525">
                  <a:noFill/>
                  <a:miter lim="800000"/>
                  <a:headEnd/>
                  <a:tailEnd/>
                </a:ln>
              </p:spPr>
              <p:txBody>
                <a:bodyPr/>
                <a:lstStyle/>
                <a:p>
                  <a:endParaRPr lang="en-GB"/>
                </a:p>
              </p:txBody>
            </p:sp>
            <p:sp>
              <p:nvSpPr>
                <p:cNvPr id="47761" name="Rectangle 3593"/>
                <p:cNvSpPr>
                  <a:spLocks noChangeArrowheads="1"/>
                </p:cNvSpPr>
                <p:nvPr/>
              </p:nvSpPr>
              <p:spPr bwMode="auto">
                <a:xfrm>
                  <a:off x="4943" y="3280"/>
                  <a:ext cx="443" cy="6"/>
                </a:xfrm>
                <a:prstGeom prst="rect">
                  <a:avLst/>
                </a:prstGeom>
                <a:solidFill>
                  <a:srgbClr val="CDBB0F"/>
                </a:solidFill>
                <a:ln w="9525">
                  <a:noFill/>
                  <a:miter lim="800000"/>
                  <a:headEnd/>
                  <a:tailEnd/>
                </a:ln>
              </p:spPr>
              <p:txBody>
                <a:bodyPr/>
                <a:lstStyle/>
                <a:p>
                  <a:endParaRPr lang="en-GB"/>
                </a:p>
              </p:txBody>
            </p:sp>
            <p:pic>
              <p:nvPicPr>
                <p:cNvPr id="47762" name="Picture 3594"/>
                <p:cNvPicPr>
                  <a:picLocks noChangeAspect="1" noChangeArrowheads="1"/>
                </p:cNvPicPr>
                <p:nvPr/>
              </p:nvPicPr>
              <p:blipFill>
                <a:blip r:embed="rId132"/>
                <a:srcRect/>
                <a:stretch>
                  <a:fillRect/>
                </a:stretch>
              </p:blipFill>
              <p:spPr bwMode="auto">
                <a:xfrm>
                  <a:off x="4943" y="3280"/>
                  <a:ext cx="443" cy="6"/>
                </a:xfrm>
                <a:prstGeom prst="rect">
                  <a:avLst/>
                </a:prstGeom>
                <a:noFill/>
                <a:ln w="9525">
                  <a:noFill/>
                  <a:miter lim="800000"/>
                  <a:headEnd/>
                  <a:tailEnd/>
                </a:ln>
              </p:spPr>
            </p:pic>
            <p:sp>
              <p:nvSpPr>
                <p:cNvPr id="47763" name="Rectangle 3595"/>
                <p:cNvSpPr>
                  <a:spLocks noChangeArrowheads="1"/>
                </p:cNvSpPr>
                <p:nvPr/>
              </p:nvSpPr>
              <p:spPr bwMode="auto">
                <a:xfrm>
                  <a:off x="4943" y="3280"/>
                  <a:ext cx="443" cy="6"/>
                </a:xfrm>
                <a:prstGeom prst="rect">
                  <a:avLst/>
                </a:prstGeom>
                <a:solidFill>
                  <a:srgbClr val="CDBB0F"/>
                </a:solidFill>
                <a:ln w="9525">
                  <a:noFill/>
                  <a:miter lim="800000"/>
                  <a:headEnd/>
                  <a:tailEnd/>
                </a:ln>
              </p:spPr>
              <p:txBody>
                <a:bodyPr/>
                <a:lstStyle/>
                <a:p>
                  <a:endParaRPr lang="en-GB"/>
                </a:p>
              </p:txBody>
            </p:sp>
            <p:sp>
              <p:nvSpPr>
                <p:cNvPr id="47764" name="Rectangle 3596"/>
                <p:cNvSpPr>
                  <a:spLocks noChangeArrowheads="1"/>
                </p:cNvSpPr>
                <p:nvPr/>
              </p:nvSpPr>
              <p:spPr bwMode="auto">
                <a:xfrm>
                  <a:off x="4943" y="3286"/>
                  <a:ext cx="443" cy="3"/>
                </a:xfrm>
                <a:prstGeom prst="rect">
                  <a:avLst/>
                </a:prstGeom>
                <a:solidFill>
                  <a:srgbClr val="CFBB0F"/>
                </a:solidFill>
                <a:ln w="9525">
                  <a:noFill/>
                  <a:miter lim="800000"/>
                  <a:headEnd/>
                  <a:tailEnd/>
                </a:ln>
              </p:spPr>
              <p:txBody>
                <a:bodyPr/>
                <a:lstStyle/>
                <a:p>
                  <a:endParaRPr lang="en-GB"/>
                </a:p>
              </p:txBody>
            </p:sp>
            <p:pic>
              <p:nvPicPr>
                <p:cNvPr id="47765" name="Picture 3597"/>
                <p:cNvPicPr>
                  <a:picLocks noChangeAspect="1" noChangeArrowheads="1"/>
                </p:cNvPicPr>
                <p:nvPr/>
              </p:nvPicPr>
              <p:blipFill>
                <a:blip r:embed="rId133"/>
                <a:srcRect/>
                <a:stretch>
                  <a:fillRect/>
                </a:stretch>
              </p:blipFill>
              <p:spPr bwMode="auto">
                <a:xfrm>
                  <a:off x="4943" y="3286"/>
                  <a:ext cx="443" cy="3"/>
                </a:xfrm>
                <a:prstGeom prst="rect">
                  <a:avLst/>
                </a:prstGeom>
                <a:noFill/>
                <a:ln w="9525">
                  <a:noFill/>
                  <a:miter lim="800000"/>
                  <a:headEnd/>
                  <a:tailEnd/>
                </a:ln>
              </p:spPr>
            </p:pic>
            <p:sp>
              <p:nvSpPr>
                <p:cNvPr id="47766" name="Rectangle 3598"/>
                <p:cNvSpPr>
                  <a:spLocks noChangeArrowheads="1"/>
                </p:cNvSpPr>
                <p:nvPr/>
              </p:nvSpPr>
              <p:spPr bwMode="auto">
                <a:xfrm>
                  <a:off x="4943" y="3286"/>
                  <a:ext cx="443" cy="3"/>
                </a:xfrm>
                <a:prstGeom prst="rect">
                  <a:avLst/>
                </a:prstGeom>
                <a:solidFill>
                  <a:srgbClr val="CFBB0F"/>
                </a:solidFill>
                <a:ln w="9525">
                  <a:noFill/>
                  <a:miter lim="800000"/>
                  <a:headEnd/>
                  <a:tailEnd/>
                </a:ln>
              </p:spPr>
              <p:txBody>
                <a:bodyPr/>
                <a:lstStyle/>
                <a:p>
                  <a:endParaRPr lang="en-GB"/>
                </a:p>
              </p:txBody>
            </p:sp>
            <p:sp>
              <p:nvSpPr>
                <p:cNvPr id="47767" name="Rectangle 3599"/>
                <p:cNvSpPr>
                  <a:spLocks noChangeArrowheads="1"/>
                </p:cNvSpPr>
                <p:nvPr/>
              </p:nvSpPr>
              <p:spPr bwMode="auto">
                <a:xfrm>
                  <a:off x="4943" y="3289"/>
                  <a:ext cx="443" cy="3"/>
                </a:xfrm>
                <a:prstGeom prst="rect">
                  <a:avLst/>
                </a:prstGeom>
                <a:solidFill>
                  <a:srgbClr val="CFBD0D"/>
                </a:solidFill>
                <a:ln w="9525">
                  <a:noFill/>
                  <a:miter lim="800000"/>
                  <a:headEnd/>
                  <a:tailEnd/>
                </a:ln>
              </p:spPr>
              <p:txBody>
                <a:bodyPr/>
                <a:lstStyle/>
                <a:p>
                  <a:endParaRPr lang="en-GB"/>
                </a:p>
              </p:txBody>
            </p:sp>
            <p:pic>
              <p:nvPicPr>
                <p:cNvPr id="47768" name="Picture 3600"/>
                <p:cNvPicPr>
                  <a:picLocks noChangeAspect="1" noChangeArrowheads="1"/>
                </p:cNvPicPr>
                <p:nvPr/>
              </p:nvPicPr>
              <p:blipFill>
                <a:blip r:embed="rId134"/>
                <a:srcRect/>
                <a:stretch>
                  <a:fillRect/>
                </a:stretch>
              </p:blipFill>
              <p:spPr bwMode="auto">
                <a:xfrm>
                  <a:off x="4943" y="3289"/>
                  <a:ext cx="443" cy="3"/>
                </a:xfrm>
                <a:prstGeom prst="rect">
                  <a:avLst/>
                </a:prstGeom>
                <a:noFill/>
                <a:ln w="9525">
                  <a:noFill/>
                  <a:miter lim="800000"/>
                  <a:headEnd/>
                  <a:tailEnd/>
                </a:ln>
              </p:spPr>
            </p:pic>
            <p:sp>
              <p:nvSpPr>
                <p:cNvPr id="47769" name="Rectangle 3601"/>
                <p:cNvSpPr>
                  <a:spLocks noChangeArrowheads="1"/>
                </p:cNvSpPr>
                <p:nvPr/>
              </p:nvSpPr>
              <p:spPr bwMode="auto">
                <a:xfrm>
                  <a:off x="4943" y="3289"/>
                  <a:ext cx="443" cy="3"/>
                </a:xfrm>
                <a:prstGeom prst="rect">
                  <a:avLst/>
                </a:prstGeom>
                <a:solidFill>
                  <a:srgbClr val="CFBD0D"/>
                </a:solidFill>
                <a:ln w="9525">
                  <a:noFill/>
                  <a:miter lim="800000"/>
                  <a:headEnd/>
                  <a:tailEnd/>
                </a:ln>
              </p:spPr>
              <p:txBody>
                <a:bodyPr/>
                <a:lstStyle/>
                <a:p>
                  <a:endParaRPr lang="en-GB"/>
                </a:p>
              </p:txBody>
            </p:sp>
            <p:sp>
              <p:nvSpPr>
                <p:cNvPr id="47770" name="Rectangle 3602"/>
                <p:cNvSpPr>
                  <a:spLocks noChangeArrowheads="1"/>
                </p:cNvSpPr>
                <p:nvPr/>
              </p:nvSpPr>
              <p:spPr bwMode="auto">
                <a:xfrm>
                  <a:off x="4943" y="3292"/>
                  <a:ext cx="443" cy="6"/>
                </a:xfrm>
                <a:prstGeom prst="rect">
                  <a:avLst/>
                </a:prstGeom>
                <a:solidFill>
                  <a:srgbClr val="D1BD0D"/>
                </a:solidFill>
                <a:ln w="9525">
                  <a:noFill/>
                  <a:miter lim="800000"/>
                  <a:headEnd/>
                  <a:tailEnd/>
                </a:ln>
              </p:spPr>
              <p:txBody>
                <a:bodyPr/>
                <a:lstStyle/>
                <a:p>
                  <a:endParaRPr lang="en-GB"/>
                </a:p>
              </p:txBody>
            </p:sp>
            <p:pic>
              <p:nvPicPr>
                <p:cNvPr id="47771" name="Picture 3603"/>
                <p:cNvPicPr>
                  <a:picLocks noChangeAspect="1" noChangeArrowheads="1"/>
                </p:cNvPicPr>
                <p:nvPr/>
              </p:nvPicPr>
              <p:blipFill>
                <a:blip r:embed="rId135"/>
                <a:srcRect/>
                <a:stretch>
                  <a:fillRect/>
                </a:stretch>
              </p:blipFill>
              <p:spPr bwMode="auto">
                <a:xfrm>
                  <a:off x="4943" y="3292"/>
                  <a:ext cx="443" cy="6"/>
                </a:xfrm>
                <a:prstGeom prst="rect">
                  <a:avLst/>
                </a:prstGeom>
                <a:noFill/>
                <a:ln w="9525">
                  <a:noFill/>
                  <a:miter lim="800000"/>
                  <a:headEnd/>
                  <a:tailEnd/>
                </a:ln>
              </p:spPr>
            </p:pic>
            <p:sp>
              <p:nvSpPr>
                <p:cNvPr id="47772" name="Rectangle 3604"/>
                <p:cNvSpPr>
                  <a:spLocks noChangeArrowheads="1"/>
                </p:cNvSpPr>
                <p:nvPr/>
              </p:nvSpPr>
              <p:spPr bwMode="auto">
                <a:xfrm>
                  <a:off x="4943" y="3292"/>
                  <a:ext cx="443" cy="6"/>
                </a:xfrm>
                <a:prstGeom prst="rect">
                  <a:avLst/>
                </a:prstGeom>
                <a:solidFill>
                  <a:srgbClr val="D1BD0D"/>
                </a:solidFill>
                <a:ln w="9525">
                  <a:noFill/>
                  <a:miter lim="800000"/>
                  <a:headEnd/>
                  <a:tailEnd/>
                </a:ln>
              </p:spPr>
              <p:txBody>
                <a:bodyPr/>
                <a:lstStyle/>
                <a:p>
                  <a:endParaRPr lang="en-GB"/>
                </a:p>
              </p:txBody>
            </p:sp>
            <p:sp>
              <p:nvSpPr>
                <p:cNvPr id="47773" name="Rectangle 3605"/>
                <p:cNvSpPr>
                  <a:spLocks noChangeArrowheads="1"/>
                </p:cNvSpPr>
                <p:nvPr/>
              </p:nvSpPr>
              <p:spPr bwMode="auto">
                <a:xfrm>
                  <a:off x="4943" y="3298"/>
                  <a:ext cx="443" cy="5"/>
                </a:xfrm>
                <a:prstGeom prst="rect">
                  <a:avLst/>
                </a:prstGeom>
                <a:solidFill>
                  <a:srgbClr val="D3BD0D"/>
                </a:solidFill>
                <a:ln w="9525">
                  <a:noFill/>
                  <a:miter lim="800000"/>
                  <a:headEnd/>
                  <a:tailEnd/>
                </a:ln>
              </p:spPr>
              <p:txBody>
                <a:bodyPr/>
                <a:lstStyle/>
                <a:p>
                  <a:endParaRPr lang="en-GB"/>
                </a:p>
              </p:txBody>
            </p:sp>
            <p:pic>
              <p:nvPicPr>
                <p:cNvPr id="47774" name="Picture 3606"/>
                <p:cNvPicPr>
                  <a:picLocks noChangeAspect="1" noChangeArrowheads="1"/>
                </p:cNvPicPr>
                <p:nvPr/>
              </p:nvPicPr>
              <p:blipFill>
                <a:blip r:embed="rId136"/>
                <a:srcRect/>
                <a:stretch>
                  <a:fillRect/>
                </a:stretch>
              </p:blipFill>
              <p:spPr bwMode="auto">
                <a:xfrm>
                  <a:off x="4943" y="3298"/>
                  <a:ext cx="443" cy="5"/>
                </a:xfrm>
                <a:prstGeom prst="rect">
                  <a:avLst/>
                </a:prstGeom>
                <a:noFill/>
                <a:ln w="9525">
                  <a:noFill/>
                  <a:miter lim="800000"/>
                  <a:headEnd/>
                  <a:tailEnd/>
                </a:ln>
              </p:spPr>
            </p:pic>
            <p:sp>
              <p:nvSpPr>
                <p:cNvPr id="47775" name="Rectangle 3607"/>
                <p:cNvSpPr>
                  <a:spLocks noChangeArrowheads="1"/>
                </p:cNvSpPr>
                <p:nvPr/>
              </p:nvSpPr>
              <p:spPr bwMode="auto">
                <a:xfrm>
                  <a:off x="4943" y="3298"/>
                  <a:ext cx="443" cy="5"/>
                </a:xfrm>
                <a:prstGeom prst="rect">
                  <a:avLst/>
                </a:prstGeom>
                <a:solidFill>
                  <a:srgbClr val="D3BD0D"/>
                </a:solidFill>
                <a:ln w="9525">
                  <a:noFill/>
                  <a:miter lim="800000"/>
                  <a:headEnd/>
                  <a:tailEnd/>
                </a:ln>
              </p:spPr>
              <p:txBody>
                <a:bodyPr/>
                <a:lstStyle/>
                <a:p>
                  <a:endParaRPr lang="en-GB"/>
                </a:p>
              </p:txBody>
            </p:sp>
            <p:sp>
              <p:nvSpPr>
                <p:cNvPr id="47776" name="Rectangle 3608"/>
                <p:cNvSpPr>
                  <a:spLocks noChangeArrowheads="1"/>
                </p:cNvSpPr>
                <p:nvPr/>
              </p:nvSpPr>
              <p:spPr bwMode="auto">
                <a:xfrm>
                  <a:off x="4943" y="3303"/>
                  <a:ext cx="443" cy="4"/>
                </a:xfrm>
                <a:prstGeom prst="rect">
                  <a:avLst/>
                </a:prstGeom>
                <a:solidFill>
                  <a:srgbClr val="D5BD0D"/>
                </a:solidFill>
                <a:ln w="9525">
                  <a:noFill/>
                  <a:miter lim="800000"/>
                  <a:headEnd/>
                  <a:tailEnd/>
                </a:ln>
              </p:spPr>
              <p:txBody>
                <a:bodyPr/>
                <a:lstStyle/>
                <a:p>
                  <a:endParaRPr lang="en-GB"/>
                </a:p>
              </p:txBody>
            </p:sp>
            <p:pic>
              <p:nvPicPr>
                <p:cNvPr id="47777" name="Picture 3609"/>
                <p:cNvPicPr>
                  <a:picLocks noChangeAspect="1" noChangeArrowheads="1"/>
                </p:cNvPicPr>
                <p:nvPr/>
              </p:nvPicPr>
              <p:blipFill>
                <a:blip r:embed="rId137"/>
                <a:srcRect/>
                <a:stretch>
                  <a:fillRect/>
                </a:stretch>
              </p:blipFill>
              <p:spPr bwMode="auto">
                <a:xfrm>
                  <a:off x="4943" y="3303"/>
                  <a:ext cx="443" cy="4"/>
                </a:xfrm>
                <a:prstGeom prst="rect">
                  <a:avLst/>
                </a:prstGeom>
                <a:noFill/>
                <a:ln w="9525">
                  <a:noFill/>
                  <a:miter lim="800000"/>
                  <a:headEnd/>
                  <a:tailEnd/>
                </a:ln>
              </p:spPr>
            </p:pic>
            <p:sp>
              <p:nvSpPr>
                <p:cNvPr id="47778" name="Rectangle 3610"/>
                <p:cNvSpPr>
                  <a:spLocks noChangeArrowheads="1"/>
                </p:cNvSpPr>
                <p:nvPr/>
              </p:nvSpPr>
              <p:spPr bwMode="auto">
                <a:xfrm>
                  <a:off x="4943" y="3303"/>
                  <a:ext cx="443" cy="4"/>
                </a:xfrm>
                <a:prstGeom prst="rect">
                  <a:avLst/>
                </a:prstGeom>
                <a:solidFill>
                  <a:srgbClr val="D5BD0D"/>
                </a:solidFill>
                <a:ln w="9525">
                  <a:noFill/>
                  <a:miter lim="800000"/>
                  <a:headEnd/>
                  <a:tailEnd/>
                </a:ln>
              </p:spPr>
              <p:txBody>
                <a:bodyPr/>
                <a:lstStyle/>
                <a:p>
                  <a:endParaRPr lang="en-GB"/>
                </a:p>
              </p:txBody>
            </p:sp>
            <p:sp>
              <p:nvSpPr>
                <p:cNvPr id="47779" name="Rectangle 3611"/>
                <p:cNvSpPr>
                  <a:spLocks noChangeArrowheads="1"/>
                </p:cNvSpPr>
                <p:nvPr/>
              </p:nvSpPr>
              <p:spPr bwMode="auto">
                <a:xfrm>
                  <a:off x="4943" y="3307"/>
                  <a:ext cx="443" cy="2"/>
                </a:xfrm>
                <a:prstGeom prst="rect">
                  <a:avLst/>
                </a:prstGeom>
                <a:solidFill>
                  <a:srgbClr val="D5BD0B"/>
                </a:solidFill>
                <a:ln w="9525">
                  <a:noFill/>
                  <a:miter lim="800000"/>
                  <a:headEnd/>
                  <a:tailEnd/>
                </a:ln>
              </p:spPr>
              <p:txBody>
                <a:bodyPr/>
                <a:lstStyle/>
                <a:p>
                  <a:endParaRPr lang="en-GB"/>
                </a:p>
              </p:txBody>
            </p:sp>
            <p:pic>
              <p:nvPicPr>
                <p:cNvPr id="47780" name="Picture 3612"/>
                <p:cNvPicPr>
                  <a:picLocks noChangeAspect="1" noChangeArrowheads="1"/>
                </p:cNvPicPr>
                <p:nvPr/>
              </p:nvPicPr>
              <p:blipFill>
                <a:blip r:embed="rId138"/>
                <a:srcRect/>
                <a:stretch>
                  <a:fillRect/>
                </a:stretch>
              </p:blipFill>
              <p:spPr bwMode="auto">
                <a:xfrm>
                  <a:off x="4943" y="3307"/>
                  <a:ext cx="443" cy="2"/>
                </a:xfrm>
                <a:prstGeom prst="rect">
                  <a:avLst/>
                </a:prstGeom>
                <a:noFill/>
                <a:ln w="9525">
                  <a:noFill/>
                  <a:miter lim="800000"/>
                  <a:headEnd/>
                  <a:tailEnd/>
                </a:ln>
              </p:spPr>
            </p:pic>
            <p:sp>
              <p:nvSpPr>
                <p:cNvPr id="47781" name="Rectangle 3613"/>
                <p:cNvSpPr>
                  <a:spLocks noChangeArrowheads="1"/>
                </p:cNvSpPr>
                <p:nvPr/>
              </p:nvSpPr>
              <p:spPr bwMode="auto">
                <a:xfrm>
                  <a:off x="4943" y="3307"/>
                  <a:ext cx="443" cy="2"/>
                </a:xfrm>
                <a:prstGeom prst="rect">
                  <a:avLst/>
                </a:prstGeom>
                <a:solidFill>
                  <a:srgbClr val="D5BD0B"/>
                </a:solidFill>
                <a:ln w="9525">
                  <a:noFill/>
                  <a:miter lim="800000"/>
                  <a:headEnd/>
                  <a:tailEnd/>
                </a:ln>
              </p:spPr>
              <p:txBody>
                <a:bodyPr/>
                <a:lstStyle/>
                <a:p>
                  <a:endParaRPr lang="en-GB"/>
                </a:p>
              </p:txBody>
            </p:sp>
            <p:sp>
              <p:nvSpPr>
                <p:cNvPr id="47782" name="Rectangle 3614"/>
                <p:cNvSpPr>
                  <a:spLocks noChangeArrowheads="1"/>
                </p:cNvSpPr>
                <p:nvPr/>
              </p:nvSpPr>
              <p:spPr bwMode="auto">
                <a:xfrm>
                  <a:off x="4943" y="3309"/>
                  <a:ext cx="443" cy="6"/>
                </a:xfrm>
                <a:prstGeom prst="rect">
                  <a:avLst/>
                </a:prstGeom>
                <a:solidFill>
                  <a:srgbClr val="D7BD0B"/>
                </a:solidFill>
                <a:ln w="9525">
                  <a:noFill/>
                  <a:miter lim="800000"/>
                  <a:headEnd/>
                  <a:tailEnd/>
                </a:ln>
              </p:spPr>
              <p:txBody>
                <a:bodyPr/>
                <a:lstStyle/>
                <a:p>
                  <a:endParaRPr lang="en-GB"/>
                </a:p>
              </p:txBody>
            </p:sp>
            <p:pic>
              <p:nvPicPr>
                <p:cNvPr id="47783" name="Picture 3615"/>
                <p:cNvPicPr>
                  <a:picLocks noChangeAspect="1" noChangeArrowheads="1"/>
                </p:cNvPicPr>
                <p:nvPr/>
              </p:nvPicPr>
              <p:blipFill>
                <a:blip r:embed="rId139"/>
                <a:srcRect/>
                <a:stretch>
                  <a:fillRect/>
                </a:stretch>
              </p:blipFill>
              <p:spPr bwMode="auto">
                <a:xfrm>
                  <a:off x="4943" y="3309"/>
                  <a:ext cx="443" cy="6"/>
                </a:xfrm>
                <a:prstGeom prst="rect">
                  <a:avLst/>
                </a:prstGeom>
                <a:noFill/>
                <a:ln w="9525">
                  <a:noFill/>
                  <a:miter lim="800000"/>
                  <a:headEnd/>
                  <a:tailEnd/>
                </a:ln>
              </p:spPr>
            </p:pic>
            <p:sp>
              <p:nvSpPr>
                <p:cNvPr id="47784" name="Rectangle 3616"/>
                <p:cNvSpPr>
                  <a:spLocks noChangeArrowheads="1"/>
                </p:cNvSpPr>
                <p:nvPr/>
              </p:nvSpPr>
              <p:spPr bwMode="auto">
                <a:xfrm>
                  <a:off x="4943" y="3309"/>
                  <a:ext cx="443" cy="6"/>
                </a:xfrm>
                <a:prstGeom prst="rect">
                  <a:avLst/>
                </a:prstGeom>
                <a:solidFill>
                  <a:srgbClr val="D7BD0B"/>
                </a:solidFill>
                <a:ln w="9525">
                  <a:noFill/>
                  <a:miter lim="800000"/>
                  <a:headEnd/>
                  <a:tailEnd/>
                </a:ln>
              </p:spPr>
              <p:txBody>
                <a:bodyPr/>
                <a:lstStyle/>
                <a:p>
                  <a:endParaRPr lang="en-GB"/>
                </a:p>
              </p:txBody>
            </p:sp>
            <p:sp>
              <p:nvSpPr>
                <p:cNvPr id="47785" name="Rectangle 3617"/>
                <p:cNvSpPr>
                  <a:spLocks noChangeArrowheads="1"/>
                </p:cNvSpPr>
                <p:nvPr/>
              </p:nvSpPr>
              <p:spPr bwMode="auto">
                <a:xfrm>
                  <a:off x="4943" y="3315"/>
                  <a:ext cx="443" cy="6"/>
                </a:xfrm>
                <a:prstGeom prst="rect">
                  <a:avLst/>
                </a:prstGeom>
                <a:solidFill>
                  <a:srgbClr val="D9BD0B"/>
                </a:solidFill>
                <a:ln w="9525">
                  <a:noFill/>
                  <a:miter lim="800000"/>
                  <a:headEnd/>
                  <a:tailEnd/>
                </a:ln>
              </p:spPr>
              <p:txBody>
                <a:bodyPr/>
                <a:lstStyle/>
                <a:p>
                  <a:endParaRPr lang="en-GB"/>
                </a:p>
              </p:txBody>
            </p:sp>
            <p:pic>
              <p:nvPicPr>
                <p:cNvPr id="47786" name="Picture 3618"/>
                <p:cNvPicPr>
                  <a:picLocks noChangeAspect="1" noChangeArrowheads="1"/>
                </p:cNvPicPr>
                <p:nvPr/>
              </p:nvPicPr>
              <p:blipFill>
                <a:blip r:embed="rId140"/>
                <a:srcRect/>
                <a:stretch>
                  <a:fillRect/>
                </a:stretch>
              </p:blipFill>
              <p:spPr bwMode="auto">
                <a:xfrm>
                  <a:off x="4943" y="3315"/>
                  <a:ext cx="443" cy="6"/>
                </a:xfrm>
                <a:prstGeom prst="rect">
                  <a:avLst/>
                </a:prstGeom>
                <a:noFill/>
                <a:ln w="9525">
                  <a:noFill/>
                  <a:miter lim="800000"/>
                  <a:headEnd/>
                  <a:tailEnd/>
                </a:ln>
              </p:spPr>
            </p:pic>
            <p:sp>
              <p:nvSpPr>
                <p:cNvPr id="47787" name="Rectangle 3619"/>
                <p:cNvSpPr>
                  <a:spLocks noChangeArrowheads="1"/>
                </p:cNvSpPr>
                <p:nvPr/>
              </p:nvSpPr>
              <p:spPr bwMode="auto">
                <a:xfrm>
                  <a:off x="4943" y="3315"/>
                  <a:ext cx="443" cy="6"/>
                </a:xfrm>
                <a:prstGeom prst="rect">
                  <a:avLst/>
                </a:prstGeom>
                <a:solidFill>
                  <a:srgbClr val="D9BD0B"/>
                </a:solidFill>
                <a:ln w="9525">
                  <a:noFill/>
                  <a:miter lim="800000"/>
                  <a:headEnd/>
                  <a:tailEnd/>
                </a:ln>
              </p:spPr>
              <p:txBody>
                <a:bodyPr/>
                <a:lstStyle/>
                <a:p>
                  <a:endParaRPr lang="en-GB"/>
                </a:p>
              </p:txBody>
            </p:sp>
            <p:sp>
              <p:nvSpPr>
                <p:cNvPr id="47788" name="Rectangle 3620"/>
                <p:cNvSpPr>
                  <a:spLocks noChangeArrowheads="1"/>
                </p:cNvSpPr>
                <p:nvPr/>
              </p:nvSpPr>
              <p:spPr bwMode="auto">
                <a:xfrm>
                  <a:off x="4943" y="3321"/>
                  <a:ext cx="443" cy="6"/>
                </a:xfrm>
                <a:prstGeom prst="rect">
                  <a:avLst/>
                </a:prstGeom>
                <a:solidFill>
                  <a:srgbClr val="DBBD0B"/>
                </a:solidFill>
                <a:ln w="9525">
                  <a:noFill/>
                  <a:miter lim="800000"/>
                  <a:headEnd/>
                  <a:tailEnd/>
                </a:ln>
              </p:spPr>
              <p:txBody>
                <a:bodyPr/>
                <a:lstStyle/>
                <a:p>
                  <a:endParaRPr lang="en-GB"/>
                </a:p>
              </p:txBody>
            </p:sp>
            <p:pic>
              <p:nvPicPr>
                <p:cNvPr id="47789" name="Picture 3621"/>
                <p:cNvPicPr>
                  <a:picLocks noChangeAspect="1" noChangeArrowheads="1"/>
                </p:cNvPicPr>
                <p:nvPr/>
              </p:nvPicPr>
              <p:blipFill>
                <a:blip r:embed="rId141"/>
                <a:srcRect/>
                <a:stretch>
                  <a:fillRect/>
                </a:stretch>
              </p:blipFill>
              <p:spPr bwMode="auto">
                <a:xfrm>
                  <a:off x="4943" y="3321"/>
                  <a:ext cx="443" cy="6"/>
                </a:xfrm>
                <a:prstGeom prst="rect">
                  <a:avLst/>
                </a:prstGeom>
                <a:noFill/>
                <a:ln w="9525">
                  <a:noFill/>
                  <a:miter lim="800000"/>
                  <a:headEnd/>
                  <a:tailEnd/>
                </a:ln>
              </p:spPr>
            </p:pic>
          </p:grpSp>
          <p:grpSp>
            <p:nvGrpSpPr>
              <p:cNvPr id="47218" name="Group 3823"/>
              <p:cNvGrpSpPr>
                <a:grpSpLocks/>
              </p:cNvGrpSpPr>
              <p:nvPr/>
            </p:nvGrpSpPr>
            <p:grpSpPr bwMode="auto">
              <a:xfrm>
                <a:off x="7847013" y="4911474"/>
                <a:ext cx="703263" cy="730250"/>
                <a:chOff x="4943" y="3321"/>
                <a:chExt cx="443" cy="460"/>
              </a:xfrm>
            </p:grpSpPr>
            <p:sp>
              <p:nvSpPr>
                <p:cNvPr id="47390" name="Rectangle 3623"/>
                <p:cNvSpPr>
                  <a:spLocks noChangeArrowheads="1"/>
                </p:cNvSpPr>
                <p:nvPr/>
              </p:nvSpPr>
              <p:spPr bwMode="auto">
                <a:xfrm>
                  <a:off x="4943" y="3321"/>
                  <a:ext cx="443" cy="6"/>
                </a:xfrm>
                <a:prstGeom prst="rect">
                  <a:avLst/>
                </a:prstGeom>
                <a:solidFill>
                  <a:srgbClr val="DBBD0B"/>
                </a:solidFill>
                <a:ln w="9525">
                  <a:noFill/>
                  <a:miter lim="800000"/>
                  <a:headEnd/>
                  <a:tailEnd/>
                </a:ln>
              </p:spPr>
              <p:txBody>
                <a:bodyPr/>
                <a:lstStyle/>
                <a:p>
                  <a:endParaRPr lang="en-GB"/>
                </a:p>
              </p:txBody>
            </p:sp>
            <p:sp>
              <p:nvSpPr>
                <p:cNvPr id="47391" name="Rectangle 3624"/>
                <p:cNvSpPr>
                  <a:spLocks noChangeArrowheads="1"/>
                </p:cNvSpPr>
                <p:nvPr/>
              </p:nvSpPr>
              <p:spPr bwMode="auto">
                <a:xfrm>
                  <a:off x="4943" y="3327"/>
                  <a:ext cx="443" cy="5"/>
                </a:xfrm>
                <a:prstGeom prst="rect">
                  <a:avLst/>
                </a:prstGeom>
                <a:solidFill>
                  <a:srgbClr val="DDBD09"/>
                </a:solidFill>
                <a:ln w="9525">
                  <a:noFill/>
                  <a:miter lim="800000"/>
                  <a:headEnd/>
                  <a:tailEnd/>
                </a:ln>
              </p:spPr>
              <p:txBody>
                <a:bodyPr/>
                <a:lstStyle/>
                <a:p>
                  <a:endParaRPr lang="en-GB"/>
                </a:p>
              </p:txBody>
            </p:sp>
            <p:pic>
              <p:nvPicPr>
                <p:cNvPr id="47392" name="Picture 3625"/>
                <p:cNvPicPr>
                  <a:picLocks noChangeAspect="1" noChangeArrowheads="1"/>
                </p:cNvPicPr>
                <p:nvPr/>
              </p:nvPicPr>
              <p:blipFill>
                <a:blip r:embed="rId142"/>
                <a:srcRect/>
                <a:stretch>
                  <a:fillRect/>
                </a:stretch>
              </p:blipFill>
              <p:spPr bwMode="auto">
                <a:xfrm>
                  <a:off x="4943" y="3327"/>
                  <a:ext cx="443" cy="5"/>
                </a:xfrm>
                <a:prstGeom prst="rect">
                  <a:avLst/>
                </a:prstGeom>
                <a:noFill/>
                <a:ln w="9525">
                  <a:noFill/>
                  <a:miter lim="800000"/>
                  <a:headEnd/>
                  <a:tailEnd/>
                </a:ln>
              </p:spPr>
            </p:pic>
            <p:sp>
              <p:nvSpPr>
                <p:cNvPr id="47393" name="Rectangle 3626"/>
                <p:cNvSpPr>
                  <a:spLocks noChangeArrowheads="1"/>
                </p:cNvSpPr>
                <p:nvPr/>
              </p:nvSpPr>
              <p:spPr bwMode="auto">
                <a:xfrm>
                  <a:off x="4943" y="3327"/>
                  <a:ext cx="443" cy="5"/>
                </a:xfrm>
                <a:prstGeom prst="rect">
                  <a:avLst/>
                </a:prstGeom>
                <a:solidFill>
                  <a:srgbClr val="DDBD09"/>
                </a:solidFill>
                <a:ln w="9525">
                  <a:noFill/>
                  <a:miter lim="800000"/>
                  <a:headEnd/>
                  <a:tailEnd/>
                </a:ln>
              </p:spPr>
              <p:txBody>
                <a:bodyPr/>
                <a:lstStyle/>
                <a:p>
                  <a:endParaRPr lang="en-GB"/>
                </a:p>
              </p:txBody>
            </p:sp>
            <p:sp>
              <p:nvSpPr>
                <p:cNvPr id="47394" name="Rectangle 3627"/>
                <p:cNvSpPr>
                  <a:spLocks noChangeArrowheads="1"/>
                </p:cNvSpPr>
                <p:nvPr/>
              </p:nvSpPr>
              <p:spPr bwMode="auto">
                <a:xfrm>
                  <a:off x="4943" y="3332"/>
                  <a:ext cx="443" cy="6"/>
                </a:xfrm>
                <a:prstGeom prst="rect">
                  <a:avLst/>
                </a:prstGeom>
                <a:solidFill>
                  <a:srgbClr val="DFBD09"/>
                </a:solidFill>
                <a:ln w="9525">
                  <a:noFill/>
                  <a:miter lim="800000"/>
                  <a:headEnd/>
                  <a:tailEnd/>
                </a:ln>
              </p:spPr>
              <p:txBody>
                <a:bodyPr/>
                <a:lstStyle/>
                <a:p>
                  <a:endParaRPr lang="en-GB"/>
                </a:p>
              </p:txBody>
            </p:sp>
            <p:pic>
              <p:nvPicPr>
                <p:cNvPr id="47395" name="Picture 3628"/>
                <p:cNvPicPr>
                  <a:picLocks noChangeAspect="1" noChangeArrowheads="1"/>
                </p:cNvPicPr>
                <p:nvPr/>
              </p:nvPicPr>
              <p:blipFill>
                <a:blip r:embed="rId143"/>
                <a:srcRect/>
                <a:stretch>
                  <a:fillRect/>
                </a:stretch>
              </p:blipFill>
              <p:spPr bwMode="auto">
                <a:xfrm>
                  <a:off x="4943" y="3332"/>
                  <a:ext cx="443" cy="6"/>
                </a:xfrm>
                <a:prstGeom prst="rect">
                  <a:avLst/>
                </a:prstGeom>
                <a:noFill/>
                <a:ln w="9525">
                  <a:noFill/>
                  <a:miter lim="800000"/>
                  <a:headEnd/>
                  <a:tailEnd/>
                </a:ln>
              </p:spPr>
            </p:pic>
            <p:sp>
              <p:nvSpPr>
                <p:cNvPr id="47396" name="Rectangle 3629"/>
                <p:cNvSpPr>
                  <a:spLocks noChangeArrowheads="1"/>
                </p:cNvSpPr>
                <p:nvPr/>
              </p:nvSpPr>
              <p:spPr bwMode="auto">
                <a:xfrm>
                  <a:off x="4943" y="3332"/>
                  <a:ext cx="443" cy="6"/>
                </a:xfrm>
                <a:prstGeom prst="rect">
                  <a:avLst/>
                </a:prstGeom>
                <a:solidFill>
                  <a:srgbClr val="DFBD09"/>
                </a:solidFill>
                <a:ln w="9525">
                  <a:noFill/>
                  <a:miter lim="800000"/>
                  <a:headEnd/>
                  <a:tailEnd/>
                </a:ln>
              </p:spPr>
              <p:txBody>
                <a:bodyPr/>
                <a:lstStyle/>
                <a:p>
                  <a:endParaRPr lang="en-GB"/>
                </a:p>
              </p:txBody>
            </p:sp>
            <p:sp>
              <p:nvSpPr>
                <p:cNvPr id="47397" name="Rectangle 3630"/>
                <p:cNvSpPr>
                  <a:spLocks noChangeArrowheads="1"/>
                </p:cNvSpPr>
                <p:nvPr/>
              </p:nvSpPr>
              <p:spPr bwMode="auto">
                <a:xfrm>
                  <a:off x="4943" y="3338"/>
                  <a:ext cx="443" cy="6"/>
                </a:xfrm>
                <a:prstGeom prst="rect">
                  <a:avLst/>
                </a:prstGeom>
                <a:solidFill>
                  <a:srgbClr val="E1BD09"/>
                </a:solidFill>
                <a:ln w="9525">
                  <a:noFill/>
                  <a:miter lim="800000"/>
                  <a:headEnd/>
                  <a:tailEnd/>
                </a:ln>
              </p:spPr>
              <p:txBody>
                <a:bodyPr/>
                <a:lstStyle/>
                <a:p>
                  <a:endParaRPr lang="en-GB"/>
                </a:p>
              </p:txBody>
            </p:sp>
            <p:pic>
              <p:nvPicPr>
                <p:cNvPr id="47398" name="Picture 3631"/>
                <p:cNvPicPr>
                  <a:picLocks noChangeAspect="1" noChangeArrowheads="1"/>
                </p:cNvPicPr>
                <p:nvPr/>
              </p:nvPicPr>
              <p:blipFill>
                <a:blip r:embed="rId144"/>
                <a:srcRect/>
                <a:stretch>
                  <a:fillRect/>
                </a:stretch>
              </p:blipFill>
              <p:spPr bwMode="auto">
                <a:xfrm>
                  <a:off x="4943" y="3338"/>
                  <a:ext cx="443" cy="6"/>
                </a:xfrm>
                <a:prstGeom prst="rect">
                  <a:avLst/>
                </a:prstGeom>
                <a:noFill/>
                <a:ln w="9525">
                  <a:noFill/>
                  <a:miter lim="800000"/>
                  <a:headEnd/>
                  <a:tailEnd/>
                </a:ln>
              </p:spPr>
            </p:pic>
            <p:sp>
              <p:nvSpPr>
                <p:cNvPr id="47399" name="Rectangle 3632"/>
                <p:cNvSpPr>
                  <a:spLocks noChangeArrowheads="1"/>
                </p:cNvSpPr>
                <p:nvPr/>
              </p:nvSpPr>
              <p:spPr bwMode="auto">
                <a:xfrm>
                  <a:off x="4943" y="3338"/>
                  <a:ext cx="443" cy="6"/>
                </a:xfrm>
                <a:prstGeom prst="rect">
                  <a:avLst/>
                </a:prstGeom>
                <a:solidFill>
                  <a:srgbClr val="E1BD09"/>
                </a:solidFill>
                <a:ln w="9525">
                  <a:noFill/>
                  <a:miter lim="800000"/>
                  <a:headEnd/>
                  <a:tailEnd/>
                </a:ln>
              </p:spPr>
              <p:txBody>
                <a:bodyPr/>
                <a:lstStyle/>
                <a:p>
                  <a:endParaRPr lang="en-GB"/>
                </a:p>
              </p:txBody>
            </p:sp>
            <p:sp>
              <p:nvSpPr>
                <p:cNvPr id="47400" name="Rectangle 3633"/>
                <p:cNvSpPr>
                  <a:spLocks noChangeArrowheads="1"/>
                </p:cNvSpPr>
                <p:nvPr/>
              </p:nvSpPr>
              <p:spPr bwMode="auto">
                <a:xfrm>
                  <a:off x="4943" y="3344"/>
                  <a:ext cx="443" cy="1"/>
                </a:xfrm>
                <a:prstGeom prst="rect">
                  <a:avLst/>
                </a:prstGeom>
                <a:solidFill>
                  <a:srgbClr val="E3BD09"/>
                </a:solidFill>
                <a:ln w="9525">
                  <a:noFill/>
                  <a:miter lim="800000"/>
                  <a:headEnd/>
                  <a:tailEnd/>
                </a:ln>
              </p:spPr>
              <p:txBody>
                <a:bodyPr/>
                <a:lstStyle/>
                <a:p>
                  <a:endParaRPr lang="en-GB"/>
                </a:p>
              </p:txBody>
            </p:sp>
            <p:pic>
              <p:nvPicPr>
                <p:cNvPr id="47401" name="Picture 3634"/>
                <p:cNvPicPr>
                  <a:picLocks noChangeAspect="1" noChangeArrowheads="1"/>
                </p:cNvPicPr>
                <p:nvPr/>
              </p:nvPicPr>
              <p:blipFill>
                <a:blip r:embed="rId145"/>
                <a:srcRect/>
                <a:stretch>
                  <a:fillRect/>
                </a:stretch>
              </p:blipFill>
              <p:spPr bwMode="auto">
                <a:xfrm>
                  <a:off x="4943" y="3344"/>
                  <a:ext cx="443" cy="1"/>
                </a:xfrm>
                <a:prstGeom prst="rect">
                  <a:avLst/>
                </a:prstGeom>
                <a:noFill/>
                <a:ln w="9525">
                  <a:noFill/>
                  <a:miter lim="800000"/>
                  <a:headEnd/>
                  <a:tailEnd/>
                </a:ln>
              </p:spPr>
            </p:pic>
            <p:sp>
              <p:nvSpPr>
                <p:cNvPr id="47402" name="Rectangle 3635"/>
                <p:cNvSpPr>
                  <a:spLocks noChangeArrowheads="1"/>
                </p:cNvSpPr>
                <p:nvPr/>
              </p:nvSpPr>
              <p:spPr bwMode="auto">
                <a:xfrm>
                  <a:off x="4943" y="3344"/>
                  <a:ext cx="443" cy="1"/>
                </a:xfrm>
                <a:prstGeom prst="rect">
                  <a:avLst/>
                </a:prstGeom>
                <a:solidFill>
                  <a:srgbClr val="E3BD09"/>
                </a:solidFill>
                <a:ln w="9525">
                  <a:noFill/>
                  <a:miter lim="800000"/>
                  <a:headEnd/>
                  <a:tailEnd/>
                </a:ln>
              </p:spPr>
              <p:txBody>
                <a:bodyPr/>
                <a:lstStyle/>
                <a:p>
                  <a:endParaRPr lang="en-GB"/>
                </a:p>
              </p:txBody>
            </p:sp>
            <p:sp>
              <p:nvSpPr>
                <p:cNvPr id="47403" name="Rectangle 3636"/>
                <p:cNvSpPr>
                  <a:spLocks noChangeArrowheads="1"/>
                </p:cNvSpPr>
                <p:nvPr/>
              </p:nvSpPr>
              <p:spPr bwMode="auto">
                <a:xfrm>
                  <a:off x="4943" y="3345"/>
                  <a:ext cx="443" cy="5"/>
                </a:xfrm>
                <a:prstGeom prst="rect">
                  <a:avLst/>
                </a:prstGeom>
                <a:solidFill>
                  <a:srgbClr val="E3BD07"/>
                </a:solidFill>
                <a:ln w="9525">
                  <a:noFill/>
                  <a:miter lim="800000"/>
                  <a:headEnd/>
                  <a:tailEnd/>
                </a:ln>
              </p:spPr>
              <p:txBody>
                <a:bodyPr/>
                <a:lstStyle/>
                <a:p>
                  <a:endParaRPr lang="en-GB"/>
                </a:p>
              </p:txBody>
            </p:sp>
            <p:pic>
              <p:nvPicPr>
                <p:cNvPr id="47404" name="Picture 3637"/>
                <p:cNvPicPr>
                  <a:picLocks noChangeAspect="1" noChangeArrowheads="1"/>
                </p:cNvPicPr>
                <p:nvPr/>
              </p:nvPicPr>
              <p:blipFill>
                <a:blip r:embed="rId146"/>
                <a:srcRect/>
                <a:stretch>
                  <a:fillRect/>
                </a:stretch>
              </p:blipFill>
              <p:spPr bwMode="auto">
                <a:xfrm>
                  <a:off x="4943" y="3345"/>
                  <a:ext cx="443" cy="5"/>
                </a:xfrm>
                <a:prstGeom prst="rect">
                  <a:avLst/>
                </a:prstGeom>
                <a:noFill/>
                <a:ln w="9525">
                  <a:noFill/>
                  <a:miter lim="800000"/>
                  <a:headEnd/>
                  <a:tailEnd/>
                </a:ln>
              </p:spPr>
            </p:pic>
            <p:sp>
              <p:nvSpPr>
                <p:cNvPr id="47405" name="Rectangle 3638"/>
                <p:cNvSpPr>
                  <a:spLocks noChangeArrowheads="1"/>
                </p:cNvSpPr>
                <p:nvPr/>
              </p:nvSpPr>
              <p:spPr bwMode="auto">
                <a:xfrm>
                  <a:off x="4943" y="3345"/>
                  <a:ext cx="443" cy="5"/>
                </a:xfrm>
                <a:prstGeom prst="rect">
                  <a:avLst/>
                </a:prstGeom>
                <a:solidFill>
                  <a:srgbClr val="E3BD07"/>
                </a:solidFill>
                <a:ln w="9525">
                  <a:noFill/>
                  <a:miter lim="800000"/>
                  <a:headEnd/>
                  <a:tailEnd/>
                </a:ln>
              </p:spPr>
              <p:txBody>
                <a:bodyPr/>
                <a:lstStyle/>
                <a:p>
                  <a:endParaRPr lang="en-GB"/>
                </a:p>
              </p:txBody>
            </p:sp>
            <p:sp>
              <p:nvSpPr>
                <p:cNvPr id="47406" name="Rectangle 3639"/>
                <p:cNvSpPr>
                  <a:spLocks noChangeArrowheads="1"/>
                </p:cNvSpPr>
                <p:nvPr/>
              </p:nvSpPr>
              <p:spPr bwMode="auto">
                <a:xfrm>
                  <a:off x="4943" y="3350"/>
                  <a:ext cx="443" cy="5"/>
                </a:xfrm>
                <a:prstGeom prst="rect">
                  <a:avLst/>
                </a:prstGeom>
                <a:solidFill>
                  <a:srgbClr val="E5BD07"/>
                </a:solidFill>
                <a:ln w="9525">
                  <a:noFill/>
                  <a:miter lim="800000"/>
                  <a:headEnd/>
                  <a:tailEnd/>
                </a:ln>
              </p:spPr>
              <p:txBody>
                <a:bodyPr/>
                <a:lstStyle/>
                <a:p>
                  <a:endParaRPr lang="en-GB"/>
                </a:p>
              </p:txBody>
            </p:sp>
            <p:pic>
              <p:nvPicPr>
                <p:cNvPr id="47407" name="Picture 3640"/>
                <p:cNvPicPr>
                  <a:picLocks noChangeAspect="1" noChangeArrowheads="1"/>
                </p:cNvPicPr>
                <p:nvPr/>
              </p:nvPicPr>
              <p:blipFill>
                <a:blip r:embed="rId147"/>
                <a:srcRect/>
                <a:stretch>
                  <a:fillRect/>
                </a:stretch>
              </p:blipFill>
              <p:spPr bwMode="auto">
                <a:xfrm>
                  <a:off x="4943" y="3350"/>
                  <a:ext cx="443" cy="5"/>
                </a:xfrm>
                <a:prstGeom prst="rect">
                  <a:avLst/>
                </a:prstGeom>
                <a:noFill/>
                <a:ln w="9525">
                  <a:noFill/>
                  <a:miter lim="800000"/>
                  <a:headEnd/>
                  <a:tailEnd/>
                </a:ln>
              </p:spPr>
            </p:pic>
            <p:sp>
              <p:nvSpPr>
                <p:cNvPr id="47408" name="Rectangle 3641"/>
                <p:cNvSpPr>
                  <a:spLocks noChangeArrowheads="1"/>
                </p:cNvSpPr>
                <p:nvPr/>
              </p:nvSpPr>
              <p:spPr bwMode="auto">
                <a:xfrm>
                  <a:off x="4943" y="3350"/>
                  <a:ext cx="443" cy="5"/>
                </a:xfrm>
                <a:prstGeom prst="rect">
                  <a:avLst/>
                </a:prstGeom>
                <a:solidFill>
                  <a:srgbClr val="E5BD07"/>
                </a:solidFill>
                <a:ln w="9525">
                  <a:noFill/>
                  <a:miter lim="800000"/>
                  <a:headEnd/>
                  <a:tailEnd/>
                </a:ln>
              </p:spPr>
              <p:txBody>
                <a:bodyPr/>
                <a:lstStyle/>
                <a:p>
                  <a:endParaRPr lang="en-GB"/>
                </a:p>
              </p:txBody>
            </p:sp>
            <p:sp>
              <p:nvSpPr>
                <p:cNvPr id="47409" name="Rectangle 3642"/>
                <p:cNvSpPr>
                  <a:spLocks noChangeArrowheads="1"/>
                </p:cNvSpPr>
                <p:nvPr/>
              </p:nvSpPr>
              <p:spPr bwMode="auto">
                <a:xfrm>
                  <a:off x="4943" y="3355"/>
                  <a:ext cx="443" cy="6"/>
                </a:xfrm>
                <a:prstGeom prst="rect">
                  <a:avLst/>
                </a:prstGeom>
                <a:solidFill>
                  <a:srgbClr val="E7BD07"/>
                </a:solidFill>
                <a:ln w="9525">
                  <a:noFill/>
                  <a:miter lim="800000"/>
                  <a:headEnd/>
                  <a:tailEnd/>
                </a:ln>
              </p:spPr>
              <p:txBody>
                <a:bodyPr/>
                <a:lstStyle/>
                <a:p>
                  <a:endParaRPr lang="en-GB"/>
                </a:p>
              </p:txBody>
            </p:sp>
            <p:pic>
              <p:nvPicPr>
                <p:cNvPr id="47410" name="Picture 3643"/>
                <p:cNvPicPr>
                  <a:picLocks noChangeAspect="1" noChangeArrowheads="1"/>
                </p:cNvPicPr>
                <p:nvPr/>
              </p:nvPicPr>
              <p:blipFill>
                <a:blip r:embed="rId148"/>
                <a:srcRect/>
                <a:stretch>
                  <a:fillRect/>
                </a:stretch>
              </p:blipFill>
              <p:spPr bwMode="auto">
                <a:xfrm>
                  <a:off x="4943" y="3355"/>
                  <a:ext cx="443" cy="6"/>
                </a:xfrm>
                <a:prstGeom prst="rect">
                  <a:avLst/>
                </a:prstGeom>
                <a:noFill/>
                <a:ln w="9525">
                  <a:noFill/>
                  <a:miter lim="800000"/>
                  <a:headEnd/>
                  <a:tailEnd/>
                </a:ln>
              </p:spPr>
            </p:pic>
            <p:sp>
              <p:nvSpPr>
                <p:cNvPr id="47411" name="Rectangle 3644"/>
                <p:cNvSpPr>
                  <a:spLocks noChangeArrowheads="1"/>
                </p:cNvSpPr>
                <p:nvPr/>
              </p:nvSpPr>
              <p:spPr bwMode="auto">
                <a:xfrm>
                  <a:off x="4943" y="3355"/>
                  <a:ext cx="443" cy="6"/>
                </a:xfrm>
                <a:prstGeom prst="rect">
                  <a:avLst/>
                </a:prstGeom>
                <a:solidFill>
                  <a:srgbClr val="E7BD07"/>
                </a:solidFill>
                <a:ln w="9525">
                  <a:noFill/>
                  <a:miter lim="800000"/>
                  <a:headEnd/>
                  <a:tailEnd/>
                </a:ln>
              </p:spPr>
              <p:txBody>
                <a:bodyPr/>
                <a:lstStyle/>
                <a:p>
                  <a:endParaRPr lang="en-GB"/>
                </a:p>
              </p:txBody>
            </p:sp>
            <p:sp>
              <p:nvSpPr>
                <p:cNvPr id="47412" name="Rectangle 3645"/>
                <p:cNvSpPr>
                  <a:spLocks noChangeArrowheads="1"/>
                </p:cNvSpPr>
                <p:nvPr/>
              </p:nvSpPr>
              <p:spPr bwMode="auto">
                <a:xfrm>
                  <a:off x="4943" y="3361"/>
                  <a:ext cx="443" cy="2"/>
                </a:xfrm>
                <a:prstGeom prst="rect">
                  <a:avLst/>
                </a:prstGeom>
                <a:solidFill>
                  <a:srgbClr val="E9BD07"/>
                </a:solidFill>
                <a:ln w="9525">
                  <a:noFill/>
                  <a:miter lim="800000"/>
                  <a:headEnd/>
                  <a:tailEnd/>
                </a:ln>
              </p:spPr>
              <p:txBody>
                <a:bodyPr/>
                <a:lstStyle/>
                <a:p>
                  <a:endParaRPr lang="en-GB"/>
                </a:p>
              </p:txBody>
            </p:sp>
            <p:pic>
              <p:nvPicPr>
                <p:cNvPr id="47413" name="Picture 3646"/>
                <p:cNvPicPr>
                  <a:picLocks noChangeAspect="1" noChangeArrowheads="1"/>
                </p:cNvPicPr>
                <p:nvPr/>
              </p:nvPicPr>
              <p:blipFill>
                <a:blip r:embed="rId149"/>
                <a:srcRect/>
                <a:stretch>
                  <a:fillRect/>
                </a:stretch>
              </p:blipFill>
              <p:spPr bwMode="auto">
                <a:xfrm>
                  <a:off x="4943" y="3361"/>
                  <a:ext cx="443" cy="2"/>
                </a:xfrm>
                <a:prstGeom prst="rect">
                  <a:avLst/>
                </a:prstGeom>
                <a:noFill/>
                <a:ln w="9525">
                  <a:noFill/>
                  <a:miter lim="800000"/>
                  <a:headEnd/>
                  <a:tailEnd/>
                </a:ln>
              </p:spPr>
            </p:pic>
            <p:sp>
              <p:nvSpPr>
                <p:cNvPr id="47414" name="Rectangle 3647"/>
                <p:cNvSpPr>
                  <a:spLocks noChangeArrowheads="1"/>
                </p:cNvSpPr>
                <p:nvPr/>
              </p:nvSpPr>
              <p:spPr bwMode="auto">
                <a:xfrm>
                  <a:off x="4943" y="3361"/>
                  <a:ext cx="443" cy="2"/>
                </a:xfrm>
                <a:prstGeom prst="rect">
                  <a:avLst/>
                </a:prstGeom>
                <a:solidFill>
                  <a:srgbClr val="E9BD07"/>
                </a:solidFill>
                <a:ln w="9525">
                  <a:noFill/>
                  <a:miter lim="800000"/>
                  <a:headEnd/>
                  <a:tailEnd/>
                </a:ln>
              </p:spPr>
              <p:txBody>
                <a:bodyPr/>
                <a:lstStyle/>
                <a:p>
                  <a:endParaRPr lang="en-GB"/>
                </a:p>
              </p:txBody>
            </p:sp>
            <p:sp>
              <p:nvSpPr>
                <p:cNvPr id="47415" name="Rectangle 3648"/>
                <p:cNvSpPr>
                  <a:spLocks noChangeArrowheads="1"/>
                </p:cNvSpPr>
                <p:nvPr/>
              </p:nvSpPr>
              <p:spPr bwMode="auto">
                <a:xfrm>
                  <a:off x="4943" y="3363"/>
                  <a:ext cx="443" cy="4"/>
                </a:xfrm>
                <a:prstGeom prst="rect">
                  <a:avLst/>
                </a:prstGeom>
                <a:solidFill>
                  <a:srgbClr val="E9BD05"/>
                </a:solidFill>
                <a:ln w="9525">
                  <a:noFill/>
                  <a:miter lim="800000"/>
                  <a:headEnd/>
                  <a:tailEnd/>
                </a:ln>
              </p:spPr>
              <p:txBody>
                <a:bodyPr/>
                <a:lstStyle/>
                <a:p>
                  <a:endParaRPr lang="en-GB"/>
                </a:p>
              </p:txBody>
            </p:sp>
            <p:pic>
              <p:nvPicPr>
                <p:cNvPr id="47416" name="Picture 3649"/>
                <p:cNvPicPr>
                  <a:picLocks noChangeAspect="1" noChangeArrowheads="1"/>
                </p:cNvPicPr>
                <p:nvPr/>
              </p:nvPicPr>
              <p:blipFill>
                <a:blip r:embed="rId150"/>
                <a:srcRect/>
                <a:stretch>
                  <a:fillRect/>
                </a:stretch>
              </p:blipFill>
              <p:spPr bwMode="auto">
                <a:xfrm>
                  <a:off x="4943" y="3363"/>
                  <a:ext cx="443" cy="4"/>
                </a:xfrm>
                <a:prstGeom prst="rect">
                  <a:avLst/>
                </a:prstGeom>
                <a:noFill/>
                <a:ln w="9525">
                  <a:noFill/>
                  <a:miter lim="800000"/>
                  <a:headEnd/>
                  <a:tailEnd/>
                </a:ln>
              </p:spPr>
            </p:pic>
            <p:sp>
              <p:nvSpPr>
                <p:cNvPr id="47417" name="Rectangle 3650"/>
                <p:cNvSpPr>
                  <a:spLocks noChangeArrowheads="1"/>
                </p:cNvSpPr>
                <p:nvPr/>
              </p:nvSpPr>
              <p:spPr bwMode="auto">
                <a:xfrm>
                  <a:off x="4943" y="3363"/>
                  <a:ext cx="443" cy="4"/>
                </a:xfrm>
                <a:prstGeom prst="rect">
                  <a:avLst/>
                </a:prstGeom>
                <a:solidFill>
                  <a:srgbClr val="E9BD05"/>
                </a:solidFill>
                <a:ln w="9525">
                  <a:noFill/>
                  <a:miter lim="800000"/>
                  <a:headEnd/>
                  <a:tailEnd/>
                </a:ln>
              </p:spPr>
              <p:txBody>
                <a:bodyPr/>
                <a:lstStyle/>
                <a:p>
                  <a:endParaRPr lang="en-GB"/>
                </a:p>
              </p:txBody>
            </p:sp>
            <p:sp>
              <p:nvSpPr>
                <p:cNvPr id="47418" name="Rectangle 3651"/>
                <p:cNvSpPr>
                  <a:spLocks noChangeArrowheads="1"/>
                </p:cNvSpPr>
                <p:nvPr/>
              </p:nvSpPr>
              <p:spPr bwMode="auto">
                <a:xfrm>
                  <a:off x="4943" y="3367"/>
                  <a:ext cx="443" cy="6"/>
                </a:xfrm>
                <a:prstGeom prst="rect">
                  <a:avLst/>
                </a:prstGeom>
                <a:solidFill>
                  <a:srgbClr val="EBBD05"/>
                </a:solidFill>
                <a:ln w="9525">
                  <a:noFill/>
                  <a:miter lim="800000"/>
                  <a:headEnd/>
                  <a:tailEnd/>
                </a:ln>
              </p:spPr>
              <p:txBody>
                <a:bodyPr/>
                <a:lstStyle/>
                <a:p>
                  <a:endParaRPr lang="en-GB"/>
                </a:p>
              </p:txBody>
            </p:sp>
            <p:pic>
              <p:nvPicPr>
                <p:cNvPr id="47419" name="Picture 3652"/>
                <p:cNvPicPr>
                  <a:picLocks noChangeAspect="1" noChangeArrowheads="1"/>
                </p:cNvPicPr>
                <p:nvPr/>
              </p:nvPicPr>
              <p:blipFill>
                <a:blip r:embed="rId151"/>
                <a:srcRect/>
                <a:stretch>
                  <a:fillRect/>
                </a:stretch>
              </p:blipFill>
              <p:spPr bwMode="auto">
                <a:xfrm>
                  <a:off x="4943" y="3367"/>
                  <a:ext cx="443" cy="6"/>
                </a:xfrm>
                <a:prstGeom prst="rect">
                  <a:avLst/>
                </a:prstGeom>
                <a:noFill/>
                <a:ln w="9525">
                  <a:noFill/>
                  <a:miter lim="800000"/>
                  <a:headEnd/>
                  <a:tailEnd/>
                </a:ln>
              </p:spPr>
            </p:pic>
            <p:sp>
              <p:nvSpPr>
                <p:cNvPr id="47420" name="Rectangle 3653"/>
                <p:cNvSpPr>
                  <a:spLocks noChangeArrowheads="1"/>
                </p:cNvSpPr>
                <p:nvPr/>
              </p:nvSpPr>
              <p:spPr bwMode="auto">
                <a:xfrm>
                  <a:off x="4943" y="3367"/>
                  <a:ext cx="443" cy="6"/>
                </a:xfrm>
                <a:prstGeom prst="rect">
                  <a:avLst/>
                </a:prstGeom>
                <a:solidFill>
                  <a:srgbClr val="EBBD05"/>
                </a:solidFill>
                <a:ln w="9525">
                  <a:noFill/>
                  <a:miter lim="800000"/>
                  <a:headEnd/>
                  <a:tailEnd/>
                </a:ln>
              </p:spPr>
              <p:txBody>
                <a:bodyPr/>
                <a:lstStyle/>
                <a:p>
                  <a:endParaRPr lang="en-GB"/>
                </a:p>
              </p:txBody>
            </p:sp>
            <p:sp>
              <p:nvSpPr>
                <p:cNvPr id="47421" name="Rectangle 3654"/>
                <p:cNvSpPr>
                  <a:spLocks noChangeArrowheads="1"/>
                </p:cNvSpPr>
                <p:nvPr/>
              </p:nvSpPr>
              <p:spPr bwMode="auto">
                <a:xfrm>
                  <a:off x="4943" y="3373"/>
                  <a:ext cx="443" cy="6"/>
                </a:xfrm>
                <a:prstGeom prst="rect">
                  <a:avLst/>
                </a:prstGeom>
                <a:solidFill>
                  <a:srgbClr val="EDBD05"/>
                </a:solidFill>
                <a:ln w="9525">
                  <a:noFill/>
                  <a:miter lim="800000"/>
                  <a:headEnd/>
                  <a:tailEnd/>
                </a:ln>
              </p:spPr>
              <p:txBody>
                <a:bodyPr/>
                <a:lstStyle/>
                <a:p>
                  <a:endParaRPr lang="en-GB"/>
                </a:p>
              </p:txBody>
            </p:sp>
            <p:pic>
              <p:nvPicPr>
                <p:cNvPr id="47422" name="Picture 3655"/>
                <p:cNvPicPr>
                  <a:picLocks noChangeAspect="1" noChangeArrowheads="1"/>
                </p:cNvPicPr>
                <p:nvPr/>
              </p:nvPicPr>
              <p:blipFill>
                <a:blip r:embed="rId152"/>
                <a:srcRect/>
                <a:stretch>
                  <a:fillRect/>
                </a:stretch>
              </p:blipFill>
              <p:spPr bwMode="auto">
                <a:xfrm>
                  <a:off x="4943" y="3373"/>
                  <a:ext cx="443" cy="6"/>
                </a:xfrm>
                <a:prstGeom prst="rect">
                  <a:avLst/>
                </a:prstGeom>
                <a:noFill/>
                <a:ln w="9525">
                  <a:noFill/>
                  <a:miter lim="800000"/>
                  <a:headEnd/>
                  <a:tailEnd/>
                </a:ln>
              </p:spPr>
            </p:pic>
            <p:sp>
              <p:nvSpPr>
                <p:cNvPr id="47423" name="Rectangle 3656"/>
                <p:cNvSpPr>
                  <a:spLocks noChangeArrowheads="1"/>
                </p:cNvSpPr>
                <p:nvPr/>
              </p:nvSpPr>
              <p:spPr bwMode="auto">
                <a:xfrm>
                  <a:off x="4943" y="3373"/>
                  <a:ext cx="443" cy="6"/>
                </a:xfrm>
                <a:prstGeom prst="rect">
                  <a:avLst/>
                </a:prstGeom>
                <a:solidFill>
                  <a:srgbClr val="EDBD05"/>
                </a:solidFill>
                <a:ln w="9525">
                  <a:noFill/>
                  <a:miter lim="800000"/>
                  <a:headEnd/>
                  <a:tailEnd/>
                </a:ln>
              </p:spPr>
              <p:txBody>
                <a:bodyPr/>
                <a:lstStyle/>
                <a:p>
                  <a:endParaRPr lang="en-GB"/>
                </a:p>
              </p:txBody>
            </p:sp>
            <p:sp>
              <p:nvSpPr>
                <p:cNvPr id="47424" name="Rectangle 3657"/>
                <p:cNvSpPr>
                  <a:spLocks noChangeArrowheads="1"/>
                </p:cNvSpPr>
                <p:nvPr/>
              </p:nvSpPr>
              <p:spPr bwMode="auto">
                <a:xfrm>
                  <a:off x="4943" y="3379"/>
                  <a:ext cx="443" cy="3"/>
                </a:xfrm>
                <a:prstGeom prst="rect">
                  <a:avLst/>
                </a:prstGeom>
                <a:solidFill>
                  <a:srgbClr val="EFBD05"/>
                </a:solidFill>
                <a:ln w="9525">
                  <a:noFill/>
                  <a:miter lim="800000"/>
                  <a:headEnd/>
                  <a:tailEnd/>
                </a:ln>
              </p:spPr>
              <p:txBody>
                <a:bodyPr/>
                <a:lstStyle/>
                <a:p>
                  <a:endParaRPr lang="en-GB"/>
                </a:p>
              </p:txBody>
            </p:sp>
            <p:pic>
              <p:nvPicPr>
                <p:cNvPr id="47425" name="Picture 3658"/>
                <p:cNvPicPr>
                  <a:picLocks noChangeAspect="1" noChangeArrowheads="1"/>
                </p:cNvPicPr>
                <p:nvPr/>
              </p:nvPicPr>
              <p:blipFill>
                <a:blip r:embed="rId153"/>
                <a:srcRect/>
                <a:stretch>
                  <a:fillRect/>
                </a:stretch>
              </p:blipFill>
              <p:spPr bwMode="auto">
                <a:xfrm>
                  <a:off x="4943" y="3379"/>
                  <a:ext cx="443" cy="3"/>
                </a:xfrm>
                <a:prstGeom prst="rect">
                  <a:avLst/>
                </a:prstGeom>
                <a:noFill/>
                <a:ln w="9525">
                  <a:noFill/>
                  <a:miter lim="800000"/>
                  <a:headEnd/>
                  <a:tailEnd/>
                </a:ln>
              </p:spPr>
            </p:pic>
            <p:sp>
              <p:nvSpPr>
                <p:cNvPr id="47426" name="Rectangle 3659"/>
                <p:cNvSpPr>
                  <a:spLocks noChangeArrowheads="1"/>
                </p:cNvSpPr>
                <p:nvPr/>
              </p:nvSpPr>
              <p:spPr bwMode="auto">
                <a:xfrm>
                  <a:off x="4943" y="3379"/>
                  <a:ext cx="443" cy="3"/>
                </a:xfrm>
                <a:prstGeom prst="rect">
                  <a:avLst/>
                </a:prstGeom>
                <a:solidFill>
                  <a:srgbClr val="EFBD05"/>
                </a:solidFill>
                <a:ln w="9525">
                  <a:noFill/>
                  <a:miter lim="800000"/>
                  <a:headEnd/>
                  <a:tailEnd/>
                </a:ln>
              </p:spPr>
              <p:txBody>
                <a:bodyPr/>
                <a:lstStyle/>
                <a:p>
                  <a:endParaRPr lang="en-GB"/>
                </a:p>
              </p:txBody>
            </p:sp>
            <p:sp>
              <p:nvSpPr>
                <p:cNvPr id="47427" name="Rectangle 3660"/>
                <p:cNvSpPr>
                  <a:spLocks noChangeArrowheads="1"/>
                </p:cNvSpPr>
                <p:nvPr/>
              </p:nvSpPr>
              <p:spPr bwMode="auto">
                <a:xfrm>
                  <a:off x="4943" y="3382"/>
                  <a:ext cx="443" cy="3"/>
                </a:xfrm>
                <a:prstGeom prst="rect">
                  <a:avLst/>
                </a:prstGeom>
                <a:solidFill>
                  <a:srgbClr val="EFBF03"/>
                </a:solidFill>
                <a:ln w="9525">
                  <a:noFill/>
                  <a:miter lim="800000"/>
                  <a:headEnd/>
                  <a:tailEnd/>
                </a:ln>
              </p:spPr>
              <p:txBody>
                <a:bodyPr/>
                <a:lstStyle/>
                <a:p>
                  <a:endParaRPr lang="en-GB"/>
                </a:p>
              </p:txBody>
            </p:sp>
            <p:pic>
              <p:nvPicPr>
                <p:cNvPr id="47428" name="Picture 3661"/>
                <p:cNvPicPr>
                  <a:picLocks noChangeAspect="1" noChangeArrowheads="1"/>
                </p:cNvPicPr>
                <p:nvPr/>
              </p:nvPicPr>
              <p:blipFill>
                <a:blip r:embed="rId154"/>
                <a:srcRect/>
                <a:stretch>
                  <a:fillRect/>
                </a:stretch>
              </p:blipFill>
              <p:spPr bwMode="auto">
                <a:xfrm>
                  <a:off x="4943" y="3382"/>
                  <a:ext cx="443" cy="3"/>
                </a:xfrm>
                <a:prstGeom prst="rect">
                  <a:avLst/>
                </a:prstGeom>
                <a:noFill/>
                <a:ln w="9525">
                  <a:noFill/>
                  <a:miter lim="800000"/>
                  <a:headEnd/>
                  <a:tailEnd/>
                </a:ln>
              </p:spPr>
            </p:pic>
            <p:sp>
              <p:nvSpPr>
                <p:cNvPr id="47429" name="Rectangle 3662"/>
                <p:cNvSpPr>
                  <a:spLocks noChangeArrowheads="1"/>
                </p:cNvSpPr>
                <p:nvPr/>
              </p:nvSpPr>
              <p:spPr bwMode="auto">
                <a:xfrm>
                  <a:off x="4943" y="3382"/>
                  <a:ext cx="443" cy="3"/>
                </a:xfrm>
                <a:prstGeom prst="rect">
                  <a:avLst/>
                </a:prstGeom>
                <a:solidFill>
                  <a:srgbClr val="EFBF03"/>
                </a:solidFill>
                <a:ln w="9525">
                  <a:noFill/>
                  <a:miter lim="800000"/>
                  <a:headEnd/>
                  <a:tailEnd/>
                </a:ln>
              </p:spPr>
              <p:txBody>
                <a:bodyPr/>
                <a:lstStyle/>
                <a:p>
                  <a:endParaRPr lang="en-GB"/>
                </a:p>
              </p:txBody>
            </p:sp>
            <p:sp>
              <p:nvSpPr>
                <p:cNvPr id="47430" name="Rectangle 3663"/>
                <p:cNvSpPr>
                  <a:spLocks noChangeArrowheads="1"/>
                </p:cNvSpPr>
                <p:nvPr/>
              </p:nvSpPr>
              <p:spPr bwMode="auto">
                <a:xfrm>
                  <a:off x="4943" y="3385"/>
                  <a:ext cx="443" cy="6"/>
                </a:xfrm>
                <a:prstGeom prst="rect">
                  <a:avLst/>
                </a:prstGeom>
                <a:solidFill>
                  <a:srgbClr val="F1BF03"/>
                </a:solidFill>
                <a:ln w="9525">
                  <a:noFill/>
                  <a:miter lim="800000"/>
                  <a:headEnd/>
                  <a:tailEnd/>
                </a:ln>
              </p:spPr>
              <p:txBody>
                <a:bodyPr/>
                <a:lstStyle/>
                <a:p>
                  <a:endParaRPr lang="en-GB"/>
                </a:p>
              </p:txBody>
            </p:sp>
            <p:pic>
              <p:nvPicPr>
                <p:cNvPr id="47431" name="Picture 3664"/>
                <p:cNvPicPr>
                  <a:picLocks noChangeAspect="1" noChangeArrowheads="1"/>
                </p:cNvPicPr>
                <p:nvPr/>
              </p:nvPicPr>
              <p:blipFill>
                <a:blip r:embed="rId155"/>
                <a:srcRect/>
                <a:stretch>
                  <a:fillRect/>
                </a:stretch>
              </p:blipFill>
              <p:spPr bwMode="auto">
                <a:xfrm>
                  <a:off x="4943" y="3385"/>
                  <a:ext cx="443" cy="6"/>
                </a:xfrm>
                <a:prstGeom prst="rect">
                  <a:avLst/>
                </a:prstGeom>
                <a:noFill/>
                <a:ln w="9525">
                  <a:noFill/>
                  <a:miter lim="800000"/>
                  <a:headEnd/>
                  <a:tailEnd/>
                </a:ln>
              </p:spPr>
            </p:pic>
            <p:sp>
              <p:nvSpPr>
                <p:cNvPr id="47432" name="Rectangle 3665"/>
                <p:cNvSpPr>
                  <a:spLocks noChangeArrowheads="1"/>
                </p:cNvSpPr>
                <p:nvPr/>
              </p:nvSpPr>
              <p:spPr bwMode="auto">
                <a:xfrm>
                  <a:off x="4943" y="3385"/>
                  <a:ext cx="443" cy="6"/>
                </a:xfrm>
                <a:prstGeom prst="rect">
                  <a:avLst/>
                </a:prstGeom>
                <a:solidFill>
                  <a:srgbClr val="F1BF03"/>
                </a:solidFill>
                <a:ln w="9525">
                  <a:noFill/>
                  <a:miter lim="800000"/>
                  <a:headEnd/>
                  <a:tailEnd/>
                </a:ln>
              </p:spPr>
              <p:txBody>
                <a:bodyPr/>
                <a:lstStyle/>
                <a:p>
                  <a:endParaRPr lang="en-GB"/>
                </a:p>
              </p:txBody>
            </p:sp>
            <p:sp>
              <p:nvSpPr>
                <p:cNvPr id="47433" name="Rectangle 3666"/>
                <p:cNvSpPr>
                  <a:spLocks noChangeArrowheads="1"/>
                </p:cNvSpPr>
                <p:nvPr/>
              </p:nvSpPr>
              <p:spPr bwMode="auto">
                <a:xfrm>
                  <a:off x="4943" y="3391"/>
                  <a:ext cx="443" cy="6"/>
                </a:xfrm>
                <a:prstGeom prst="rect">
                  <a:avLst/>
                </a:prstGeom>
                <a:solidFill>
                  <a:srgbClr val="F3BF03"/>
                </a:solidFill>
                <a:ln w="9525">
                  <a:noFill/>
                  <a:miter lim="800000"/>
                  <a:headEnd/>
                  <a:tailEnd/>
                </a:ln>
              </p:spPr>
              <p:txBody>
                <a:bodyPr/>
                <a:lstStyle/>
                <a:p>
                  <a:endParaRPr lang="en-GB"/>
                </a:p>
              </p:txBody>
            </p:sp>
            <p:pic>
              <p:nvPicPr>
                <p:cNvPr id="47434" name="Picture 3667"/>
                <p:cNvPicPr>
                  <a:picLocks noChangeAspect="1" noChangeArrowheads="1"/>
                </p:cNvPicPr>
                <p:nvPr/>
              </p:nvPicPr>
              <p:blipFill>
                <a:blip r:embed="rId156"/>
                <a:srcRect/>
                <a:stretch>
                  <a:fillRect/>
                </a:stretch>
              </p:blipFill>
              <p:spPr bwMode="auto">
                <a:xfrm>
                  <a:off x="4943" y="3391"/>
                  <a:ext cx="443" cy="6"/>
                </a:xfrm>
                <a:prstGeom prst="rect">
                  <a:avLst/>
                </a:prstGeom>
                <a:noFill/>
                <a:ln w="9525">
                  <a:noFill/>
                  <a:miter lim="800000"/>
                  <a:headEnd/>
                  <a:tailEnd/>
                </a:ln>
              </p:spPr>
            </p:pic>
            <p:sp>
              <p:nvSpPr>
                <p:cNvPr id="47435" name="Rectangle 3668"/>
                <p:cNvSpPr>
                  <a:spLocks noChangeArrowheads="1"/>
                </p:cNvSpPr>
                <p:nvPr/>
              </p:nvSpPr>
              <p:spPr bwMode="auto">
                <a:xfrm>
                  <a:off x="4943" y="3391"/>
                  <a:ext cx="443" cy="6"/>
                </a:xfrm>
                <a:prstGeom prst="rect">
                  <a:avLst/>
                </a:prstGeom>
                <a:solidFill>
                  <a:srgbClr val="F3BF03"/>
                </a:solidFill>
                <a:ln w="9525">
                  <a:noFill/>
                  <a:miter lim="800000"/>
                  <a:headEnd/>
                  <a:tailEnd/>
                </a:ln>
              </p:spPr>
              <p:txBody>
                <a:bodyPr/>
                <a:lstStyle/>
                <a:p>
                  <a:endParaRPr lang="en-GB"/>
                </a:p>
              </p:txBody>
            </p:sp>
            <p:sp>
              <p:nvSpPr>
                <p:cNvPr id="47436" name="Rectangle 3669"/>
                <p:cNvSpPr>
                  <a:spLocks noChangeArrowheads="1"/>
                </p:cNvSpPr>
                <p:nvPr/>
              </p:nvSpPr>
              <p:spPr bwMode="auto">
                <a:xfrm>
                  <a:off x="4943" y="3397"/>
                  <a:ext cx="443" cy="3"/>
                </a:xfrm>
                <a:prstGeom prst="rect">
                  <a:avLst/>
                </a:prstGeom>
                <a:solidFill>
                  <a:srgbClr val="F5BF03"/>
                </a:solidFill>
                <a:ln w="9525">
                  <a:noFill/>
                  <a:miter lim="800000"/>
                  <a:headEnd/>
                  <a:tailEnd/>
                </a:ln>
              </p:spPr>
              <p:txBody>
                <a:bodyPr/>
                <a:lstStyle/>
                <a:p>
                  <a:endParaRPr lang="en-GB"/>
                </a:p>
              </p:txBody>
            </p:sp>
            <p:pic>
              <p:nvPicPr>
                <p:cNvPr id="47437" name="Picture 3670"/>
                <p:cNvPicPr>
                  <a:picLocks noChangeAspect="1" noChangeArrowheads="1"/>
                </p:cNvPicPr>
                <p:nvPr/>
              </p:nvPicPr>
              <p:blipFill>
                <a:blip r:embed="rId157"/>
                <a:srcRect/>
                <a:stretch>
                  <a:fillRect/>
                </a:stretch>
              </p:blipFill>
              <p:spPr bwMode="auto">
                <a:xfrm>
                  <a:off x="4943" y="3397"/>
                  <a:ext cx="443" cy="3"/>
                </a:xfrm>
                <a:prstGeom prst="rect">
                  <a:avLst/>
                </a:prstGeom>
                <a:noFill/>
                <a:ln w="9525">
                  <a:noFill/>
                  <a:miter lim="800000"/>
                  <a:headEnd/>
                  <a:tailEnd/>
                </a:ln>
              </p:spPr>
            </p:pic>
            <p:sp>
              <p:nvSpPr>
                <p:cNvPr id="47438" name="Rectangle 3671"/>
                <p:cNvSpPr>
                  <a:spLocks noChangeArrowheads="1"/>
                </p:cNvSpPr>
                <p:nvPr/>
              </p:nvSpPr>
              <p:spPr bwMode="auto">
                <a:xfrm>
                  <a:off x="4943" y="3397"/>
                  <a:ext cx="443" cy="3"/>
                </a:xfrm>
                <a:prstGeom prst="rect">
                  <a:avLst/>
                </a:prstGeom>
                <a:solidFill>
                  <a:srgbClr val="F5BF03"/>
                </a:solidFill>
                <a:ln w="9525">
                  <a:noFill/>
                  <a:miter lim="800000"/>
                  <a:headEnd/>
                  <a:tailEnd/>
                </a:ln>
              </p:spPr>
              <p:txBody>
                <a:bodyPr/>
                <a:lstStyle/>
                <a:p>
                  <a:endParaRPr lang="en-GB"/>
                </a:p>
              </p:txBody>
            </p:sp>
            <p:sp>
              <p:nvSpPr>
                <p:cNvPr id="47439" name="Rectangle 3672"/>
                <p:cNvSpPr>
                  <a:spLocks noChangeArrowheads="1"/>
                </p:cNvSpPr>
                <p:nvPr/>
              </p:nvSpPr>
              <p:spPr bwMode="auto">
                <a:xfrm>
                  <a:off x="4943" y="3400"/>
                  <a:ext cx="443" cy="2"/>
                </a:xfrm>
                <a:prstGeom prst="rect">
                  <a:avLst/>
                </a:prstGeom>
                <a:solidFill>
                  <a:srgbClr val="F5BF01"/>
                </a:solidFill>
                <a:ln w="9525">
                  <a:noFill/>
                  <a:miter lim="800000"/>
                  <a:headEnd/>
                  <a:tailEnd/>
                </a:ln>
              </p:spPr>
              <p:txBody>
                <a:bodyPr/>
                <a:lstStyle/>
                <a:p>
                  <a:endParaRPr lang="en-GB"/>
                </a:p>
              </p:txBody>
            </p:sp>
            <p:pic>
              <p:nvPicPr>
                <p:cNvPr id="47440" name="Picture 3673"/>
                <p:cNvPicPr>
                  <a:picLocks noChangeAspect="1" noChangeArrowheads="1"/>
                </p:cNvPicPr>
                <p:nvPr/>
              </p:nvPicPr>
              <p:blipFill>
                <a:blip r:embed="rId158"/>
                <a:srcRect/>
                <a:stretch>
                  <a:fillRect/>
                </a:stretch>
              </p:blipFill>
              <p:spPr bwMode="auto">
                <a:xfrm>
                  <a:off x="4943" y="3400"/>
                  <a:ext cx="443" cy="2"/>
                </a:xfrm>
                <a:prstGeom prst="rect">
                  <a:avLst/>
                </a:prstGeom>
                <a:noFill/>
                <a:ln w="9525">
                  <a:noFill/>
                  <a:miter lim="800000"/>
                  <a:headEnd/>
                  <a:tailEnd/>
                </a:ln>
              </p:spPr>
            </p:pic>
            <p:sp>
              <p:nvSpPr>
                <p:cNvPr id="47441" name="Rectangle 3674"/>
                <p:cNvSpPr>
                  <a:spLocks noChangeArrowheads="1"/>
                </p:cNvSpPr>
                <p:nvPr/>
              </p:nvSpPr>
              <p:spPr bwMode="auto">
                <a:xfrm>
                  <a:off x="4943" y="3400"/>
                  <a:ext cx="443" cy="2"/>
                </a:xfrm>
                <a:prstGeom prst="rect">
                  <a:avLst/>
                </a:prstGeom>
                <a:solidFill>
                  <a:srgbClr val="F5BF01"/>
                </a:solidFill>
                <a:ln w="9525">
                  <a:noFill/>
                  <a:miter lim="800000"/>
                  <a:headEnd/>
                  <a:tailEnd/>
                </a:ln>
              </p:spPr>
              <p:txBody>
                <a:bodyPr/>
                <a:lstStyle/>
                <a:p>
                  <a:endParaRPr lang="en-GB"/>
                </a:p>
              </p:txBody>
            </p:sp>
            <p:sp>
              <p:nvSpPr>
                <p:cNvPr id="47442" name="Rectangle 3675"/>
                <p:cNvSpPr>
                  <a:spLocks noChangeArrowheads="1"/>
                </p:cNvSpPr>
                <p:nvPr/>
              </p:nvSpPr>
              <p:spPr bwMode="auto">
                <a:xfrm>
                  <a:off x="4943" y="3402"/>
                  <a:ext cx="443" cy="6"/>
                </a:xfrm>
                <a:prstGeom prst="rect">
                  <a:avLst/>
                </a:prstGeom>
                <a:solidFill>
                  <a:srgbClr val="F7BF01"/>
                </a:solidFill>
                <a:ln w="9525">
                  <a:noFill/>
                  <a:miter lim="800000"/>
                  <a:headEnd/>
                  <a:tailEnd/>
                </a:ln>
              </p:spPr>
              <p:txBody>
                <a:bodyPr/>
                <a:lstStyle/>
                <a:p>
                  <a:endParaRPr lang="en-GB"/>
                </a:p>
              </p:txBody>
            </p:sp>
            <p:pic>
              <p:nvPicPr>
                <p:cNvPr id="47443" name="Picture 3676"/>
                <p:cNvPicPr>
                  <a:picLocks noChangeAspect="1" noChangeArrowheads="1"/>
                </p:cNvPicPr>
                <p:nvPr/>
              </p:nvPicPr>
              <p:blipFill>
                <a:blip r:embed="rId159"/>
                <a:srcRect/>
                <a:stretch>
                  <a:fillRect/>
                </a:stretch>
              </p:blipFill>
              <p:spPr bwMode="auto">
                <a:xfrm>
                  <a:off x="4943" y="3402"/>
                  <a:ext cx="443" cy="6"/>
                </a:xfrm>
                <a:prstGeom prst="rect">
                  <a:avLst/>
                </a:prstGeom>
                <a:noFill/>
                <a:ln w="9525">
                  <a:noFill/>
                  <a:miter lim="800000"/>
                  <a:headEnd/>
                  <a:tailEnd/>
                </a:ln>
              </p:spPr>
            </p:pic>
            <p:sp>
              <p:nvSpPr>
                <p:cNvPr id="47444" name="Rectangle 3677"/>
                <p:cNvSpPr>
                  <a:spLocks noChangeArrowheads="1"/>
                </p:cNvSpPr>
                <p:nvPr/>
              </p:nvSpPr>
              <p:spPr bwMode="auto">
                <a:xfrm>
                  <a:off x="4943" y="3402"/>
                  <a:ext cx="443" cy="6"/>
                </a:xfrm>
                <a:prstGeom prst="rect">
                  <a:avLst/>
                </a:prstGeom>
                <a:solidFill>
                  <a:srgbClr val="F7BF01"/>
                </a:solidFill>
                <a:ln w="9525">
                  <a:noFill/>
                  <a:miter lim="800000"/>
                  <a:headEnd/>
                  <a:tailEnd/>
                </a:ln>
              </p:spPr>
              <p:txBody>
                <a:bodyPr/>
                <a:lstStyle/>
                <a:p>
                  <a:endParaRPr lang="en-GB"/>
                </a:p>
              </p:txBody>
            </p:sp>
            <p:sp>
              <p:nvSpPr>
                <p:cNvPr id="47445" name="Rectangle 3678"/>
                <p:cNvSpPr>
                  <a:spLocks noChangeArrowheads="1"/>
                </p:cNvSpPr>
                <p:nvPr/>
              </p:nvSpPr>
              <p:spPr bwMode="auto">
                <a:xfrm>
                  <a:off x="4943" y="3408"/>
                  <a:ext cx="443" cy="6"/>
                </a:xfrm>
                <a:prstGeom prst="rect">
                  <a:avLst/>
                </a:prstGeom>
                <a:solidFill>
                  <a:srgbClr val="F9BF01"/>
                </a:solidFill>
                <a:ln w="9525">
                  <a:noFill/>
                  <a:miter lim="800000"/>
                  <a:headEnd/>
                  <a:tailEnd/>
                </a:ln>
              </p:spPr>
              <p:txBody>
                <a:bodyPr/>
                <a:lstStyle/>
                <a:p>
                  <a:endParaRPr lang="en-GB"/>
                </a:p>
              </p:txBody>
            </p:sp>
            <p:pic>
              <p:nvPicPr>
                <p:cNvPr id="47446" name="Picture 3679"/>
                <p:cNvPicPr>
                  <a:picLocks noChangeAspect="1" noChangeArrowheads="1"/>
                </p:cNvPicPr>
                <p:nvPr/>
              </p:nvPicPr>
              <p:blipFill>
                <a:blip r:embed="rId160"/>
                <a:srcRect/>
                <a:stretch>
                  <a:fillRect/>
                </a:stretch>
              </p:blipFill>
              <p:spPr bwMode="auto">
                <a:xfrm>
                  <a:off x="4943" y="3408"/>
                  <a:ext cx="443" cy="6"/>
                </a:xfrm>
                <a:prstGeom prst="rect">
                  <a:avLst/>
                </a:prstGeom>
                <a:noFill/>
                <a:ln w="9525">
                  <a:noFill/>
                  <a:miter lim="800000"/>
                  <a:headEnd/>
                  <a:tailEnd/>
                </a:ln>
              </p:spPr>
            </p:pic>
            <p:sp>
              <p:nvSpPr>
                <p:cNvPr id="47447" name="Rectangle 3680"/>
                <p:cNvSpPr>
                  <a:spLocks noChangeArrowheads="1"/>
                </p:cNvSpPr>
                <p:nvPr/>
              </p:nvSpPr>
              <p:spPr bwMode="auto">
                <a:xfrm>
                  <a:off x="4943" y="3408"/>
                  <a:ext cx="443" cy="6"/>
                </a:xfrm>
                <a:prstGeom prst="rect">
                  <a:avLst/>
                </a:prstGeom>
                <a:solidFill>
                  <a:srgbClr val="F9BF01"/>
                </a:solidFill>
                <a:ln w="9525">
                  <a:noFill/>
                  <a:miter lim="800000"/>
                  <a:headEnd/>
                  <a:tailEnd/>
                </a:ln>
              </p:spPr>
              <p:txBody>
                <a:bodyPr/>
                <a:lstStyle/>
                <a:p>
                  <a:endParaRPr lang="en-GB"/>
                </a:p>
              </p:txBody>
            </p:sp>
            <p:sp>
              <p:nvSpPr>
                <p:cNvPr id="47448" name="Rectangle 3681"/>
                <p:cNvSpPr>
                  <a:spLocks noChangeArrowheads="1"/>
                </p:cNvSpPr>
                <p:nvPr/>
              </p:nvSpPr>
              <p:spPr bwMode="auto">
                <a:xfrm>
                  <a:off x="4943" y="3414"/>
                  <a:ext cx="443" cy="6"/>
                </a:xfrm>
                <a:prstGeom prst="rect">
                  <a:avLst/>
                </a:prstGeom>
                <a:solidFill>
                  <a:srgbClr val="FBBF01"/>
                </a:solidFill>
                <a:ln w="9525">
                  <a:noFill/>
                  <a:miter lim="800000"/>
                  <a:headEnd/>
                  <a:tailEnd/>
                </a:ln>
              </p:spPr>
              <p:txBody>
                <a:bodyPr/>
                <a:lstStyle/>
                <a:p>
                  <a:endParaRPr lang="en-GB"/>
                </a:p>
              </p:txBody>
            </p:sp>
            <p:pic>
              <p:nvPicPr>
                <p:cNvPr id="47449" name="Picture 3682"/>
                <p:cNvPicPr>
                  <a:picLocks noChangeAspect="1" noChangeArrowheads="1"/>
                </p:cNvPicPr>
                <p:nvPr/>
              </p:nvPicPr>
              <p:blipFill>
                <a:blip r:embed="rId161"/>
                <a:srcRect/>
                <a:stretch>
                  <a:fillRect/>
                </a:stretch>
              </p:blipFill>
              <p:spPr bwMode="auto">
                <a:xfrm>
                  <a:off x="4943" y="3414"/>
                  <a:ext cx="443" cy="6"/>
                </a:xfrm>
                <a:prstGeom prst="rect">
                  <a:avLst/>
                </a:prstGeom>
                <a:noFill/>
                <a:ln w="9525">
                  <a:noFill/>
                  <a:miter lim="800000"/>
                  <a:headEnd/>
                  <a:tailEnd/>
                </a:ln>
              </p:spPr>
            </p:pic>
            <p:sp>
              <p:nvSpPr>
                <p:cNvPr id="47450" name="Rectangle 3683"/>
                <p:cNvSpPr>
                  <a:spLocks noChangeArrowheads="1"/>
                </p:cNvSpPr>
                <p:nvPr/>
              </p:nvSpPr>
              <p:spPr bwMode="auto">
                <a:xfrm>
                  <a:off x="4943" y="3414"/>
                  <a:ext cx="443" cy="6"/>
                </a:xfrm>
                <a:prstGeom prst="rect">
                  <a:avLst/>
                </a:prstGeom>
                <a:solidFill>
                  <a:srgbClr val="FBBF01"/>
                </a:solidFill>
                <a:ln w="9525">
                  <a:noFill/>
                  <a:miter lim="800000"/>
                  <a:headEnd/>
                  <a:tailEnd/>
                </a:ln>
              </p:spPr>
              <p:txBody>
                <a:bodyPr/>
                <a:lstStyle/>
                <a:p>
                  <a:endParaRPr lang="en-GB"/>
                </a:p>
              </p:txBody>
            </p:sp>
            <p:sp>
              <p:nvSpPr>
                <p:cNvPr id="47451" name="Rectangle 3684"/>
                <p:cNvSpPr>
                  <a:spLocks noChangeArrowheads="1"/>
                </p:cNvSpPr>
                <p:nvPr/>
              </p:nvSpPr>
              <p:spPr bwMode="auto">
                <a:xfrm>
                  <a:off x="4943" y="3420"/>
                  <a:ext cx="443" cy="5"/>
                </a:xfrm>
                <a:prstGeom prst="rect">
                  <a:avLst/>
                </a:prstGeom>
                <a:solidFill>
                  <a:srgbClr val="FDBF00"/>
                </a:solidFill>
                <a:ln w="9525">
                  <a:noFill/>
                  <a:miter lim="800000"/>
                  <a:headEnd/>
                  <a:tailEnd/>
                </a:ln>
              </p:spPr>
              <p:txBody>
                <a:bodyPr/>
                <a:lstStyle/>
                <a:p>
                  <a:endParaRPr lang="en-GB"/>
                </a:p>
              </p:txBody>
            </p:sp>
            <p:pic>
              <p:nvPicPr>
                <p:cNvPr id="47452" name="Picture 3685"/>
                <p:cNvPicPr>
                  <a:picLocks noChangeAspect="1" noChangeArrowheads="1"/>
                </p:cNvPicPr>
                <p:nvPr/>
              </p:nvPicPr>
              <p:blipFill>
                <a:blip r:embed="rId162"/>
                <a:srcRect/>
                <a:stretch>
                  <a:fillRect/>
                </a:stretch>
              </p:blipFill>
              <p:spPr bwMode="auto">
                <a:xfrm>
                  <a:off x="4943" y="3420"/>
                  <a:ext cx="443" cy="5"/>
                </a:xfrm>
                <a:prstGeom prst="rect">
                  <a:avLst/>
                </a:prstGeom>
                <a:noFill/>
                <a:ln w="9525">
                  <a:noFill/>
                  <a:miter lim="800000"/>
                  <a:headEnd/>
                  <a:tailEnd/>
                </a:ln>
              </p:spPr>
            </p:pic>
            <p:sp>
              <p:nvSpPr>
                <p:cNvPr id="47453" name="Rectangle 3686"/>
                <p:cNvSpPr>
                  <a:spLocks noChangeArrowheads="1"/>
                </p:cNvSpPr>
                <p:nvPr/>
              </p:nvSpPr>
              <p:spPr bwMode="auto">
                <a:xfrm>
                  <a:off x="4943" y="3420"/>
                  <a:ext cx="443" cy="5"/>
                </a:xfrm>
                <a:prstGeom prst="rect">
                  <a:avLst/>
                </a:prstGeom>
                <a:solidFill>
                  <a:srgbClr val="FDBF00"/>
                </a:solidFill>
                <a:ln w="9525">
                  <a:noFill/>
                  <a:miter lim="800000"/>
                  <a:headEnd/>
                  <a:tailEnd/>
                </a:ln>
              </p:spPr>
              <p:txBody>
                <a:bodyPr/>
                <a:lstStyle/>
                <a:p>
                  <a:endParaRPr lang="en-GB"/>
                </a:p>
              </p:txBody>
            </p:sp>
            <p:sp>
              <p:nvSpPr>
                <p:cNvPr id="47454" name="Rectangle 3687"/>
                <p:cNvSpPr>
                  <a:spLocks noChangeArrowheads="1"/>
                </p:cNvSpPr>
                <p:nvPr/>
              </p:nvSpPr>
              <p:spPr bwMode="auto">
                <a:xfrm>
                  <a:off x="4943" y="3425"/>
                  <a:ext cx="443" cy="7"/>
                </a:xfrm>
                <a:prstGeom prst="rect">
                  <a:avLst/>
                </a:prstGeom>
                <a:solidFill>
                  <a:srgbClr val="FFBF00"/>
                </a:solidFill>
                <a:ln w="9525">
                  <a:noFill/>
                  <a:miter lim="800000"/>
                  <a:headEnd/>
                  <a:tailEnd/>
                </a:ln>
              </p:spPr>
              <p:txBody>
                <a:bodyPr/>
                <a:lstStyle/>
                <a:p>
                  <a:endParaRPr lang="en-GB"/>
                </a:p>
              </p:txBody>
            </p:sp>
            <p:pic>
              <p:nvPicPr>
                <p:cNvPr id="47455" name="Picture 3688"/>
                <p:cNvPicPr>
                  <a:picLocks noChangeAspect="1" noChangeArrowheads="1"/>
                </p:cNvPicPr>
                <p:nvPr/>
              </p:nvPicPr>
              <p:blipFill>
                <a:blip r:embed="rId163"/>
                <a:srcRect/>
                <a:stretch>
                  <a:fillRect/>
                </a:stretch>
              </p:blipFill>
              <p:spPr bwMode="auto">
                <a:xfrm>
                  <a:off x="4943" y="3425"/>
                  <a:ext cx="443" cy="7"/>
                </a:xfrm>
                <a:prstGeom prst="rect">
                  <a:avLst/>
                </a:prstGeom>
                <a:noFill/>
                <a:ln w="9525">
                  <a:noFill/>
                  <a:miter lim="800000"/>
                  <a:headEnd/>
                  <a:tailEnd/>
                </a:ln>
              </p:spPr>
            </p:pic>
            <p:sp>
              <p:nvSpPr>
                <p:cNvPr id="47456" name="Rectangle 3689"/>
                <p:cNvSpPr>
                  <a:spLocks noChangeArrowheads="1"/>
                </p:cNvSpPr>
                <p:nvPr/>
              </p:nvSpPr>
              <p:spPr bwMode="auto">
                <a:xfrm>
                  <a:off x="4943" y="3425"/>
                  <a:ext cx="443" cy="7"/>
                </a:xfrm>
                <a:prstGeom prst="rect">
                  <a:avLst/>
                </a:prstGeom>
                <a:solidFill>
                  <a:srgbClr val="FFBF00"/>
                </a:solidFill>
                <a:ln w="9525">
                  <a:noFill/>
                  <a:miter lim="800000"/>
                  <a:headEnd/>
                  <a:tailEnd/>
                </a:ln>
              </p:spPr>
              <p:txBody>
                <a:bodyPr/>
                <a:lstStyle/>
                <a:p>
                  <a:endParaRPr lang="en-GB"/>
                </a:p>
              </p:txBody>
            </p:sp>
            <p:sp>
              <p:nvSpPr>
                <p:cNvPr id="47457" name="Rectangle 3690"/>
                <p:cNvSpPr>
                  <a:spLocks noChangeArrowheads="1"/>
                </p:cNvSpPr>
                <p:nvPr/>
              </p:nvSpPr>
              <p:spPr bwMode="auto">
                <a:xfrm>
                  <a:off x="4943" y="3432"/>
                  <a:ext cx="443" cy="8"/>
                </a:xfrm>
                <a:prstGeom prst="rect">
                  <a:avLst/>
                </a:prstGeom>
                <a:solidFill>
                  <a:srgbClr val="FFBD00"/>
                </a:solidFill>
                <a:ln w="9525">
                  <a:noFill/>
                  <a:miter lim="800000"/>
                  <a:headEnd/>
                  <a:tailEnd/>
                </a:ln>
              </p:spPr>
              <p:txBody>
                <a:bodyPr/>
                <a:lstStyle/>
                <a:p>
                  <a:endParaRPr lang="en-GB"/>
                </a:p>
              </p:txBody>
            </p:sp>
            <p:pic>
              <p:nvPicPr>
                <p:cNvPr id="47458" name="Picture 3691"/>
                <p:cNvPicPr>
                  <a:picLocks noChangeAspect="1" noChangeArrowheads="1"/>
                </p:cNvPicPr>
                <p:nvPr/>
              </p:nvPicPr>
              <p:blipFill>
                <a:blip r:embed="rId164"/>
                <a:srcRect/>
                <a:stretch>
                  <a:fillRect/>
                </a:stretch>
              </p:blipFill>
              <p:spPr bwMode="auto">
                <a:xfrm>
                  <a:off x="4943" y="3432"/>
                  <a:ext cx="443" cy="8"/>
                </a:xfrm>
                <a:prstGeom prst="rect">
                  <a:avLst/>
                </a:prstGeom>
                <a:noFill/>
                <a:ln w="9525">
                  <a:noFill/>
                  <a:miter lim="800000"/>
                  <a:headEnd/>
                  <a:tailEnd/>
                </a:ln>
              </p:spPr>
            </p:pic>
            <p:sp>
              <p:nvSpPr>
                <p:cNvPr id="47459" name="Rectangle 3692"/>
                <p:cNvSpPr>
                  <a:spLocks noChangeArrowheads="1"/>
                </p:cNvSpPr>
                <p:nvPr/>
              </p:nvSpPr>
              <p:spPr bwMode="auto">
                <a:xfrm>
                  <a:off x="4943" y="3432"/>
                  <a:ext cx="443" cy="8"/>
                </a:xfrm>
                <a:prstGeom prst="rect">
                  <a:avLst/>
                </a:prstGeom>
                <a:solidFill>
                  <a:srgbClr val="FFBD00"/>
                </a:solidFill>
                <a:ln w="9525">
                  <a:noFill/>
                  <a:miter lim="800000"/>
                  <a:headEnd/>
                  <a:tailEnd/>
                </a:ln>
              </p:spPr>
              <p:txBody>
                <a:bodyPr/>
                <a:lstStyle/>
                <a:p>
                  <a:endParaRPr lang="en-GB"/>
                </a:p>
              </p:txBody>
            </p:sp>
            <p:sp>
              <p:nvSpPr>
                <p:cNvPr id="47460" name="Rectangle 3693"/>
                <p:cNvSpPr>
                  <a:spLocks noChangeArrowheads="1"/>
                </p:cNvSpPr>
                <p:nvPr/>
              </p:nvSpPr>
              <p:spPr bwMode="auto">
                <a:xfrm>
                  <a:off x="4943" y="3440"/>
                  <a:ext cx="443" cy="7"/>
                </a:xfrm>
                <a:prstGeom prst="rect">
                  <a:avLst/>
                </a:prstGeom>
                <a:solidFill>
                  <a:srgbClr val="FFBB00"/>
                </a:solidFill>
                <a:ln w="9525">
                  <a:noFill/>
                  <a:miter lim="800000"/>
                  <a:headEnd/>
                  <a:tailEnd/>
                </a:ln>
              </p:spPr>
              <p:txBody>
                <a:bodyPr/>
                <a:lstStyle/>
                <a:p>
                  <a:endParaRPr lang="en-GB"/>
                </a:p>
              </p:txBody>
            </p:sp>
            <p:pic>
              <p:nvPicPr>
                <p:cNvPr id="47461" name="Picture 3694"/>
                <p:cNvPicPr>
                  <a:picLocks noChangeAspect="1" noChangeArrowheads="1"/>
                </p:cNvPicPr>
                <p:nvPr/>
              </p:nvPicPr>
              <p:blipFill>
                <a:blip r:embed="rId165"/>
                <a:srcRect/>
                <a:stretch>
                  <a:fillRect/>
                </a:stretch>
              </p:blipFill>
              <p:spPr bwMode="auto">
                <a:xfrm>
                  <a:off x="4943" y="3440"/>
                  <a:ext cx="443" cy="7"/>
                </a:xfrm>
                <a:prstGeom prst="rect">
                  <a:avLst/>
                </a:prstGeom>
                <a:noFill/>
                <a:ln w="9525">
                  <a:noFill/>
                  <a:miter lim="800000"/>
                  <a:headEnd/>
                  <a:tailEnd/>
                </a:ln>
              </p:spPr>
            </p:pic>
            <p:sp>
              <p:nvSpPr>
                <p:cNvPr id="47462" name="Rectangle 3695"/>
                <p:cNvSpPr>
                  <a:spLocks noChangeArrowheads="1"/>
                </p:cNvSpPr>
                <p:nvPr/>
              </p:nvSpPr>
              <p:spPr bwMode="auto">
                <a:xfrm>
                  <a:off x="4943" y="3440"/>
                  <a:ext cx="443" cy="7"/>
                </a:xfrm>
                <a:prstGeom prst="rect">
                  <a:avLst/>
                </a:prstGeom>
                <a:solidFill>
                  <a:srgbClr val="FFBB00"/>
                </a:solidFill>
                <a:ln w="9525">
                  <a:noFill/>
                  <a:miter lim="800000"/>
                  <a:headEnd/>
                  <a:tailEnd/>
                </a:ln>
              </p:spPr>
              <p:txBody>
                <a:bodyPr/>
                <a:lstStyle/>
                <a:p>
                  <a:endParaRPr lang="en-GB"/>
                </a:p>
              </p:txBody>
            </p:sp>
            <p:sp>
              <p:nvSpPr>
                <p:cNvPr id="47463" name="Rectangle 3696"/>
                <p:cNvSpPr>
                  <a:spLocks noChangeArrowheads="1"/>
                </p:cNvSpPr>
                <p:nvPr/>
              </p:nvSpPr>
              <p:spPr bwMode="auto">
                <a:xfrm>
                  <a:off x="4943" y="3447"/>
                  <a:ext cx="443" cy="8"/>
                </a:xfrm>
                <a:prstGeom prst="rect">
                  <a:avLst/>
                </a:prstGeom>
                <a:solidFill>
                  <a:srgbClr val="FFB900"/>
                </a:solidFill>
                <a:ln w="9525">
                  <a:noFill/>
                  <a:miter lim="800000"/>
                  <a:headEnd/>
                  <a:tailEnd/>
                </a:ln>
              </p:spPr>
              <p:txBody>
                <a:bodyPr/>
                <a:lstStyle/>
                <a:p>
                  <a:endParaRPr lang="en-GB"/>
                </a:p>
              </p:txBody>
            </p:sp>
            <p:pic>
              <p:nvPicPr>
                <p:cNvPr id="47464" name="Picture 3697"/>
                <p:cNvPicPr>
                  <a:picLocks noChangeAspect="1" noChangeArrowheads="1"/>
                </p:cNvPicPr>
                <p:nvPr/>
              </p:nvPicPr>
              <p:blipFill>
                <a:blip r:embed="rId166"/>
                <a:srcRect/>
                <a:stretch>
                  <a:fillRect/>
                </a:stretch>
              </p:blipFill>
              <p:spPr bwMode="auto">
                <a:xfrm>
                  <a:off x="4943" y="3447"/>
                  <a:ext cx="443" cy="8"/>
                </a:xfrm>
                <a:prstGeom prst="rect">
                  <a:avLst/>
                </a:prstGeom>
                <a:noFill/>
                <a:ln w="9525">
                  <a:noFill/>
                  <a:miter lim="800000"/>
                  <a:headEnd/>
                  <a:tailEnd/>
                </a:ln>
              </p:spPr>
            </p:pic>
            <p:sp>
              <p:nvSpPr>
                <p:cNvPr id="47465" name="Rectangle 3698"/>
                <p:cNvSpPr>
                  <a:spLocks noChangeArrowheads="1"/>
                </p:cNvSpPr>
                <p:nvPr/>
              </p:nvSpPr>
              <p:spPr bwMode="auto">
                <a:xfrm>
                  <a:off x="4943" y="3447"/>
                  <a:ext cx="443" cy="8"/>
                </a:xfrm>
                <a:prstGeom prst="rect">
                  <a:avLst/>
                </a:prstGeom>
                <a:solidFill>
                  <a:srgbClr val="FFB900"/>
                </a:solidFill>
                <a:ln w="9525">
                  <a:noFill/>
                  <a:miter lim="800000"/>
                  <a:headEnd/>
                  <a:tailEnd/>
                </a:ln>
              </p:spPr>
              <p:txBody>
                <a:bodyPr/>
                <a:lstStyle/>
                <a:p>
                  <a:endParaRPr lang="en-GB"/>
                </a:p>
              </p:txBody>
            </p:sp>
            <p:sp>
              <p:nvSpPr>
                <p:cNvPr id="47466" name="Rectangle 3699"/>
                <p:cNvSpPr>
                  <a:spLocks noChangeArrowheads="1"/>
                </p:cNvSpPr>
                <p:nvPr/>
              </p:nvSpPr>
              <p:spPr bwMode="auto">
                <a:xfrm>
                  <a:off x="4943" y="3455"/>
                  <a:ext cx="443" cy="9"/>
                </a:xfrm>
                <a:prstGeom prst="rect">
                  <a:avLst/>
                </a:prstGeom>
                <a:solidFill>
                  <a:srgbClr val="FFB700"/>
                </a:solidFill>
                <a:ln w="9525">
                  <a:noFill/>
                  <a:miter lim="800000"/>
                  <a:headEnd/>
                  <a:tailEnd/>
                </a:ln>
              </p:spPr>
              <p:txBody>
                <a:bodyPr/>
                <a:lstStyle/>
                <a:p>
                  <a:endParaRPr lang="en-GB"/>
                </a:p>
              </p:txBody>
            </p:sp>
            <p:pic>
              <p:nvPicPr>
                <p:cNvPr id="47467" name="Picture 3700"/>
                <p:cNvPicPr>
                  <a:picLocks noChangeAspect="1" noChangeArrowheads="1"/>
                </p:cNvPicPr>
                <p:nvPr/>
              </p:nvPicPr>
              <p:blipFill>
                <a:blip r:embed="rId167"/>
                <a:srcRect/>
                <a:stretch>
                  <a:fillRect/>
                </a:stretch>
              </p:blipFill>
              <p:spPr bwMode="auto">
                <a:xfrm>
                  <a:off x="4943" y="3455"/>
                  <a:ext cx="443" cy="9"/>
                </a:xfrm>
                <a:prstGeom prst="rect">
                  <a:avLst/>
                </a:prstGeom>
                <a:noFill/>
                <a:ln w="9525">
                  <a:noFill/>
                  <a:miter lim="800000"/>
                  <a:headEnd/>
                  <a:tailEnd/>
                </a:ln>
              </p:spPr>
            </p:pic>
            <p:sp>
              <p:nvSpPr>
                <p:cNvPr id="47468" name="Rectangle 3701"/>
                <p:cNvSpPr>
                  <a:spLocks noChangeArrowheads="1"/>
                </p:cNvSpPr>
                <p:nvPr/>
              </p:nvSpPr>
              <p:spPr bwMode="auto">
                <a:xfrm>
                  <a:off x="4943" y="3455"/>
                  <a:ext cx="443" cy="9"/>
                </a:xfrm>
                <a:prstGeom prst="rect">
                  <a:avLst/>
                </a:prstGeom>
                <a:solidFill>
                  <a:srgbClr val="FFB700"/>
                </a:solidFill>
                <a:ln w="9525">
                  <a:noFill/>
                  <a:miter lim="800000"/>
                  <a:headEnd/>
                  <a:tailEnd/>
                </a:ln>
              </p:spPr>
              <p:txBody>
                <a:bodyPr/>
                <a:lstStyle/>
                <a:p>
                  <a:endParaRPr lang="en-GB"/>
                </a:p>
              </p:txBody>
            </p:sp>
            <p:sp>
              <p:nvSpPr>
                <p:cNvPr id="47469" name="Rectangle 3702"/>
                <p:cNvSpPr>
                  <a:spLocks noChangeArrowheads="1"/>
                </p:cNvSpPr>
                <p:nvPr/>
              </p:nvSpPr>
              <p:spPr bwMode="auto">
                <a:xfrm>
                  <a:off x="4943" y="3464"/>
                  <a:ext cx="443" cy="7"/>
                </a:xfrm>
                <a:prstGeom prst="rect">
                  <a:avLst/>
                </a:prstGeom>
                <a:solidFill>
                  <a:srgbClr val="FFB500"/>
                </a:solidFill>
                <a:ln w="9525">
                  <a:noFill/>
                  <a:miter lim="800000"/>
                  <a:headEnd/>
                  <a:tailEnd/>
                </a:ln>
              </p:spPr>
              <p:txBody>
                <a:bodyPr/>
                <a:lstStyle/>
                <a:p>
                  <a:endParaRPr lang="en-GB"/>
                </a:p>
              </p:txBody>
            </p:sp>
            <p:pic>
              <p:nvPicPr>
                <p:cNvPr id="47470" name="Picture 3703"/>
                <p:cNvPicPr>
                  <a:picLocks noChangeAspect="1" noChangeArrowheads="1"/>
                </p:cNvPicPr>
                <p:nvPr/>
              </p:nvPicPr>
              <p:blipFill>
                <a:blip r:embed="rId168"/>
                <a:srcRect/>
                <a:stretch>
                  <a:fillRect/>
                </a:stretch>
              </p:blipFill>
              <p:spPr bwMode="auto">
                <a:xfrm>
                  <a:off x="4943" y="3464"/>
                  <a:ext cx="443" cy="7"/>
                </a:xfrm>
                <a:prstGeom prst="rect">
                  <a:avLst/>
                </a:prstGeom>
                <a:noFill/>
                <a:ln w="9525">
                  <a:noFill/>
                  <a:miter lim="800000"/>
                  <a:headEnd/>
                  <a:tailEnd/>
                </a:ln>
              </p:spPr>
            </p:pic>
            <p:sp>
              <p:nvSpPr>
                <p:cNvPr id="47471" name="Rectangle 3704"/>
                <p:cNvSpPr>
                  <a:spLocks noChangeArrowheads="1"/>
                </p:cNvSpPr>
                <p:nvPr/>
              </p:nvSpPr>
              <p:spPr bwMode="auto">
                <a:xfrm>
                  <a:off x="4943" y="3464"/>
                  <a:ext cx="443" cy="7"/>
                </a:xfrm>
                <a:prstGeom prst="rect">
                  <a:avLst/>
                </a:prstGeom>
                <a:solidFill>
                  <a:srgbClr val="FFB500"/>
                </a:solidFill>
                <a:ln w="9525">
                  <a:noFill/>
                  <a:miter lim="800000"/>
                  <a:headEnd/>
                  <a:tailEnd/>
                </a:ln>
              </p:spPr>
              <p:txBody>
                <a:bodyPr/>
                <a:lstStyle/>
                <a:p>
                  <a:endParaRPr lang="en-GB"/>
                </a:p>
              </p:txBody>
            </p:sp>
            <p:sp>
              <p:nvSpPr>
                <p:cNvPr id="47472" name="Rectangle 3705"/>
                <p:cNvSpPr>
                  <a:spLocks noChangeArrowheads="1"/>
                </p:cNvSpPr>
                <p:nvPr/>
              </p:nvSpPr>
              <p:spPr bwMode="auto">
                <a:xfrm>
                  <a:off x="4943" y="3471"/>
                  <a:ext cx="443" cy="7"/>
                </a:xfrm>
                <a:prstGeom prst="rect">
                  <a:avLst/>
                </a:prstGeom>
                <a:solidFill>
                  <a:srgbClr val="FFB300"/>
                </a:solidFill>
                <a:ln w="9525">
                  <a:noFill/>
                  <a:miter lim="800000"/>
                  <a:headEnd/>
                  <a:tailEnd/>
                </a:ln>
              </p:spPr>
              <p:txBody>
                <a:bodyPr/>
                <a:lstStyle/>
                <a:p>
                  <a:endParaRPr lang="en-GB"/>
                </a:p>
              </p:txBody>
            </p:sp>
            <p:pic>
              <p:nvPicPr>
                <p:cNvPr id="47473" name="Picture 3706"/>
                <p:cNvPicPr>
                  <a:picLocks noChangeAspect="1" noChangeArrowheads="1"/>
                </p:cNvPicPr>
                <p:nvPr/>
              </p:nvPicPr>
              <p:blipFill>
                <a:blip r:embed="rId169"/>
                <a:srcRect/>
                <a:stretch>
                  <a:fillRect/>
                </a:stretch>
              </p:blipFill>
              <p:spPr bwMode="auto">
                <a:xfrm>
                  <a:off x="4943" y="3471"/>
                  <a:ext cx="443" cy="7"/>
                </a:xfrm>
                <a:prstGeom prst="rect">
                  <a:avLst/>
                </a:prstGeom>
                <a:noFill/>
                <a:ln w="9525">
                  <a:noFill/>
                  <a:miter lim="800000"/>
                  <a:headEnd/>
                  <a:tailEnd/>
                </a:ln>
              </p:spPr>
            </p:pic>
            <p:sp>
              <p:nvSpPr>
                <p:cNvPr id="47474" name="Rectangle 3707"/>
                <p:cNvSpPr>
                  <a:spLocks noChangeArrowheads="1"/>
                </p:cNvSpPr>
                <p:nvPr/>
              </p:nvSpPr>
              <p:spPr bwMode="auto">
                <a:xfrm>
                  <a:off x="4943" y="3471"/>
                  <a:ext cx="443" cy="7"/>
                </a:xfrm>
                <a:prstGeom prst="rect">
                  <a:avLst/>
                </a:prstGeom>
                <a:solidFill>
                  <a:srgbClr val="FFB300"/>
                </a:solidFill>
                <a:ln w="9525">
                  <a:noFill/>
                  <a:miter lim="800000"/>
                  <a:headEnd/>
                  <a:tailEnd/>
                </a:ln>
              </p:spPr>
              <p:txBody>
                <a:bodyPr/>
                <a:lstStyle/>
                <a:p>
                  <a:endParaRPr lang="en-GB"/>
                </a:p>
              </p:txBody>
            </p:sp>
            <p:sp>
              <p:nvSpPr>
                <p:cNvPr id="47475" name="Rectangle 3708"/>
                <p:cNvSpPr>
                  <a:spLocks noChangeArrowheads="1"/>
                </p:cNvSpPr>
                <p:nvPr/>
              </p:nvSpPr>
              <p:spPr bwMode="auto">
                <a:xfrm>
                  <a:off x="4943" y="3478"/>
                  <a:ext cx="443" cy="9"/>
                </a:xfrm>
                <a:prstGeom prst="rect">
                  <a:avLst/>
                </a:prstGeom>
                <a:solidFill>
                  <a:srgbClr val="FFB100"/>
                </a:solidFill>
                <a:ln w="9525">
                  <a:noFill/>
                  <a:miter lim="800000"/>
                  <a:headEnd/>
                  <a:tailEnd/>
                </a:ln>
              </p:spPr>
              <p:txBody>
                <a:bodyPr/>
                <a:lstStyle/>
                <a:p>
                  <a:endParaRPr lang="en-GB"/>
                </a:p>
              </p:txBody>
            </p:sp>
            <p:pic>
              <p:nvPicPr>
                <p:cNvPr id="47476" name="Picture 3709"/>
                <p:cNvPicPr>
                  <a:picLocks noChangeAspect="1" noChangeArrowheads="1"/>
                </p:cNvPicPr>
                <p:nvPr/>
              </p:nvPicPr>
              <p:blipFill>
                <a:blip r:embed="rId170"/>
                <a:srcRect/>
                <a:stretch>
                  <a:fillRect/>
                </a:stretch>
              </p:blipFill>
              <p:spPr bwMode="auto">
                <a:xfrm>
                  <a:off x="4943" y="3478"/>
                  <a:ext cx="443" cy="9"/>
                </a:xfrm>
                <a:prstGeom prst="rect">
                  <a:avLst/>
                </a:prstGeom>
                <a:noFill/>
                <a:ln w="9525">
                  <a:noFill/>
                  <a:miter lim="800000"/>
                  <a:headEnd/>
                  <a:tailEnd/>
                </a:ln>
              </p:spPr>
            </p:pic>
            <p:sp>
              <p:nvSpPr>
                <p:cNvPr id="47477" name="Rectangle 3710"/>
                <p:cNvSpPr>
                  <a:spLocks noChangeArrowheads="1"/>
                </p:cNvSpPr>
                <p:nvPr/>
              </p:nvSpPr>
              <p:spPr bwMode="auto">
                <a:xfrm>
                  <a:off x="4943" y="3478"/>
                  <a:ext cx="443" cy="9"/>
                </a:xfrm>
                <a:prstGeom prst="rect">
                  <a:avLst/>
                </a:prstGeom>
                <a:solidFill>
                  <a:srgbClr val="FFB100"/>
                </a:solidFill>
                <a:ln w="9525">
                  <a:noFill/>
                  <a:miter lim="800000"/>
                  <a:headEnd/>
                  <a:tailEnd/>
                </a:ln>
              </p:spPr>
              <p:txBody>
                <a:bodyPr/>
                <a:lstStyle/>
                <a:p>
                  <a:endParaRPr lang="en-GB"/>
                </a:p>
              </p:txBody>
            </p:sp>
            <p:sp>
              <p:nvSpPr>
                <p:cNvPr id="47478" name="Rectangle 3711"/>
                <p:cNvSpPr>
                  <a:spLocks noChangeArrowheads="1"/>
                </p:cNvSpPr>
                <p:nvPr/>
              </p:nvSpPr>
              <p:spPr bwMode="auto">
                <a:xfrm>
                  <a:off x="4943" y="3487"/>
                  <a:ext cx="443" cy="7"/>
                </a:xfrm>
                <a:prstGeom prst="rect">
                  <a:avLst/>
                </a:prstGeom>
                <a:solidFill>
                  <a:srgbClr val="FFAF00"/>
                </a:solidFill>
                <a:ln w="9525">
                  <a:noFill/>
                  <a:miter lim="800000"/>
                  <a:headEnd/>
                  <a:tailEnd/>
                </a:ln>
              </p:spPr>
              <p:txBody>
                <a:bodyPr/>
                <a:lstStyle/>
                <a:p>
                  <a:endParaRPr lang="en-GB"/>
                </a:p>
              </p:txBody>
            </p:sp>
            <p:pic>
              <p:nvPicPr>
                <p:cNvPr id="47479" name="Picture 3712"/>
                <p:cNvPicPr>
                  <a:picLocks noChangeAspect="1" noChangeArrowheads="1"/>
                </p:cNvPicPr>
                <p:nvPr/>
              </p:nvPicPr>
              <p:blipFill>
                <a:blip r:embed="rId171"/>
                <a:srcRect/>
                <a:stretch>
                  <a:fillRect/>
                </a:stretch>
              </p:blipFill>
              <p:spPr bwMode="auto">
                <a:xfrm>
                  <a:off x="4943" y="3487"/>
                  <a:ext cx="443" cy="7"/>
                </a:xfrm>
                <a:prstGeom prst="rect">
                  <a:avLst/>
                </a:prstGeom>
                <a:noFill/>
                <a:ln w="9525">
                  <a:noFill/>
                  <a:miter lim="800000"/>
                  <a:headEnd/>
                  <a:tailEnd/>
                </a:ln>
              </p:spPr>
            </p:pic>
            <p:sp>
              <p:nvSpPr>
                <p:cNvPr id="47480" name="Rectangle 3713"/>
                <p:cNvSpPr>
                  <a:spLocks noChangeArrowheads="1"/>
                </p:cNvSpPr>
                <p:nvPr/>
              </p:nvSpPr>
              <p:spPr bwMode="auto">
                <a:xfrm>
                  <a:off x="4943" y="3487"/>
                  <a:ext cx="443" cy="7"/>
                </a:xfrm>
                <a:prstGeom prst="rect">
                  <a:avLst/>
                </a:prstGeom>
                <a:solidFill>
                  <a:srgbClr val="FFAF00"/>
                </a:solidFill>
                <a:ln w="9525">
                  <a:noFill/>
                  <a:miter lim="800000"/>
                  <a:headEnd/>
                  <a:tailEnd/>
                </a:ln>
              </p:spPr>
              <p:txBody>
                <a:bodyPr/>
                <a:lstStyle/>
                <a:p>
                  <a:endParaRPr lang="en-GB"/>
                </a:p>
              </p:txBody>
            </p:sp>
            <p:sp>
              <p:nvSpPr>
                <p:cNvPr id="47481" name="Rectangle 3714"/>
                <p:cNvSpPr>
                  <a:spLocks noChangeArrowheads="1"/>
                </p:cNvSpPr>
                <p:nvPr/>
              </p:nvSpPr>
              <p:spPr bwMode="auto">
                <a:xfrm>
                  <a:off x="4943" y="3494"/>
                  <a:ext cx="443" cy="8"/>
                </a:xfrm>
                <a:prstGeom prst="rect">
                  <a:avLst/>
                </a:prstGeom>
                <a:solidFill>
                  <a:srgbClr val="FFAD00"/>
                </a:solidFill>
                <a:ln w="9525">
                  <a:noFill/>
                  <a:miter lim="800000"/>
                  <a:headEnd/>
                  <a:tailEnd/>
                </a:ln>
              </p:spPr>
              <p:txBody>
                <a:bodyPr/>
                <a:lstStyle/>
                <a:p>
                  <a:endParaRPr lang="en-GB"/>
                </a:p>
              </p:txBody>
            </p:sp>
            <p:pic>
              <p:nvPicPr>
                <p:cNvPr id="47482" name="Picture 3715"/>
                <p:cNvPicPr>
                  <a:picLocks noChangeAspect="1" noChangeArrowheads="1"/>
                </p:cNvPicPr>
                <p:nvPr/>
              </p:nvPicPr>
              <p:blipFill>
                <a:blip r:embed="rId172"/>
                <a:srcRect/>
                <a:stretch>
                  <a:fillRect/>
                </a:stretch>
              </p:blipFill>
              <p:spPr bwMode="auto">
                <a:xfrm>
                  <a:off x="4943" y="3494"/>
                  <a:ext cx="443" cy="8"/>
                </a:xfrm>
                <a:prstGeom prst="rect">
                  <a:avLst/>
                </a:prstGeom>
                <a:noFill/>
                <a:ln w="9525">
                  <a:noFill/>
                  <a:miter lim="800000"/>
                  <a:headEnd/>
                  <a:tailEnd/>
                </a:ln>
              </p:spPr>
            </p:pic>
            <p:sp>
              <p:nvSpPr>
                <p:cNvPr id="47483" name="Rectangle 3716"/>
                <p:cNvSpPr>
                  <a:spLocks noChangeArrowheads="1"/>
                </p:cNvSpPr>
                <p:nvPr/>
              </p:nvSpPr>
              <p:spPr bwMode="auto">
                <a:xfrm>
                  <a:off x="4943" y="3494"/>
                  <a:ext cx="443" cy="8"/>
                </a:xfrm>
                <a:prstGeom prst="rect">
                  <a:avLst/>
                </a:prstGeom>
                <a:solidFill>
                  <a:srgbClr val="FFAD00"/>
                </a:solidFill>
                <a:ln w="9525">
                  <a:noFill/>
                  <a:miter lim="800000"/>
                  <a:headEnd/>
                  <a:tailEnd/>
                </a:ln>
              </p:spPr>
              <p:txBody>
                <a:bodyPr/>
                <a:lstStyle/>
                <a:p>
                  <a:endParaRPr lang="en-GB"/>
                </a:p>
              </p:txBody>
            </p:sp>
            <p:sp>
              <p:nvSpPr>
                <p:cNvPr id="47484" name="Rectangle 3717"/>
                <p:cNvSpPr>
                  <a:spLocks noChangeArrowheads="1"/>
                </p:cNvSpPr>
                <p:nvPr/>
              </p:nvSpPr>
              <p:spPr bwMode="auto">
                <a:xfrm>
                  <a:off x="4943" y="3502"/>
                  <a:ext cx="443" cy="8"/>
                </a:xfrm>
                <a:prstGeom prst="rect">
                  <a:avLst/>
                </a:prstGeom>
                <a:solidFill>
                  <a:srgbClr val="FFAB00"/>
                </a:solidFill>
                <a:ln w="9525">
                  <a:noFill/>
                  <a:miter lim="800000"/>
                  <a:headEnd/>
                  <a:tailEnd/>
                </a:ln>
              </p:spPr>
              <p:txBody>
                <a:bodyPr/>
                <a:lstStyle/>
                <a:p>
                  <a:endParaRPr lang="en-GB"/>
                </a:p>
              </p:txBody>
            </p:sp>
            <p:pic>
              <p:nvPicPr>
                <p:cNvPr id="47485" name="Picture 3718"/>
                <p:cNvPicPr>
                  <a:picLocks noChangeAspect="1" noChangeArrowheads="1"/>
                </p:cNvPicPr>
                <p:nvPr/>
              </p:nvPicPr>
              <p:blipFill>
                <a:blip r:embed="rId173"/>
                <a:srcRect/>
                <a:stretch>
                  <a:fillRect/>
                </a:stretch>
              </p:blipFill>
              <p:spPr bwMode="auto">
                <a:xfrm>
                  <a:off x="4943" y="3502"/>
                  <a:ext cx="443" cy="8"/>
                </a:xfrm>
                <a:prstGeom prst="rect">
                  <a:avLst/>
                </a:prstGeom>
                <a:noFill/>
                <a:ln w="9525">
                  <a:noFill/>
                  <a:miter lim="800000"/>
                  <a:headEnd/>
                  <a:tailEnd/>
                </a:ln>
              </p:spPr>
            </p:pic>
            <p:sp>
              <p:nvSpPr>
                <p:cNvPr id="47486" name="Rectangle 3719"/>
                <p:cNvSpPr>
                  <a:spLocks noChangeArrowheads="1"/>
                </p:cNvSpPr>
                <p:nvPr/>
              </p:nvSpPr>
              <p:spPr bwMode="auto">
                <a:xfrm>
                  <a:off x="4943" y="3502"/>
                  <a:ext cx="443" cy="8"/>
                </a:xfrm>
                <a:prstGeom prst="rect">
                  <a:avLst/>
                </a:prstGeom>
                <a:solidFill>
                  <a:srgbClr val="FFAB00"/>
                </a:solidFill>
                <a:ln w="9525">
                  <a:noFill/>
                  <a:miter lim="800000"/>
                  <a:headEnd/>
                  <a:tailEnd/>
                </a:ln>
              </p:spPr>
              <p:txBody>
                <a:bodyPr/>
                <a:lstStyle/>
                <a:p>
                  <a:endParaRPr lang="en-GB"/>
                </a:p>
              </p:txBody>
            </p:sp>
            <p:sp>
              <p:nvSpPr>
                <p:cNvPr id="47487" name="Rectangle 3720"/>
                <p:cNvSpPr>
                  <a:spLocks noChangeArrowheads="1"/>
                </p:cNvSpPr>
                <p:nvPr/>
              </p:nvSpPr>
              <p:spPr bwMode="auto">
                <a:xfrm>
                  <a:off x="4943" y="3510"/>
                  <a:ext cx="443" cy="8"/>
                </a:xfrm>
                <a:prstGeom prst="rect">
                  <a:avLst/>
                </a:prstGeom>
                <a:solidFill>
                  <a:srgbClr val="FFA900"/>
                </a:solidFill>
                <a:ln w="9525">
                  <a:noFill/>
                  <a:miter lim="800000"/>
                  <a:headEnd/>
                  <a:tailEnd/>
                </a:ln>
              </p:spPr>
              <p:txBody>
                <a:bodyPr/>
                <a:lstStyle/>
                <a:p>
                  <a:endParaRPr lang="en-GB"/>
                </a:p>
              </p:txBody>
            </p:sp>
            <p:pic>
              <p:nvPicPr>
                <p:cNvPr id="47488" name="Picture 3721"/>
                <p:cNvPicPr>
                  <a:picLocks noChangeAspect="1" noChangeArrowheads="1"/>
                </p:cNvPicPr>
                <p:nvPr/>
              </p:nvPicPr>
              <p:blipFill>
                <a:blip r:embed="rId174"/>
                <a:srcRect/>
                <a:stretch>
                  <a:fillRect/>
                </a:stretch>
              </p:blipFill>
              <p:spPr bwMode="auto">
                <a:xfrm>
                  <a:off x="4943" y="3510"/>
                  <a:ext cx="443" cy="8"/>
                </a:xfrm>
                <a:prstGeom prst="rect">
                  <a:avLst/>
                </a:prstGeom>
                <a:noFill/>
                <a:ln w="9525">
                  <a:noFill/>
                  <a:miter lim="800000"/>
                  <a:headEnd/>
                  <a:tailEnd/>
                </a:ln>
              </p:spPr>
            </p:pic>
            <p:sp>
              <p:nvSpPr>
                <p:cNvPr id="47489" name="Rectangle 3722"/>
                <p:cNvSpPr>
                  <a:spLocks noChangeArrowheads="1"/>
                </p:cNvSpPr>
                <p:nvPr/>
              </p:nvSpPr>
              <p:spPr bwMode="auto">
                <a:xfrm>
                  <a:off x="4943" y="3510"/>
                  <a:ext cx="443" cy="8"/>
                </a:xfrm>
                <a:prstGeom prst="rect">
                  <a:avLst/>
                </a:prstGeom>
                <a:solidFill>
                  <a:srgbClr val="FFA900"/>
                </a:solidFill>
                <a:ln w="9525">
                  <a:noFill/>
                  <a:miter lim="800000"/>
                  <a:headEnd/>
                  <a:tailEnd/>
                </a:ln>
              </p:spPr>
              <p:txBody>
                <a:bodyPr/>
                <a:lstStyle/>
                <a:p>
                  <a:endParaRPr lang="en-GB"/>
                </a:p>
              </p:txBody>
            </p:sp>
            <p:sp>
              <p:nvSpPr>
                <p:cNvPr id="47490" name="Rectangle 3723"/>
                <p:cNvSpPr>
                  <a:spLocks noChangeArrowheads="1"/>
                </p:cNvSpPr>
                <p:nvPr/>
              </p:nvSpPr>
              <p:spPr bwMode="auto">
                <a:xfrm>
                  <a:off x="4943" y="3518"/>
                  <a:ext cx="443" cy="7"/>
                </a:xfrm>
                <a:prstGeom prst="rect">
                  <a:avLst/>
                </a:prstGeom>
                <a:solidFill>
                  <a:srgbClr val="FFA700"/>
                </a:solidFill>
                <a:ln w="9525">
                  <a:noFill/>
                  <a:miter lim="800000"/>
                  <a:headEnd/>
                  <a:tailEnd/>
                </a:ln>
              </p:spPr>
              <p:txBody>
                <a:bodyPr/>
                <a:lstStyle/>
                <a:p>
                  <a:endParaRPr lang="en-GB"/>
                </a:p>
              </p:txBody>
            </p:sp>
            <p:pic>
              <p:nvPicPr>
                <p:cNvPr id="47491" name="Picture 3724"/>
                <p:cNvPicPr>
                  <a:picLocks noChangeAspect="1" noChangeArrowheads="1"/>
                </p:cNvPicPr>
                <p:nvPr/>
              </p:nvPicPr>
              <p:blipFill>
                <a:blip r:embed="rId175"/>
                <a:srcRect/>
                <a:stretch>
                  <a:fillRect/>
                </a:stretch>
              </p:blipFill>
              <p:spPr bwMode="auto">
                <a:xfrm>
                  <a:off x="4943" y="3518"/>
                  <a:ext cx="443" cy="7"/>
                </a:xfrm>
                <a:prstGeom prst="rect">
                  <a:avLst/>
                </a:prstGeom>
                <a:noFill/>
                <a:ln w="9525">
                  <a:noFill/>
                  <a:miter lim="800000"/>
                  <a:headEnd/>
                  <a:tailEnd/>
                </a:ln>
              </p:spPr>
            </p:pic>
            <p:sp>
              <p:nvSpPr>
                <p:cNvPr id="47492" name="Rectangle 3725"/>
                <p:cNvSpPr>
                  <a:spLocks noChangeArrowheads="1"/>
                </p:cNvSpPr>
                <p:nvPr/>
              </p:nvSpPr>
              <p:spPr bwMode="auto">
                <a:xfrm>
                  <a:off x="4943" y="3518"/>
                  <a:ext cx="443" cy="7"/>
                </a:xfrm>
                <a:prstGeom prst="rect">
                  <a:avLst/>
                </a:prstGeom>
                <a:solidFill>
                  <a:srgbClr val="FFA700"/>
                </a:solidFill>
                <a:ln w="9525">
                  <a:noFill/>
                  <a:miter lim="800000"/>
                  <a:headEnd/>
                  <a:tailEnd/>
                </a:ln>
              </p:spPr>
              <p:txBody>
                <a:bodyPr/>
                <a:lstStyle/>
                <a:p>
                  <a:endParaRPr lang="en-GB"/>
                </a:p>
              </p:txBody>
            </p:sp>
            <p:sp>
              <p:nvSpPr>
                <p:cNvPr id="47493" name="Rectangle 3726"/>
                <p:cNvSpPr>
                  <a:spLocks noChangeArrowheads="1"/>
                </p:cNvSpPr>
                <p:nvPr/>
              </p:nvSpPr>
              <p:spPr bwMode="auto">
                <a:xfrm>
                  <a:off x="4943" y="3525"/>
                  <a:ext cx="443" cy="8"/>
                </a:xfrm>
                <a:prstGeom prst="rect">
                  <a:avLst/>
                </a:prstGeom>
                <a:solidFill>
                  <a:srgbClr val="FFA500"/>
                </a:solidFill>
                <a:ln w="9525">
                  <a:noFill/>
                  <a:miter lim="800000"/>
                  <a:headEnd/>
                  <a:tailEnd/>
                </a:ln>
              </p:spPr>
              <p:txBody>
                <a:bodyPr/>
                <a:lstStyle/>
                <a:p>
                  <a:endParaRPr lang="en-GB"/>
                </a:p>
              </p:txBody>
            </p:sp>
            <p:pic>
              <p:nvPicPr>
                <p:cNvPr id="47494" name="Picture 3727"/>
                <p:cNvPicPr>
                  <a:picLocks noChangeAspect="1" noChangeArrowheads="1"/>
                </p:cNvPicPr>
                <p:nvPr/>
              </p:nvPicPr>
              <p:blipFill>
                <a:blip r:embed="rId176"/>
                <a:srcRect/>
                <a:stretch>
                  <a:fillRect/>
                </a:stretch>
              </p:blipFill>
              <p:spPr bwMode="auto">
                <a:xfrm>
                  <a:off x="4943" y="3525"/>
                  <a:ext cx="443" cy="8"/>
                </a:xfrm>
                <a:prstGeom prst="rect">
                  <a:avLst/>
                </a:prstGeom>
                <a:noFill/>
                <a:ln w="9525">
                  <a:noFill/>
                  <a:miter lim="800000"/>
                  <a:headEnd/>
                  <a:tailEnd/>
                </a:ln>
              </p:spPr>
            </p:pic>
            <p:sp>
              <p:nvSpPr>
                <p:cNvPr id="47495" name="Rectangle 3728"/>
                <p:cNvSpPr>
                  <a:spLocks noChangeArrowheads="1"/>
                </p:cNvSpPr>
                <p:nvPr/>
              </p:nvSpPr>
              <p:spPr bwMode="auto">
                <a:xfrm>
                  <a:off x="4943" y="3525"/>
                  <a:ext cx="443" cy="8"/>
                </a:xfrm>
                <a:prstGeom prst="rect">
                  <a:avLst/>
                </a:prstGeom>
                <a:solidFill>
                  <a:srgbClr val="FFA500"/>
                </a:solidFill>
                <a:ln w="9525">
                  <a:noFill/>
                  <a:miter lim="800000"/>
                  <a:headEnd/>
                  <a:tailEnd/>
                </a:ln>
              </p:spPr>
              <p:txBody>
                <a:bodyPr/>
                <a:lstStyle/>
                <a:p>
                  <a:endParaRPr lang="en-GB"/>
                </a:p>
              </p:txBody>
            </p:sp>
            <p:sp>
              <p:nvSpPr>
                <p:cNvPr id="47496" name="Rectangle 3729"/>
                <p:cNvSpPr>
                  <a:spLocks noChangeArrowheads="1"/>
                </p:cNvSpPr>
                <p:nvPr/>
              </p:nvSpPr>
              <p:spPr bwMode="auto">
                <a:xfrm>
                  <a:off x="4943" y="3533"/>
                  <a:ext cx="443" cy="8"/>
                </a:xfrm>
                <a:prstGeom prst="rect">
                  <a:avLst/>
                </a:prstGeom>
                <a:solidFill>
                  <a:srgbClr val="FFA300"/>
                </a:solidFill>
                <a:ln w="9525">
                  <a:noFill/>
                  <a:miter lim="800000"/>
                  <a:headEnd/>
                  <a:tailEnd/>
                </a:ln>
              </p:spPr>
              <p:txBody>
                <a:bodyPr/>
                <a:lstStyle/>
                <a:p>
                  <a:endParaRPr lang="en-GB"/>
                </a:p>
              </p:txBody>
            </p:sp>
            <p:pic>
              <p:nvPicPr>
                <p:cNvPr id="47497" name="Picture 3730"/>
                <p:cNvPicPr>
                  <a:picLocks noChangeAspect="1" noChangeArrowheads="1"/>
                </p:cNvPicPr>
                <p:nvPr/>
              </p:nvPicPr>
              <p:blipFill>
                <a:blip r:embed="rId177"/>
                <a:srcRect/>
                <a:stretch>
                  <a:fillRect/>
                </a:stretch>
              </p:blipFill>
              <p:spPr bwMode="auto">
                <a:xfrm>
                  <a:off x="4943" y="3533"/>
                  <a:ext cx="443" cy="8"/>
                </a:xfrm>
                <a:prstGeom prst="rect">
                  <a:avLst/>
                </a:prstGeom>
                <a:noFill/>
                <a:ln w="9525">
                  <a:noFill/>
                  <a:miter lim="800000"/>
                  <a:headEnd/>
                  <a:tailEnd/>
                </a:ln>
              </p:spPr>
            </p:pic>
            <p:sp>
              <p:nvSpPr>
                <p:cNvPr id="47498" name="Rectangle 3731"/>
                <p:cNvSpPr>
                  <a:spLocks noChangeArrowheads="1"/>
                </p:cNvSpPr>
                <p:nvPr/>
              </p:nvSpPr>
              <p:spPr bwMode="auto">
                <a:xfrm>
                  <a:off x="4943" y="3533"/>
                  <a:ext cx="443" cy="8"/>
                </a:xfrm>
                <a:prstGeom prst="rect">
                  <a:avLst/>
                </a:prstGeom>
                <a:solidFill>
                  <a:srgbClr val="FFA300"/>
                </a:solidFill>
                <a:ln w="9525">
                  <a:noFill/>
                  <a:miter lim="800000"/>
                  <a:headEnd/>
                  <a:tailEnd/>
                </a:ln>
              </p:spPr>
              <p:txBody>
                <a:bodyPr/>
                <a:lstStyle/>
                <a:p>
                  <a:endParaRPr lang="en-GB"/>
                </a:p>
              </p:txBody>
            </p:sp>
            <p:sp>
              <p:nvSpPr>
                <p:cNvPr id="47499" name="Rectangle 3732"/>
                <p:cNvSpPr>
                  <a:spLocks noChangeArrowheads="1"/>
                </p:cNvSpPr>
                <p:nvPr/>
              </p:nvSpPr>
              <p:spPr bwMode="auto">
                <a:xfrm>
                  <a:off x="4943" y="3541"/>
                  <a:ext cx="443" cy="7"/>
                </a:xfrm>
                <a:prstGeom prst="rect">
                  <a:avLst/>
                </a:prstGeom>
                <a:solidFill>
                  <a:srgbClr val="FFA100"/>
                </a:solidFill>
                <a:ln w="9525">
                  <a:noFill/>
                  <a:miter lim="800000"/>
                  <a:headEnd/>
                  <a:tailEnd/>
                </a:ln>
              </p:spPr>
              <p:txBody>
                <a:bodyPr/>
                <a:lstStyle/>
                <a:p>
                  <a:endParaRPr lang="en-GB"/>
                </a:p>
              </p:txBody>
            </p:sp>
            <p:pic>
              <p:nvPicPr>
                <p:cNvPr id="47500" name="Picture 3733"/>
                <p:cNvPicPr>
                  <a:picLocks noChangeAspect="1" noChangeArrowheads="1"/>
                </p:cNvPicPr>
                <p:nvPr/>
              </p:nvPicPr>
              <p:blipFill>
                <a:blip r:embed="rId178"/>
                <a:srcRect/>
                <a:stretch>
                  <a:fillRect/>
                </a:stretch>
              </p:blipFill>
              <p:spPr bwMode="auto">
                <a:xfrm>
                  <a:off x="4943" y="3541"/>
                  <a:ext cx="443" cy="7"/>
                </a:xfrm>
                <a:prstGeom prst="rect">
                  <a:avLst/>
                </a:prstGeom>
                <a:noFill/>
                <a:ln w="9525">
                  <a:noFill/>
                  <a:miter lim="800000"/>
                  <a:headEnd/>
                  <a:tailEnd/>
                </a:ln>
              </p:spPr>
            </p:pic>
            <p:sp>
              <p:nvSpPr>
                <p:cNvPr id="47501" name="Rectangle 3734"/>
                <p:cNvSpPr>
                  <a:spLocks noChangeArrowheads="1"/>
                </p:cNvSpPr>
                <p:nvPr/>
              </p:nvSpPr>
              <p:spPr bwMode="auto">
                <a:xfrm>
                  <a:off x="4943" y="3541"/>
                  <a:ext cx="443" cy="7"/>
                </a:xfrm>
                <a:prstGeom prst="rect">
                  <a:avLst/>
                </a:prstGeom>
                <a:solidFill>
                  <a:srgbClr val="FFA100"/>
                </a:solidFill>
                <a:ln w="9525">
                  <a:noFill/>
                  <a:miter lim="800000"/>
                  <a:headEnd/>
                  <a:tailEnd/>
                </a:ln>
              </p:spPr>
              <p:txBody>
                <a:bodyPr/>
                <a:lstStyle/>
                <a:p>
                  <a:endParaRPr lang="en-GB"/>
                </a:p>
              </p:txBody>
            </p:sp>
            <p:sp>
              <p:nvSpPr>
                <p:cNvPr id="47502" name="Rectangle 3735"/>
                <p:cNvSpPr>
                  <a:spLocks noChangeArrowheads="1"/>
                </p:cNvSpPr>
                <p:nvPr/>
              </p:nvSpPr>
              <p:spPr bwMode="auto">
                <a:xfrm>
                  <a:off x="4943" y="3548"/>
                  <a:ext cx="443" cy="8"/>
                </a:xfrm>
                <a:prstGeom prst="rect">
                  <a:avLst/>
                </a:prstGeom>
                <a:solidFill>
                  <a:srgbClr val="FF9F00"/>
                </a:solidFill>
                <a:ln w="9525">
                  <a:noFill/>
                  <a:miter lim="800000"/>
                  <a:headEnd/>
                  <a:tailEnd/>
                </a:ln>
              </p:spPr>
              <p:txBody>
                <a:bodyPr/>
                <a:lstStyle/>
                <a:p>
                  <a:endParaRPr lang="en-GB"/>
                </a:p>
              </p:txBody>
            </p:sp>
            <p:pic>
              <p:nvPicPr>
                <p:cNvPr id="47503" name="Picture 3736"/>
                <p:cNvPicPr>
                  <a:picLocks noChangeAspect="1" noChangeArrowheads="1"/>
                </p:cNvPicPr>
                <p:nvPr/>
              </p:nvPicPr>
              <p:blipFill>
                <a:blip r:embed="rId179"/>
                <a:srcRect/>
                <a:stretch>
                  <a:fillRect/>
                </a:stretch>
              </p:blipFill>
              <p:spPr bwMode="auto">
                <a:xfrm>
                  <a:off x="4943" y="3548"/>
                  <a:ext cx="443" cy="8"/>
                </a:xfrm>
                <a:prstGeom prst="rect">
                  <a:avLst/>
                </a:prstGeom>
                <a:noFill/>
                <a:ln w="9525">
                  <a:noFill/>
                  <a:miter lim="800000"/>
                  <a:headEnd/>
                  <a:tailEnd/>
                </a:ln>
              </p:spPr>
            </p:pic>
            <p:sp>
              <p:nvSpPr>
                <p:cNvPr id="47504" name="Rectangle 3737"/>
                <p:cNvSpPr>
                  <a:spLocks noChangeArrowheads="1"/>
                </p:cNvSpPr>
                <p:nvPr/>
              </p:nvSpPr>
              <p:spPr bwMode="auto">
                <a:xfrm>
                  <a:off x="4943" y="3548"/>
                  <a:ext cx="443" cy="8"/>
                </a:xfrm>
                <a:prstGeom prst="rect">
                  <a:avLst/>
                </a:prstGeom>
                <a:solidFill>
                  <a:srgbClr val="FF9F00"/>
                </a:solidFill>
                <a:ln w="9525">
                  <a:noFill/>
                  <a:miter lim="800000"/>
                  <a:headEnd/>
                  <a:tailEnd/>
                </a:ln>
              </p:spPr>
              <p:txBody>
                <a:bodyPr/>
                <a:lstStyle/>
                <a:p>
                  <a:endParaRPr lang="en-GB"/>
                </a:p>
              </p:txBody>
            </p:sp>
            <p:sp>
              <p:nvSpPr>
                <p:cNvPr id="47505" name="Rectangle 3738"/>
                <p:cNvSpPr>
                  <a:spLocks noChangeArrowheads="1"/>
                </p:cNvSpPr>
                <p:nvPr/>
              </p:nvSpPr>
              <p:spPr bwMode="auto">
                <a:xfrm>
                  <a:off x="4943" y="3556"/>
                  <a:ext cx="443" cy="8"/>
                </a:xfrm>
                <a:prstGeom prst="rect">
                  <a:avLst/>
                </a:prstGeom>
                <a:solidFill>
                  <a:srgbClr val="FF9D00"/>
                </a:solidFill>
                <a:ln w="9525">
                  <a:noFill/>
                  <a:miter lim="800000"/>
                  <a:headEnd/>
                  <a:tailEnd/>
                </a:ln>
              </p:spPr>
              <p:txBody>
                <a:bodyPr/>
                <a:lstStyle/>
                <a:p>
                  <a:endParaRPr lang="en-GB"/>
                </a:p>
              </p:txBody>
            </p:sp>
            <p:pic>
              <p:nvPicPr>
                <p:cNvPr id="47506" name="Picture 3739"/>
                <p:cNvPicPr>
                  <a:picLocks noChangeAspect="1" noChangeArrowheads="1"/>
                </p:cNvPicPr>
                <p:nvPr/>
              </p:nvPicPr>
              <p:blipFill>
                <a:blip r:embed="rId180"/>
                <a:srcRect/>
                <a:stretch>
                  <a:fillRect/>
                </a:stretch>
              </p:blipFill>
              <p:spPr bwMode="auto">
                <a:xfrm>
                  <a:off x="4943" y="3556"/>
                  <a:ext cx="443" cy="8"/>
                </a:xfrm>
                <a:prstGeom prst="rect">
                  <a:avLst/>
                </a:prstGeom>
                <a:noFill/>
                <a:ln w="9525">
                  <a:noFill/>
                  <a:miter lim="800000"/>
                  <a:headEnd/>
                  <a:tailEnd/>
                </a:ln>
              </p:spPr>
            </p:pic>
            <p:sp>
              <p:nvSpPr>
                <p:cNvPr id="47507" name="Rectangle 3740"/>
                <p:cNvSpPr>
                  <a:spLocks noChangeArrowheads="1"/>
                </p:cNvSpPr>
                <p:nvPr/>
              </p:nvSpPr>
              <p:spPr bwMode="auto">
                <a:xfrm>
                  <a:off x="4943" y="3556"/>
                  <a:ext cx="443" cy="8"/>
                </a:xfrm>
                <a:prstGeom prst="rect">
                  <a:avLst/>
                </a:prstGeom>
                <a:solidFill>
                  <a:srgbClr val="FF9D00"/>
                </a:solidFill>
                <a:ln w="9525">
                  <a:noFill/>
                  <a:miter lim="800000"/>
                  <a:headEnd/>
                  <a:tailEnd/>
                </a:ln>
              </p:spPr>
              <p:txBody>
                <a:bodyPr/>
                <a:lstStyle/>
                <a:p>
                  <a:endParaRPr lang="en-GB"/>
                </a:p>
              </p:txBody>
            </p:sp>
            <p:sp>
              <p:nvSpPr>
                <p:cNvPr id="47508" name="Rectangle 3741"/>
                <p:cNvSpPr>
                  <a:spLocks noChangeArrowheads="1"/>
                </p:cNvSpPr>
                <p:nvPr/>
              </p:nvSpPr>
              <p:spPr bwMode="auto">
                <a:xfrm>
                  <a:off x="4943" y="3564"/>
                  <a:ext cx="443" cy="7"/>
                </a:xfrm>
                <a:prstGeom prst="rect">
                  <a:avLst/>
                </a:prstGeom>
                <a:solidFill>
                  <a:srgbClr val="FF9B00"/>
                </a:solidFill>
                <a:ln w="9525">
                  <a:noFill/>
                  <a:miter lim="800000"/>
                  <a:headEnd/>
                  <a:tailEnd/>
                </a:ln>
              </p:spPr>
              <p:txBody>
                <a:bodyPr/>
                <a:lstStyle/>
                <a:p>
                  <a:endParaRPr lang="en-GB"/>
                </a:p>
              </p:txBody>
            </p:sp>
            <p:pic>
              <p:nvPicPr>
                <p:cNvPr id="47509" name="Picture 3742"/>
                <p:cNvPicPr>
                  <a:picLocks noChangeAspect="1" noChangeArrowheads="1"/>
                </p:cNvPicPr>
                <p:nvPr/>
              </p:nvPicPr>
              <p:blipFill>
                <a:blip r:embed="rId181"/>
                <a:srcRect/>
                <a:stretch>
                  <a:fillRect/>
                </a:stretch>
              </p:blipFill>
              <p:spPr bwMode="auto">
                <a:xfrm>
                  <a:off x="4943" y="3564"/>
                  <a:ext cx="443" cy="7"/>
                </a:xfrm>
                <a:prstGeom prst="rect">
                  <a:avLst/>
                </a:prstGeom>
                <a:noFill/>
                <a:ln w="9525">
                  <a:noFill/>
                  <a:miter lim="800000"/>
                  <a:headEnd/>
                  <a:tailEnd/>
                </a:ln>
              </p:spPr>
            </p:pic>
            <p:sp>
              <p:nvSpPr>
                <p:cNvPr id="47510" name="Rectangle 3743"/>
                <p:cNvSpPr>
                  <a:spLocks noChangeArrowheads="1"/>
                </p:cNvSpPr>
                <p:nvPr/>
              </p:nvSpPr>
              <p:spPr bwMode="auto">
                <a:xfrm>
                  <a:off x="4943" y="3564"/>
                  <a:ext cx="443" cy="7"/>
                </a:xfrm>
                <a:prstGeom prst="rect">
                  <a:avLst/>
                </a:prstGeom>
                <a:solidFill>
                  <a:srgbClr val="FF9B00"/>
                </a:solidFill>
                <a:ln w="9525">
                  <a:noFill/>
                  <a:miter lim="800000"/>
                  <a:headEnd/>
                  <a:tailEnd/>
                </a:ln>
              </p:spPr>
              <p:txBody>
                <a:bodyPr/>
                <a:lstStyle/>
                <a:p>
                  <a:endParaRPr lang="en-GB"/>
                </a:p>
              </p:txBody>
            </p:sp>
            <p:sp>
              <p:nvSpPr>
                <p:cNvPr id="47511" name="Rectangle 3744"/>
                <p:cNvSpPr>
                  <a:spLocks noChangeArrowheads="1"/>
                </p:cNvSpPr>
                <p:nvPr/>
              </p:nvSpPr>
              <p:spPr bwMode="auto">
                <a:xfrm>
                  <a:off x="4943" y="3571"/>
                  <a:ext cx="443" cy="9"/>
                </a:xfrm>
                <a:prstGeom prst="rect">
                  <a:avLst/>
                </a:prstGeom>
                <a:solidFill>
                  <a:srgbClr val="FF9900"/>
                </a:solidFill>
                <a:ln w="9525">
                  <a:noFill/>
                  <a:miter lim="800000"/>
                  <a:headEnd/>
                  <a:tailEnd/>
                </a:ln>
              </p:spPr>
              <p:txBody>
                <a:bodyPr/>
                <a:lstStyle/>
                <a:p>
                  <a:endParaRPr lang="en-GB"/>
                </a:p>
              </p:txBody>
            </p:sp>
            <p:pic>
              <p:nvPicPr>
                <p:cNvPr id="47512" name="Picture 3745"/>
                <p:cNvPicPr>
                  <a:picLocks noChangeAspect="1" noChangeArrowheads="1"/>
                </p:cNvPicPr>
                <p:nvPr/>
              </p:nvPicPr>
              <p:blipFill>
                <a:blip r:embed="rId182"/>
                <a:srcRect/>
                <a:stretch>
                  <a:fillRect/>
                </a:stretch>
              </p:blipFill>
              <p:spPr bwMode="auto">
                <a:xfrm>
                  <a:off x="4943" y="3571"/>
                  <a:ext cx="443" cy="9"/>
                </a:xfrm>
                <a:prstGeom prst="rect">
                  <a:avLst/>
                </a:prstGeom>
                <a:noFill/>
                <a:ln w="9525">
                  <a:noFill/>
                  <a:miter lim="800000"/>
                  <a:headEnd/>
                  <a:tailEnd/>
                </a:ln>
              </p:spPr>
            </p:pic>
            <p:sp>
              <p:nvSpPr>
                <p:cNvPr id="47513" name="Rectangle 3746"/>
                <p:cNvSpPr>
                  <a:spLocks noChangeArrowheads="1"/>
                </p:cNvSpPr>
                <p:nvPr/>
              </p:nvSpPr>
              <p:spPr bwMode="auto">
                <a:xfrm>
                  <a:off x="4943" y="3571"/>
                  <a:ext cx="443" cy="9"/>
                </a:xfrm>
                <a:prstGeom prst="rect">
                  <a:avLst/>
                </a:prstGeom>
                <a:solidFill>
                  <a:srgbClr val="FF9900"/>
                </a:solidFill>
                <a:ln w="9525">
                  <a:noFill/>
                  <a:miter lim="800000"/>
                  <a:headEnd/>
                  <a:tailEnd/>
                </a:ln>
              </p:spPr>
              <p:txBody>
                <a:bodyPr/>
                <a:lstStyle/>
                <a:p>
                  <a:endParaRPr lang="en-GB"/>
                </a:p>
              </p:txBody>
            </p:sp>
            <p:sp>
              <p:nvSpPr>
                <p:cNvPr id="47514" name="Rectangle 3747"/>
                <p:cNvSpPr>
                  <a:spLocks noChangeArrowheads="1"/>
                </p:cNvSpPr>
                <p:nvPr/>
              </p:nvSpPr>
              <p:spPr bwMode="auto">
                <a:xfrm>
                  <a:off x="4943" y="3580"/>
                  <a:ext cx="443" cy="8"/>
                </a:xfrm>
                <a:prstGeom prst="rect">
                  <a:avLst/>
                </a:prstGeom>
                <a:solidFill>
                  <a:srgbClr val="FF9700"/>
                </a:solidFill>
                <a:ln w="9525">
                  <a:noFill/>
                  <a:miter lim="800000"/>
                  <a:headEnd/>
                  <a:tailEnd/>
                </a:ln>
              </p:spPr>
              <p:txBody>
                <a:bodyPr/>
                <a:lstStyle/>
                <a:p>
                  <a:endParaRPr lang="en-GB"/>
                </a:p>
              </p:txBody>
            </p:sp>
            <p:pic>
              <p:nvPicPr>
                <p:cNvPr id="47515" name="Picture 3748"/>
                <p:cNvPicPr>
                  <a:picLocks noChangeAspect="1" noChangeArrowheads="1"/>
                </p:cNvPicPr>
                <p:nvPr/>
              </p:nvPicPr>
              <p:blipFill>
                <a:blip r:embed="rId183"/>
                <a:srcRect/>
                <a:stretch>
                  <a:fillRect/>
                </a:stretch>
              </p:blipFill>
              <p:spPr bwMode="auto">
                <a:xfrm>
                  <a:off x="4943" y="3580"/>
                  <a:ext cx="443" cy="8"/>
                </a:xfrm>
                <a:prstGeom prst="rect">
                  <a:avLst/>
                </a:prstGeom>
                <a:noFill/>
                <a:ln w="9525">
                  <a:noFill/>
                  <a:miter lim="800000"/>
                  <a:headEnd/>
                  <a:tailEnd/>
                </a:ln>
              </p:spPr>
            </p:pic>
            <p:sp>
              <p:nvSpPr>
                <p:cNvPr id="47516" name="Rectangle 3749"/>
                <p:cNvSpPr>
                  <a:spLocks noChangeArrowheads="1"/>
                </p:cNvSpPr>
                <p:nvPr/>
              </p:nvSpPr>
              <p:spPr bwMode="auto">
                <a:xfrm>
                  <a:off x="4943" y="3580"/>
                  <a:ext cx="443" cy="8"/>
                </a:xfrm>
                <a:prstGeom prst="rect">
                  <a:avLst/>
                </a:prstGeom>
                <a:solidFill>
                  <a:srgbClr val="FF9700"/>
                </a:solidFill>
                <a:ln w="9525">
                  <a:noFill/>
                  <a:miter lim="800000"/>
                  <a:headEnd/>
                  <a:tailEnd/>
                </a:ln>
              </p:spPr>
              <p:txBody>
                <a:bodyPr/>
                <a:lstStyle/>
                <a:p>
                  <a:endParaRPr lang="en-GB"/>
                </a:p>
              </p:txBody>
            </p:sp>
            <p:sp>
              <p:nvSpPr>
                <p:cNvPr id="47517" name="Rectangle 3750"/>
                <p:cNvSpPr>
                  <a:spLocks noChangeArrowheads="1"/>
                </p:cNvSpPr>
                <p:nvPr/>
              </p:nvSpPr>
              <p:spPr bwMode="auto">
                <a:xfrm>
                  <a:off x="4943" y="3588"/>
                  <a:ext cx="443" cy="6"/>
                </a:xfrm>
                <a:prstGeom prst="rect">
                  <a:avLst/>
                </a:prstGeom>
                <a:solidFill>
                  <a:srgbClr val="FF9500"/>
                </a:solidFill>
                <a:ln w="9525">
                  <a:noFill/>
                  <a:miter lim="800000"/>
                  <a:headEnd/>
                  <a:tailEnd/>
                </a:ln>
              </p:spPr>
              <p:txBody>
                <a:bodyPr/>
                <a:lstStyle/>
                <a:p>
                  <a:endParaRPr lang="en-GB"/>
                </a:p>
              </p:txBody>
            </p:sp>
            <p:pic>
              <p:nvPicPr>
                <p:cNvPr id="47518" name="Picture 3751"/>
                <p:cNvPicPr>
                  <a:picLocks noChangeAspect="1" noChangeArrowheads="1"/>
                </p:cNvPicPr>
                <p:nvPr/>
              </p:nvPicPr>
              <p:blipFill>
                <a:blip r:embed="rId184"/>
                <a:srcRect/>
                <a:stretch>
                  <a:fillRect/>
                </a:stretch>
              </p:blipFill>
              <p:spPr bwMode="auto">
                <a:xfrm>
                  <a:off x="4943" y="3588"/>
                  <a:ext cx="443" cy="6"/>
                </a:xfrm>
                <a:prstGeom prst="rect">
                  <a:avLst/>
                </a:prstGeom>
                <a:noFill/>
                <a:ln w="9525">
                  <a:noFill/>
                  <a:miter lim="800000"/>
                  <a:headEnd/>
                  <a:tailEnd/>
                </a:ln>
              </p:spPr>
            </p:pic>
            <p:sp>
              <p:nvSpPr>
                <p:cNvPr id="47519" name="Rectangle 3752"/>
                <p:cNvSpPr>
                  <a:spLocks noChangeArrowheads="1"/>
                </p:cNvSpPr>
                <p:nvPr/>
              </p:nvSpPr>
              <p:spPr bwMode="auto">
                <a:xfrm>
                  <a:off x="4943" y="3588"/>
                  <a:ext cx="443" cy="6"/>
                </a:xfrm>
                <a:prstGeom prst="rect">
                  <a:avLst/>
                </a:prstGeom>
                <a:solidFill>
                  <a:srgbClr val="FF9500"/>
                </a:solidFill>
                <a:ln w="9525">
                  <a:noFill/>
                  <a:miter lim="800000"/>
                  <a:headEnd/>
                  <a:tailEnd/>
                </a:ln>
              </p:spPr>
              <p:txBody>
                <a:bodyPr/>
                <a:lstStyle/>
                <a:p>
                  <a:endParaRPr lang="en-GB"/>
                </a:p>
              </p:txBody>
            </p:sp>
            <p:sp>
              <p:nvSpPr>
                <p:cNvPr id="47520" name="Rectangle 3753"/>
                <p:cNvSpPr>
                  <a:spLocks noChangeArrowheads="1"/>
                </p:cNvSpPr>
                <p:nvPr/>
              </p:nvSpPr>
              <p:spPr bwMode="auto">
                <a:xfrm>
                  <a:off x="4943" y="3594"/>
                  <a:ext cx="443" cy="9"/>
                </a:xfrm>
                <a:prstGeom prst="rect">
                  <a:avLst/>
                </a:prstGeom>
                <a:solidFill>
                  <a:srgbClr val="FF9300"/>
                </a:solidFill>
                <a:ln w="9525">
                  <a:noFill/>
                  <a:miter lim="800000"/>
                  <a:headEnd/>
                  <a:tailEnd/>
                </a:ln>
              </p:spPr>
              <p:txBody>
                <a:bodyPr/>
                <a:lstStyle/>
                <a:p>
                  <a:endParaRPr lang="en-GB"/>
                </a:p>
              </p:txBody>
            </p:sp>
            <p:pic>
              <p:nvPicPr>
                <p:cNvPr id="47521" name="Picture 3754"/>
                <p:cNvPicPr>
                  <a:picLocks noChangeAspect="1" noChangeArrowheads="1"/>
                </p:cNvPicPr>
                <p:nvPr/>
              </p:nvPicPr>
              <p:blipFill>
                <a:blip r:embed="rId185"/>
                <a:srcRect/>
                <a:stretch>
                  <a:fillRect/>
                </a:stretch>
              </p:blipFill>
              <p:spPr bwMode="auto">
                <a:xfrm>
                  <a:off x="4943" y="3594"/>
                  <a:ext cx="443" cy="9"/>
                </a:xfrm>
                <a:prstGeom prst="rect">
                  <a:avLst/>
                </a:prstGeom>
                <a:noFill/>
                <a:ln w="9525">
                  <a:noFill/>
                  <a:miter lim="800000"/>
                  <a:headEnd/>
                  <a:tailEnd/>
                </a:ln>
              </p:spPr>
            </p:pic>
            <p:sp>
              <p:nvSpPr>
                <p:cNvPr id="47522" name="Rectangle 3755"/>
                <p:cNvSpPr>
                  <a:spLocks noChangeArrowheads="1"/>
                </p:cNvSpPr>
                <p:nvPr/>
              </p:nvSpPr>
              <p:spPr bwMode="auto">
                <a:xfrm>
                  <a:off x="4943" y="3594"/>
                  <a:ext cx="443" cy="9"/>
                </a:xfrm>
                <a:prstGeom prst="rect">
                  <a:avLst/>
                </a:prstGeom>
                <a:solidFill>
                  <a:srgbClr val="FF9300"/>
                </a:solidFill>
                <a:ln w="9525">
                  <a:noFill/>
                  <a:miter lim="800000"/>
                  <a:headEnd/>
                  <a:tailEnd/>
                </a:ln>
              </p:spPr>
              <p:txBody>
                <a:bodyPr/>
                <a:lstStyle/>
                <a:p>
                  <a:endParaRPr lang="en-GB"/>
                </a:p>
              </p:txBody>
            </p:sp>
            <p:sp>
              <p:nvSpPr>
                <p:cNvPr id="47523" name="Rectangle 3756"/>
                <p:cNvSpPr>
                  <a:spLocks noChangeArrowheads="1"/>
                </p:cNvSpPr>
                <p:nvPr/>
              </p:nvSpPr>
              <p:spPr bwMode="auto">
                <a:xfrm>
                  <a:off x="4943" y="3603"/>
                  <a:ext cx="443" cy="8"/>
                </a:xfrm>
                <a:prstGeom prst="rect">
                  <a:avLst/>
                </a:prstGeom>
                <a:solidFill>
                  <a:srgbClr val="FF9100"/>
                </a:solidFill>
                <a:ln w="9525">
                  <a:noFill/>
                  <a:miter lim="800000"/>
                  <a:headEnd/>
                  <a:tailEnd/>
                </a:ln>
              </p:spPr>
              <p:txBody>
                <a:bodyPr/>
                <a:lstStyle/>
                <a:p>
                  <a:endParaRPr lang="en-GB"/>
                </a:p>
              </p:txBody>
            </p:sp>
            <p:pic>
              <p:nvPicPr>
                <p:cNvPr id="47524" name="Picture 3757"/>
                <p:cNvPicPr>
                  <a:picLocks noChangeAspect="1" noChangeArrowheads="1"/>
                </p:cNvPicPr>
                <p:nvPr/>
              </p:nvPicPr>
              <p:blipFill>
                <a:blip r:embed="rId186"/>
                <a:srcRect/>
                <a:stretch>
                  <a:fillRect/>
                </a:stretch>
              </p:blipFill>
              <p:spPr bwMode="auto">
                <a:xfrm>
                  <a:off x="4943" y="3603"/>
                  <a:ext cx="443" cy="8"/>
                </a:xfrm>
                <a:prstGeom prst="rect">
                  <a:avLst/>
                </a:prstGeom>
                <a:noFill/>
                <a:ln w="9525">
                  <a:noFill/>
                  <a:miter lim="800000"/>
                  <a:headEnd/>
                  <a:tailEnd/>
                </a:ln>
              </p:spPr>
            </p:pic>
            <p:sp>
              <p:nvSpPr>
                <p:cNvPr id="47525" name="Rectangle 3758"/>
                <p:cNvSpPr>
                  <a:spLocks noChangeArrowheads="1"/>
                </p:cNvSpPr>
                <p:nvPr/>
              </p:nvSpPr>
              <p:spPr bwMode="auto">
                <a:xfrm>
                  <a:off x="4943" y="3603"/>
                  <a:ext cx="443" cy="8"/>
                </a:xfrm>
                <a:prstGeom prst="rect">
                  <a:avLst/>
                </a:prstGeom>
                <a:solidFill>
                  <a:srgbClr val="FF9100"/>
                </a:solidFill>
                <a:ln w="9525">
                  <a:noFill/>
                  <a:miter lim="800000"/>
                  <a:headEnd/>
                  <a:tailEnd/>
                </a:ln>
              </p:spPr>
              <p:txBody>
                <a:bodyPr/>
                <a:lstStyle/>
                <a:p>
                  <a:endParaRPr lang="en-GB"/>
                </a:p>
              </p:txBody>
            </p:sp>
            <p:sp>
              <p:nvSpPr>
                <p:cNvPr id="47526" name="Rectangle 3759"/>
                <p:cNvSpPr>
                  <a:spLocks noChangeArrowheads="1"/>
                </p:cNvSpPr>
                <p:nvPr/>
              </p:nvSpPr>
              <p:spPr bwMode="auto">
                <a:xfrm>
                  <a:off x="4943" y="3611"/>
                  <a:ext cx="443" cy="7"/>
                </a:xfrm>
                <a:prstGeom prst="rect">
                  <a:avLst/>
                </a:prstGeom>
                <a:solidFill>
                  <a:srgbClr val="FF8F00"/>
                </a:solidFill>
                <a:ln w="9525">
                  <a:noFill/>
                  <a:miter lim="800000"/>
                  <a:headEnd/>
                  <a:tailEnd/>
                </a:ln>
              </p:spPr>
              <p:txBody>
                <a:bodyPr/>
                <a:lstStyle/>
                <a:p>
                  <a:endParaRPr lang="en-GB"/>
                </a:p>
              </p:txBody>
            </p:sp>
            <p:pic>
              <p:nvPicPr>
                <p:cNvPr id="47527" name="Picture 3760"/>
                <p:cNvPicPr>
                  <a:picLocks noChangeAspect="1" noChangeArrowheads="1"/>
                </p:cNvPicPr>
                <p:nvPr/>
              </p:nvPicPr>
              <p:blipFill>
                <a:blip r:embed="rId187"/>
                <a:srcRect/>
                <a:stretch>
                  <a:fillRect/>
                </a:stretch>
              </p:blipFill>
              <p:spPr bwMode="auto">
                <a:xfrm>
                  <a:off x="4943" y="3611"/>
                  <a:ext cx="443" cy="7"/>
                </a:xfrm>
                <a:prstGeom prst="rect">
                  <a:avLst/>
                </a:prstGeom>
                <a:noFill/>
                <a:ln w="9525">
                  <a:noFill/>
                  <a:miter lim="800000"/>
                  <a:headEnd/>
                  <a:tailEnd/>
                </a:ln>
              </p:spPr>
            </p:pic>
            <p:sp>
              <p:nvSpPr>
                <p:cNvPr id="47528" name="Rectangle 3761"/>
                <p:cNvSpPr>
                  <a:spLocks noChangeArrowheads="1"/>
                </p:cNvSpPr>
                <p:nvPr/>
              </p:nvSpPr>
              <p:spPr bwMode="auto">
                <a:xfrm>
                  <a:off x="4943" y="3611"/>
                  <a:ext cx="443" cy="7"/>
                </a:xfrm>
                <a:prstGeom prst="rect">
                  <a:avLst/>
                </a:prstGeom>
                <a:solidFill>
                  <a:srgbClr val="FF8F00"/>
                </a:solidFill>
                <a:ln w="9525">
                  <a:noFill/>
                  <a:miter lim="800000"/>
                  <a:headEnd/>
                  <a:tailEnd/>
                </a:ln>
              </p:spPr>
              <p:txBody>
                <a:bodyPr/>
                <a:lstStyle/>
                <a:p>
                  <a:endParaRPr lang="en-GB"/>
                </a:p>
              </p:txBody>
            </p:sp>
            <p:sp>
              <p:nvSpPr>
                <p:cNvPr id="47529" name="Rectangle 3762"/>
                <p:cNvSpPr>
                  <a:spLocks noChangeArrowheads="1"/>
                </p:cNvSpPr>
                <p:nvPr/>
              </p:nvSpPr>
              <p:spPr bwMode="auto">
                <a:xfrm>
                  <a:off x="4943" y="3618"/>
                  <a:ext cx="443" cy="8"/>
                </a:xfrm>
                <a:prstGeom prst="rect">
                  <a:avLst/>
                </a:prstGeom>
                <a:solidFill>
                  <a:srgbClr val="FF8D00"/>
                </a:solidFill>
                <a:ln w="9525">
                  <a:noFill/>
                  <a:miter lim="800000"/>
                  <a:headEnd/>
                  <a:tailEnd/>
                </a:ln>
              </p:spPr>
              <p:txBody>
                <a:bodyPr/>
                <a:lstStyle/>
                <a:p>
                  <a:endParaRPr lang="en-GB"/>
                </a:p>
              </p:txBody>
            </p:sp>
            <p:pic>
              <p:nvPicPr>
                <p:cNvPr id="47530" name="Picture 3763"/>
                <p:cNvPicPr>
                  <a:picLocks noChangeAspect="1" noChangeArrowheads="1"/>
                </p:cNvPicPr>
                <p:nvPr/>
              </p:nvPicPr>
              <p:blipFill>
                <a:blip r:embed="rId188"/>
                <a:srcRect/>
                <a:stretch>
                  <a:fillRect/>
                </a:stretch>
              </p:blipFill>
              <p:spPr bwMode="auto">
                <a:xfrm>
                  <a:off x="4943" y="3618"/>
                  <a:ext cx="443" cy="8"/>
                </a:xfrm>
                <a:prstGeom prst="rect">
                  <a:avLst/>
                </a:prstGeom>
                <a:noFill/>
                <a:ln w="9525">
                  <a:noFill/>
                  <a:miter lim="800000"/>
                  <a:headEnd/>
                  <a:tailEnd/>
                </a:ln>
              </p:spPr>
            </p:pic>
            <p:sp>
              <p:nvSpPr>
                <p:cNvPr id="47531" name="Rectangle 3764"/>
                <p:cNvSpPr>
                  <a:spLocks noChangeArrowheads="1"/>
                </p:cNvSpPr>
                <p:nvPr/>
              </p:nvSpPr>
              <p:spPr bwMode="auto">
                <a:xfrm>
                  <a:off x="4943" y="3618"/>
                  <a:ext cx="443" cy="8"/>
                </a:xfrm>
                <a:prstGeom prst="rect">
                  <a:avLst/>
                </a:prstGeom>
                <a:solidFill>
                  <a:srgbClr val="FF8D00"/>
                </a:solidFill>
                <a:ln w="9525">
                  <a:noFill/>
                  <a:miter lim="800000"/>
                  <a:headEnd/>
                  <a:tailEnd/>
                </a:ln>
              </p:spPr>
              <p:txBody>
                <a:bodyPr/>
                <a:lstStyle/>
                <a:p>
                  <a:endParaRPr lang="en-GB"/>
                </a:p>
              </p:txBody>
            </p:sp>
            <p:sp>
              <p:nvSpPr>
                <p:cNvPr id="47532" name="Rectangle 3765"/>
                <p:cNvSpPr>
                  <a:spLocks noChangeArrowheads="1"/>
                </p:cNvSpPr>
                <p:nvPr/>
              </p:nvSpPr>
              <p:spPr bwMode="auto">
                <a:xfrm>
                  <a:off x="4943" y="3626"/>
                  <a:ext cx="443" cy="8"/>
                </a:xfrm>
                <a:prstGeom prst="rect">
                  <a:avLst/>
                </a:prstGeom>
                <a:solidFill>
                  <a:srgbClr val="FF8B00"/>
                </a:solidFill>
                <a:ln w="9525">
                  <a:noFill/>
                  <a:miter lim="800000"/>
                  <a:headEnd/>
                  <a:tailEnd/>
                </a:ln>
              </p:spPr>
              <p:txBody>
                <a:bodyPr/>
                <a:lstStyle/>
                <a:p>
                  <a:endParaRPr lang="en-GB"/>
                </a:p>
              </p:txBody>
            </p:sp>
            <p:pic>
              <p:nvPicPr>
                <p:cNvPr id="47533" name="Picture 3766"/>
                <p:cNvPicPr>
                  <a:picLocks noChangeAspect="1" noChangeArrowheads="1"/>
                </p:cNvPicPr>
                <p:nvPr/>
              </p:nvPicPr>
              <p:blipFill>
                <a:blip r:embed="rId189"/>
                <a:srcRect/>
                <a:stretch>
                  <a:fillRect/>
                </a:stretch>
              </p:blipFill>
              <p:spPr bwMode="auto">
                <a:xfrm>
                  <a:off x="4943" y="3626"/>
                  <a:ext cx="443" cy="8"/>
                </a:xfrm>
                <a:prstGeom prst="rect">
                  <a:avLst/>
                </a:prstGeom>
                <a:noFill/>
                <a:ln w="9525">
                  <a:noFill/>
                  <a:miter lim="800000"/>
                  <a:headEnd/>
                  <a:tailEnd/>
                </a:ln>
              </p:spPr>
            </p:pic>
            <p:sp>
              <p:nvSpPr>
                <p:cNvPr id="47534" name="Rectangle 3767"/>
                <p:cNvSpPr>
                  <a:spLocks noChangeArrowheads="1"/>
                </p:cNvSpPr>
                <p:nvPr/>
              </p:nvSpPr>
              <p:spPr bwMode="auto">
                <a:xfrm>
                  <a:off x="4943" y="3626"/>
                  <a:ext cx="443" cy="8"/>
                </a:xfrm>
                <a:prstGeom prst="rect">
                  <a:avLst/>
                </a:prstGeom>
                <a:solidFill>
                  <a:srgbClr val="FF8B00"/>
                </a:solidFill>
                <a:ln w="9525">
                  <a:noFill/>
                  <a:miter lim="800000"/>
                  <a:headEnd/>
                  <a:tailEnd/>
                </a:ln>
              </p:spPr>
              <p:txBody>
                <a:bodyPr/>
                <a:lstStyle/>
                <a:p>
                  <a:endParaRPr lang="en-GB"/>
                </a:p>
              </p:txBody>
            </p:sp>
            <p:sp>
              <p:nvSpPr>
                <p:cNvPr id="47535" name="Rectangle 3768"/>
                <p:cNvSpPr>
                  <a:spLocks noChangeArrowheads="1"/>
                </p:cNvSpPr>
                <p:nvPr/>
              </p:nvSpPr>
              <p:spPr bwMode="auto">
                <a:xfrm>
                  <a:off x="4943" y="3634"/>
                  <a:ext cx="443" cy="7"/>
                </a:xfrm>
                <a:prstGeom prst="rect">
                  <a:avLst/>
                </a:prstGeom>
                <a:solidFill>
                  <a:srgbClr val="FF8900"/>
                </a:solidFill>
                <a:ln w="9525">
                  <a:noFill/>
                  <a:miter lim="800000"/>
                  <a:headEnd/>
                  <a:tailEnd/>
                </a:ln>
              </p:spPr>
              <p:txBody>
                <a:bodyPr/>
                <a:lstStyle/>
                <a:p>
                  <a:endParaRPr lang="en-GB"/>
                </a:p>
              </p:txBody>
            </p:sp>
            <p:pic>
              <p:nvPicPr>
                <p:cNvPr id="47536" name="Picture 3769"/>
                <p:cNvPicPr>
                  <a:picLocks noChangeAspect="1" noChangeArrowheads="1"/>
                </p:cNvPicPr>
                <p:nvPr/>
              </p:nvPicPr>
              <p:blipFill>
                <a:blip r:embed="rId190"/>
                <a:srcRect/>
                <a:stretch>
                  <a:fillRect/>
                </a:stretch>
              </p:blipFill>
              <p:spPr bwMode="auto">
                <a:xfrm>
                  <a:off x="4943" y="3634"/>
                  <a:ext cx="443" cy="7"/>
                </a:xfrm>
                <a:prstGeom prst="rect">
                  <a:avLst/>
                </a:prstGeom>
                <a:noFill/>
                <a:ln w="9525">
                  <a:noFill/>
                  <a:miter lim="800000"/>
                  <a:headEnd/>
                  <a:tailEnd/>
                </a:ln>
              </p:spPr>
            </p:pic>
            <p:sp>
              <p:nvSpPr>
                <p:cNvPr id="47537" name="Rectangle 3770"/>
                <p:cNvSpPr>
                  <a:spLocks noChangeArrowheads="1"/>
                </p:cNvSpPr>
                <p:nvPr/>
              </p:nvSpPr>
              <p:spPr bwMode="auto">
                <a:xfrm>
                  <a:off x="4943" y="3634"/>
                  <a:ext cx="443" cy="7"/>
                </a:xfrm>
                <a:prstGeom prst="rect">
                  <a:avLst/>
                </a:prstGeom>
                <a:solidFill>
                  <a:srgbClr val="FF8900"/>
                </a:solidFill>
                <a:ln w="9525">
                  <a:noFill/>
                  <a:miter lim="800000"/>
                  <a:headEnd/>
                  <a:tailEnd/>
                </a:ln>
              </p:spPr>
              <p:txBody>
                <a:bodyPr/>
                <a:lstStyle/>
                <a:p>
                  <a:endParaRPr lang="en-GB"/>
                </a:p>
              </p:txBody>
            </p:sp>
            <p:sp>
              <p:nvSpPr>
                <p:cNvPr id="47538" name="Rectangle 3771"/>
                <p:cNvSpPr>
                  <a:spLocks noChangeArrowheads="1"/>
                </p:cNvSpPr>
                <p:nvPr/>
              </p:nvSpPr>
              <p:spPr bwMode="auto">
                <a:xfrm>
                  <a:off x="4943" y="3641"/>
                  <a:ext cx="443" cy="8"/>
                </a:xfrm>
                <a:prstGeom prst="rect">
                  <a:avLst/>
                </a:prstGeom>
                <a:solidFill>
                  <a:srgbClr val="FF8700"/>
                </a:solidFill>
                <a:ln w="9525">
                  <a:noFill/>
                  <a:miter lim="800000"/>
                  <a:headEnd/>
                  <a:tailEnd/>
                </a:ln>
              </p:spPr>
              <p:txBody>
                <a:bodyPr/>
                <a:lstStyle/>
                <a:p>
                  <a:endParaRPr lang="en-GB"/>
                </a:p>
              </p:txBody>
            </p:sp>
            <p:pic>
              <p:nvPicPr>
                <p:cNvPr id="47539" name="Picture 3772"/>
                <p:cNvPicPr>
                  <a:picLocks noChangeAspect="1" noChangeArrowheads="1"/>
                </p:cNvPicPr>
                <p:nvPr/>
              </p:nvPicPr>
              <p:blipFill>
                <a:blip r:embed="rId191"/>
                <a:srcRect/>
                <a:stretch>
                  <a:fillRect/>
                </a:stretch>
              </p:blipFill>
              <p:spPr bwMode="auto">
                <a:xfrm>
                  <a:off x="4943" y="3641"/>
                  <a:ext cx="443" cy="8"/>
                </a:xfrm>
                <a:prstGeom prst="rect">
                  <a:avLst/>
                </a:prstGeom>
                <a:noFill/>
                <a:ln w="9525">
                  <a:noFill/>
                  <a:miter lim="800000"/>
                  <a:headEnd/>
                  <a:tailEnd/>
                </a:ln>
              </p:spPr>
            </p:pic>
            <p:sp>
              <p:nvSpPr>
                <p:cNvPr id="47540" name="Rectangle 3773"/>
                <p:cNvSpPr>
                  <a:spLocks noChangeArrowheads="1"/>
                </p:cNvSpPr>
                <p:nvPr/>
              </p:nvSpPr>
              <p:spPr bwMode="auto">
                <a:xfrm>
                  <a:off x="4943" y="3641"/>
                  <a:ext cx="443" cy="8"/>
                </a:xfrm>
                <a:prstGeom prst="rect">
                  <a:avLst/>
                </a:prstGeom>
                <a:solidFill>
                  <a:srgbClr val="FF8700"/>
                </a:solidFill>
                <a:ln w="9525">
                  <a:noFill/>
                  <a:miter lim="800000"/>
                  <a:headEnd/>
                  <a:tailEnd/>
                </a:ln>
              </p:spPr>
              <p:txBody>
                <a:bodyPr/>
                <a:lstStyle/>
                <a:p>
                  <a:endParaRPr lang="en-GB"/>
                </a:p>
              </p:txBody>
            </p:sp>
            <p:sp>
              <p:nvSpPr>
                <p:cNvPr id="47541" name="Rectangle 3774"/>
                <p:cNvSpPr>
                  <a:spLocks noChangeArrowheads="1"/>
                </p:cNvSpPr>
                <p:nvPr/>
              </p:nvSpPr>
              <p:spPr bwMode="auto">
                <a:xfrm>
                  <a:off x="4943" y="3649"/>
                  <a:ext cx="443" cy="8"/>
                </a:xfrm>
                <a:prstGeom prst="rect">
                  <a:avLst/>
                </a:prstGeom>
                <a:solidFill>
                  <a:srgbClr val="FF8500"/>
                </a:solidFill>
                <a:ln w="9525">
                  <a:noFill/>
                  <a:miter lim="800000"/>
                  <a:headEnd/>
                  <a:tailEnd/>
                </a:ln>
              </p:spPr>
              <p:txBody>
                <a:bodyPr/>
                <a:lstStyle/>
                <a:p>
                  <a:endParaRPr lang="en-GB"/>
                </a:p>
              </p:txBody>
            </p:sp>
            <p:pic>
              <p:nvPicPr>
                <p:cNvPr id="47542" name="Picture 3775"/>
                <p:cNvPicPr>
                  <a:picLocks noChangeAspect="1" noChangeArrowheads="1"/>
                </p:cNvPicPr>
                <p:nvPr/>
              </p:nvPicPr>
              <p:blipFill>
                <a:blip r:embed="rId192"/>
                <a:srcRect/>
                <a:stretch>
                  <a:fillRect/>
                </a:stretch>
              </p:blipFill>
              <p:spPr bwMode="auto">
                <a:xfrm>
                  <a:off x="4943" y="3649"/>
                  <a:ext cx="443" cy="8"/>
                </a:xfrm>
                <a:prstGeom prst="rect">
                  <a:avLst/>
                </a:prstGeom>
                <a:noFill/>
                <a:ln w="9525">
                  <a:noFill/>
                  <a:miter lim="800000"/>
                  <a:headEnd/>
                  <a:tailEnd/>
                </a:ln>
              </p:spPr>
            </p:pic>
            <p:sp>
              <p:nvSpPr>
                <p:cNvPr id="47543" name="Rectangle 3776"/>
                <p:cNvSpPr>
                  <a:spLocks noChangeArrowheads="1"/>
                </p:cNvSpPr>
                <p:nvPr/>
              </p:nvSpPr>
              <p:spPr bwMode="auto">
                <a:xfrm>
                  <a:off x="4943" y="3649"/>
                  <a:ext cx="443" cy="8"/>
                </a:xfrm>
                <a:prstGeom prst="rect">
                  <a:avLst/>
                </a:prstGeom>
                <a:solidFill>
                  <a:srgbClr val="FF8500"/>
                </a:solidFill>
                <a:ln w="9525">
                  <a:noFill/>
                  <a:miter lim="800000"/>
                  <a:headEnd/>
                  <a:tailEnd/>
                </a:ln>
              </p:spPr>
              <p:txBody>
                <a:bodyPr/>
                <a:lstStyle/>
                <a:p>
                  <a:endParaRPr lang="en-GB"/>
                </a:p>
              </p:txBody>
            </p:sp>
            <p:sp>
              <p:nvSpPr>
                <p:cNvPr id="47544" name="Rectangle 3777"/>
                <p:cNvSpPr>
                  <a:spLocks noChangeArrowheads="1"/>
                </p:cNvSpPr>
                <p:nvPr/>
              </p:nvSpPr>
              <p:spPr bwMode="auto">
                <a:xfrm>
                  <a:off x="4943" y="3657"/>
                  <a:ext cx="443" cy="7"/>
                </a:xfrm>
                <a:prstGeom prst="rect">
                  <a:avLst/>
                </a:prstGeom>
                <a:solidFill>
                  <a:srgbClr val="FF8300"/>
                </a:solidFill>
                <a:ln w="9525">
                  <a:noFill/>
                  <a:miter lim="800000"/>
                  <a:headEnd/>
                  <a:tailEnd/>
                </a:ln>
              </p:spPr>
              <p:txBody>
                <a:bodyPr/>
                <a:lstStyle/>
                <a:p>
                  <a:endParaRPr lang="en-GB"/>
                </a:p>
              </p:txBody>
            </p:sp>
            <p:pic>
              <p:nvPicPr>
                <p:cNvPr id="47545" name="Picture 3778"/>
                <p:cNvPicPr>
                  <a:picLocks noChangeAspect="1" noChangeArrowheads="1"/>
                </p:cNvPicPr>
                <p:nvPr/>
              </p:nvPicPr>
              <p:blipFill>
                <a:blip r:embed="rId193"/>
                <a:srcRect/>
                <a:stretch>
                  <a:fillRect/>
                </a:stretch>
              </p:blipFill>
              <p:spPr bwMode="auto">
                <a:xfrm>
                  <a:off x="4943" y="3657"/>
                  <a:ext cx="443" cy="7"/>
                </a:xfrm>
                <a:prstGeom prst="rect">
                  <a:avLst/>
                </a:prstGeom>
                <a:noFill/>
                <a:ln w="9525">
                  <a:noFill/>
                  <a:miter lim="800000"/>
                  <a:headEnd/>
                  <a:tailEnd/>
                </a:ln>
              </p:spPr>
            </p:pic>
            <p:sp>
              <p:nvSpPr>
                <p:cNvPr id="47546" name="Rectangle 3779"/>
                <p:cNvSpPr>
                  <a:spLocks noChangeArrowheads="1"/>
                </p:cNvSpPr>
                <p:nvPr/>
              </p:nvSpPr>
              <p:spPr bwMode="auto">
                <a:xfrm>
                  <a:off x="4943" y="3657"/>
                  <a:ext cx="443" cy="7"/>
                </a:xfrm>
                <a:prstGeom prst="rect">
                  <a:avLst/>
                </a:prstGeom>
                <a:solidFill>
                  <a:srgbClr val="FF8300"/>
                </a:solidFill>
                <a:ln w="9525">
                  <a:noFill/>
                  <a:miter lim="800000"/>
                  <a:headEnd/>
                  <a:tailEnd/>
                </a:ln>
              </p:spPr>
              <p:txBody>
                <a:bodyPr/>
                <a:lstStyle/>
                <a:p>
                  <a:endParaRPr lang="en-GB"/>
                </a:p>
              </p:txBody>
            </p:sp>
            <p:sp>
              <p:nvSpPr>
                <p:cNvPr id="47547" name="Rectangle 3780"/>
                <p:cNvSpPr>
                  <a:spLocks noChangeArrowheads="1"/>
                </p:cNvSpPr>
                <p:nvPr/>
              </p:nvSpPr>
              <p:spPr bwMode="auto">
                <a:xfrm>
                  <a:off x="4943" y="3664"/>
                  <a:ext cx="443" cy="8"/>
                </a:xfrm>
                <a:prstGeom prst="rect">
                  <a:avLst/>
                </a:prstGeom>
                <a:solidFill>
                  <a:srgbClr val="FF8100"/>
                </a:solidFill>
                <a:ln w="9525">
                  <a:noFill/>
                  <a:miter lim="800000"/>
                  <a:headEnd/>
                  <a:tailEnd/>
                </a:ln>
              </p:spPr>
              <p:txBody>
                <a:bodyPr/>
                <a:lstStyle/>
                <a:p>
                  <a:endParaRPr lang="en-GB"/>
                </a:p>
              </p:txBody>
            </p:sp>
            <p:pic>
              <p:nvPicPr>
                <p:cNvPr id="47548" name="Picture 3781"/>
                <p:cNvPicPr>
                  <a:picLocks noChangeAspect="1" noChangeArrowheads="1"/>
                </p:cNvPicPr>
                <p:nvPr/>
              </p:nvPicPr>
              <p:blipFill>
                <a:blip r:embed="rId194"/>
                <a:srcRect/>
                <a:stretch>
                  <a:fillRect/>
                </a:stretch>
              </p:blipFill>
              <p:spPr bwMode="auto">
                <a:xfrm>
                  <a:off x="4943" y="3664"/>
                  <a:ext cx="443" cy="8"/>
                </a:xfrm>
                <a:prstGeom prst="rect">
                  <a:avLst/>
                </a:prstGeom>
                <a:noFill/>
                <a:ln w="9525">
                  <a:noFill/>
                  <a:miter lim="800000"/>
                  <a:headEnd/>
                  <a:tailEnd/>
                </a:ln>
              </p:spPr>
            </p:pic>
            <p:sp>
              <p:nvSpPr>
                <p:cNvPr id="47549" name="Rectangle 3782"/>
                <p:cNvSpPr>
                  <a:spLocks noChangeArrowheads="1"/>
                </p:cNvSpPr>
                <p:nvPr/>
              </p:nvSpPr>
              <p:spPr bwMode="auto">
                <a:xfrm>
                  <a:off x="4943" y="3664"/>
                  <a:ext cx="443" cy="8"/>
                </a:xfrm>
                <a:prstGeom prst="rect">
                  <a:avLst/>
                </a:prstGeom>
                <a:solidFill>
                  <a:srgbClr val="FF8100"/>
                </a:solidFill>
                <a:ln w="9525">
                  <a:noFill/>
                  <a:miter lim="800000"/>
                  <a:headEnd/>
                  <a:tailEnd/>
                </a:ln>
              </p:spPr>
              <p:txBody>
                <a:bodyPr/>
                <a:lstStyle/>
                <a:p>
                  <a:endParaRPr lang="en-GB"/>
                </a:p>
              </p:txBody>
            </p:sp>
            <p:sp>
              <p:nvSpPr>
                <p:cNvPr id="47550" name="Rectangle 3783"/>
                <p:cNvSpPr>
                  <a:spLocks noChangeArrowheads="1"/>
                </p:cNvSpPr>
                <p:nvPr/>
              </p:nvSpPr>
              <p:spPr bwMode="auto">
                <a:xfrm>
                  <a:off x="4943" y="3672"/>
                  <a:ext cx="443" cy="8"/>
                </a:xfrm>
                <a:prstGeom prst="rect">
                  <a:avLst/>
                </a:prstGeom>
                <a:solidFill>
                  <a:srgbClr val="FF7F00"/>
                </a:solidFill>
                <a:ln w="9525">
                  <a:noFill/>
                  <a:miter lim="800000"/>
                  <a:headEnd/>
                  <a:tailEnd/>
                </a:ln>
              </p:spPr>
              <p:txBody>
                <a:bodyPr/>
                <a:lstStyle/>
                <a:p>
                  <a:endParaRPr lang="en-GB"/>
                </a:p>
              </p:txBody>
            </p:sp>
            <p:pic>
              <p:nvPicPr>
                <p:cNvPr id="47551" name="Picture 3784"/>
                <p:cNvPicPr>
                  <a:picLocks noChangeAspect="1" noChangeArrowheads="1"/>
                </p:cNvPicPr>
                <p:nvPr/>
              </p:nvPicPr>
              <p:blipFill>
                <a:blip r:embed="rId195"/>
                <a:srcRect/>
                <a:stretch>
                  <a:fillRect/>
                </a:stretch>
              </p:blipFill>
              <p:spPr bwMode="auto">
                <a:xfrm>
                  <a:off x="4943" y="3672"/>
                  <a:ext cx="443" cy="8"/>
                </a:xfrm>
                <a:prstGeom prst="rect">
                  <a:avLst/>
                </a:prstGeom>
                <a:noFill/>
                <a:ln w="9525">
                  <a:noFill/>
                  <a:miter lim="800000"/>
                  <a:headEnd/>
                  <a:tailEnd/>
                </a:ln>
              </p:spPr>
            </p:pic>
            <p:sp>
              <p:nvSpPr>
                <p:cNvPr id="47552" name="Rectangle 3785"/>
                <p:cNvSpPr>
                  <a:spLocks noChangeArrowheads="1"/>
                </p:cNvSpPr>
                <p:nvPr/>
              </p:nvSpPr>
              <p:spPr bwMode="auto">
                <a:xfrm>
                  <a:off x="4943" y="3672"/>
                  <a:ext cx="443" cy="8"/>
                </a:xfrm>
                <a:prstGeom prst="rect">
                  <a:avLst/>
                </a:prstGeom>
                <a:solidFill>
                  <a:srgbClr val="FF7F00"/>
                </a:solidFill>
                <a:ln w="9525">
                  <a:noFill/>
                  <a:miter lim="800000"/>
                  <a:headEnd/>
                  <a:tailEnd/>
                </a:ln>
              </p:spPr>
              <p:txBody>
                <a:bodyPr/>
                <a:lstStyle/>
                <a:p>
                  <a:endParaRPr lang="en-GB"/>
                </a:p>
              </p:txBody>
            </p:sp>
            <p:sp>
              <p:nvSpPr>
                <p:cNvPr id="47553" name="Rectangle 3786"/>
                <p:cNvSpPr>
                  <a:spLocks noChangeArrowheads="1"/>
                </p:cNvSpPr>
                <p:nvPr/>
              </p:nvSpPr>
              <p:spPr bwMode="auto">
                <a:xfrm>
                  <a:off x="4943" y="3680"/>
                  <a:ext cx="443" cy="7"/>
                </a:xfrm>
                <a:prstGeom prst="rect">
                  <a:avLst/>
                </a:prstGeom>
                <a:solidFill>
                  <a:srgbClr val="FF7D00"/>
                </a:solidFill>
                <a:ln w="9525">
                  <a:noFill/>
                  <a:miter lim="800000"/>
                  <a:headEnd/>
                  <a:tailEnd/>
                </a:ln>
              </p:spPr>
              <p:txBody>
                <a:bodyPr/>
                <a:lstStyle/>
                <a:p>
                  <a:endParaRPr lang="en-GB"/>
                </a:p>
              </p:txBody>
            </p:sp>
            <p:pic>
              <p:nvPicPr>
                <p:cNvPr id="47554" name="Picture 3787"/>
                <p:cNvPicPr>
                  <a:picLocks noChangeAspect="1" noChangeArrowheads="1"/>
                </p:cNvPicPr>
                <p:nvPr/>
              </p:nvPicPr>
              <p:blipFill>
                <a:blip r:embed="rId196"/>
                <a:srcRect/>
                <a:stretch>
                  <a:fillRect/>
                </a:stretch>
              </p:blipFill>
              <p:spPr bwMode="auto">
                <a:xfrm>
                  <a:off x="4943" y="3680"/>
                  <a:ext cx="443" cy="7"/>
                </a:xfrm>
                <a:prstGeom prst="rect">
                  <a:avLst/>
                </a:prstGeom>
                <a:noFill/>
                <a:ln w="9525">
                  <a:noFill/>
                  <a:miter lim="800000"/>
                  <a:headEnd/>
                  <a:tailEnd/>
                </a:ln>
              </p:spPr>
            </p:pic>
            <p:sp>
              <p:nvSpPr>
                <p:cNvPr id="47555" name="Rectangle 3788"/>
                <p:cNvSpPr>
                  <a:spLocks noChangeArrowheads="1"/>
                </p:cNvSpPr>
                <p:nvPr/>
              </p:nvSpPr>
              <p:spPr bwMode="auto">
                <a:xfrm>
                  <a:off x="4943" y="3680"/>
                  <a:ext cx="443" cy="7"/>
                </a:xfrm>
                <a:prstGeom prst="rect">
                  <a:avLst/>
                </a:prstGeom>
                <a:solidFill>
                  <a:srgbClr val="FF7D00"/>
                </a:solidFill>
                <a:ln w="9525">
                  <a:noFill/>
                  <a:miter lim="800000"/>
                  <a:headEnd/>
                  <a:tailEnd/>
                </a:ln>
              </p:spPr>
              <p:txBody>
                <a:bodyPr/>
                <a:lstStyle/>
                <a:p>
                  <a:endParaRPr lang="en-GB"/>
                </a:p>
              </p:txBody>
            </p:sp>
            <p:sp>
              <p:nvSpPr>
                <p:cNvPr id="47556" name="Rectangle 3789"/>
                <p:cNvSpPr>
                  <a:spLocks noChangeArrowheads="1"/>
                </p:cNvSpPr>
                <p:nvPr/>
              </p:nvSpPr>
              <p:spPr bwMode="auto">
                <a:xfrm>
                  <a:off x="4943" y="3687"/>
                  <a:ext cx="443" cy="9"/>
                </a:xfrm>
                <a:prstGeom prst="rect">
                  <a:avLst/>
                </a:prstGeom>
                <a:solidFill>
                  <a:srgbClr val="FF7B00"/>
                </a:solidFill>
                <a:ln w="9525">
                  <a:noFill/>
                  <a:miter lim="800000"/>
                  <a:headEnd/>
                  <a:tailEnd/>
                </a:ln>
              </p:spPr>
              <p:txBody>
                <a:bodyPr/>
                <a:lstStyle/>
                <a:p>
                  <a:endParaRPr lang="en-GB"/>
                </a:p>
              </p:txBody>
            </p:sp>
            <p:pic>
              <p:nvPicPr>
                <p:cNvPr id="47557" name="Picture 3790"/>
                <p:cNvPicPr>
                  <a:picLocks noChangeAspect="1" noChangeArrowheads="1"/>
                </p:cNvPicPr>
                <p:nvPr/>
              </p:nvPicPr>
              <p:blipFill>
                <a:blip r:embed="rId197"/>
                <a:srcRect/>
                <a:stretch>
                  <a:fillRect/>
                </a:stretch>
              </p:blipFill>
              <p:spPr bwMode="auto">
                <a:xfrm>
                  <a:off x="4943" y="3687"/>
                  <a:ext cx="443" cy="9"/>
                </a:xfrm>
                <a:prstGeom prst="rect">
                  <a:avLst/>
                </a:prstGeom>
                <a:noFill/>
                <a:ln w="9525">
                  <a:noFill/>
                  <a:miter lim="800000"/>
                  <a:headEnd/>
                  <a:tailEnd/>
                </a:ln>
              </p:spPr>
            </p:pic>
            <p:sp>
              <p:nvSpPr>
                <p:cNvPr id="47558" name="Rectangle 3791"/>
                <p:cNvSpPr>
                  <a:spLocks noChangeArrowheads="1"/>
                </p:cNvSpPr>
                <p:nvPr/>
              </p:nvSpPr>
              <p:spPr bwMode="auto">
                <a:xfrm>
                  <a:off x="4943" y="3687"/>
                  <a:ext cx="443" cy="9"/>
                </a:xfrm>
                <a:prstGeom prst="rect">
                  <a:avLst/>
                </a:prstGeom>
                <a:solidFill>
                  <a:srgbClr val="FF7B00"/>
                </a:solidFill>
                <a:ln w="9525">
                  <a:noFill/>
                  <a:miter lim="800000"/>
                  <a:headEnd/>
                  <a:tailEnd/>
                </a:ln>
              </p:spPr>
              <p:txBody>
                <a:bodyPr/>
                <a:lstStyle/>
                <a:p>
                  <a:endParaRPr lang="en-GB"/>
                </a:p>
              </p:txBody>
            </p:sp>
            <p:sp>
              <p:nvSpPr>
                <p:cNvPr id="47559" name="Rectangle 3792"/>
                <p:cNvSpPr>
                  <a:spLocks noChangeArrowheads="1"/>
                </p:cNvSpPr>
                <p:nvPr/>
              </p:nvSpPr>
              <p:spPr bwMode="auto">
                <a:xfrm>
                  <a:off x="4943" y="3696"/>
                  <a:ext cx="443" cy="8"/>
                </a:xfrm>
                <a:prstGeom prst="rect">
                  <a:avLst/>
                </a:prstGeom>
                <a:solidFill>
                  <a:srgbClr val="FF7900"/>
                </a:solidFill>
                <a:ln w="9525">
                  <a:noFill/>
                  <a:miter lim="800000"/>
                  <a:headEnd/>
                  <a:tailEnd/>
                </a:ln>
              </p:spPr>
              <p:txBody>
                <a:bodyPr/>
                <a:lstStyle/>
                <a:p>
                  <a:endParaRPr lang="en-GB"/>
                </a:p>
              </p:txBody>
            </p:sp>
            <p:pic>
              <p:nvPicPr>
                <p:cNvPr id="47560" name="Picture 3793"/>
                <p:cNvPicPr>
                  <a:picLocks noChangeAspect="1" noChangeArrowheads="1"/>
                </p:cNvPicPr>
                <p:nvPr/>
              </p:nvPicPr>
              <p:blipFill>
                <a:blip r:embed="rId198"/>
                <a:srcRect/>
                <a:stretch>
                  <a:fillRect/>
                </a:stretch>
              </p:blipFill>
              <p:spPr bwMode="auto">
                <a:xfrm>
                  <a:off x="4943" y="3696"/>
                  <a:ext cx="443" cy="8"/>
                </a:xfrm>
                <a:prstGeom prst="rect">
                  <a:avLst/>
                </a:prstGeom>
                <a:noFill/>
                <a:ln w="9525">
                  <a:noFill/>
                  <a:miter lim="800000"/>
                  <a:headEnd/>
                  <a:tailEnd/>
                </a:ln>
              </p:spPr>
            </p:pic>
            <p:sp>
              <p:nvSpPr>
                <p:cNvPr id="47561" name="Rectangle 3794"/>
                <p:cNvSpPr>
                  <a:spLocks noChangeArrowheads="1"/>
                </p:cNvSpPr>
                <p:nvPr/>
              </p:nvSpPr>
              <p:spPr bwMode="auto">
                <a:xfrm>
                  <a:off x="4943" y="3696"/>
                  <a:ext cx="443" cy="8"/>
                </a:xfrm>
                <a:prstGeom prst="rect">
                  <a:avLst/>
                </a:prstGeom>
                <a:solidFill>
                  <a:srgbClr val="FF7900"/>
                </a:solidFill>
                <a:ln w="9525">
                  <a:noFill/>
                  <a:miter lim="800000"/>
                  <a:headEnd/>
                  <a:tailEnd/>
                </a:ln>
              </p:spPr>
              <p:txBody>
                <a:bodyPr/>
                <a:lstStyle/>
                <a:p>
                  <a:endParaRPr lang="en-GB"/>
                </a:p>
              </p:txBody>
            </p:sp>
            <p:sp>
              <p:nvSpPr>
                <p:cNvPr id="47562" name="Rectangle 3795"/>
                <p:cNvSpPr>
                  <a:spLocks noChangeArrowheads="1"/>
                </p:cNvSpPr>
                <p:nvPr/>
              </p:nvSpPr>
              <p:spPr bwMode="auto">
                <a:xfrm>
                  <a:off x="4943" y="3704"/>
                  <a:ext cx="443" cy="6"/>
                </a:xfrm>
                <a:prstGeom prst="rect">
                  <a:avLst/>
                </a:prstGeom>
                <a:solidFill>
                  <a:srgbClr val="FF7700"/>
                </a:solidFill>
                <a:ln w="9525">
                  <a:noFill/>
                  <a:miter lim="800000"/>
                  <a:headEnd/>
                  <a:tailEnd/>
                </a:ln>
              </p:spPr>
              <p:txBody>
                <a:bodyPr/>
                <a:lstStyle/>
                <a:p>
                  <a:endParaRPr lang="en-GB"/>
                </a:p>
              </p:txBody>
            </p:sp>
            <p:pic>
              <p:nvPicPr>
                <p:cNvPr id="47563" name="Picture 3796"/>
                <p:cNvPicPr>
                  <a:picLocks noChangeAspect="1" noChangeArrowheads="1"/>
                </p:cNvPicPr>
                <p:nvPr/>
              </p:nvPicPr>
              <p:blipFill>
                <a:blip r:embed="rId199"/>
                <a:srcRect/>
                <a:stretch>
                  <a:fillRect/>
                </a:stretch>
              </p:blipFill>
              <p:spPr bwMode="auto">
                <a:xfrm>
                  <a:off x="4943" y="3704"/>
                  <a:ext cx="443" cy="6"/>
                </a:xfrm>
                <a:prstGeom prst="rect">
                  <a:avLst/>
                </a:prstGeom>
                <a:noFill/>
                <a:ln w="9525">
                  <a:noFill/>
                  <a:miter lim="800000"/>
                  <a:headEnd/>
                  <a:tailEnd/>
                </a:ln>
              </p:spPr>
            </p:pic>
            <p:sp>
              <p:nvSpPr>
                <p:cNvPr id="47564" name="Rectangle 3797"/>
                <p:cNvSpPr>
                  <a:spLocks noChangeArrowheads="1"/>
                </p:cNvSpPr>
                <p:nvPr/>
              </p:nvSpPr>
              <p:spPr bwMode="auto">
                <a:xfrm>
                  <a:off x="4943" y="3704"/>
                  <a:ext cx="443" cy="6"/>
                </a:xfrm>
                <a:prstGeom prst="rect">
                  <a:avLst/>
                </a:prstGeom>
                <a:solidFill>
                  <a:srgbClr val="FF7700"/>
                </a:solidFill>
                <a:ln w="9525">
                  <a:noFill/>
                  <a:miter lim="800000"/>
                  <a:headEnd/>
                  <a:tailEnd/>
                </a:ln>
              </p:spPr>
              <p:txBody>
                <a:bodyPr/>
                <a:lstStyle/>
                <a:p>
                  <a:endParaRPr lang="en-GB"/>
                </a:p>
              </p:txBody>
            </p:sp>
            <p:sp>
              <p:nvSpPr>
                <p:cNvPr id="47565" name="Rectangle 3798"/>
                <p:cNvSpPr>
                  <a:spLocks noChangeArrowheads="1"/>
                </p:cNvSpPr>
                <p:nvPr/>
              </p:nvSpPr>
              <p:spPr bwMode="auto">
                <a:xfrm>
                  <a:off x="4943" y="3710"/>
                  <a:ext cx="443" cy="9"/>
                </a:xfrm>
                <a:prstGeom prst="rect">
                  <a:avLst/>
                </a:prstGeom>
                <a:solidFill>
                  <a:srgbClr val="FF7500"/>
                </a:solidFill>
                <a:ln w="9525">
                  <a:noFill/>
                  <a:miter lim="800000"/>
                  <a:headEnd/>
                  <a:tailEnd/>
                </a:ln>
              </p:spPr>
              <p:txBody>
                <a:bodyPr/>
                <a:lstStyle/>
                <a:p>
                  <a:endParaRPr lang="en-GB"/>
                </a:p>
              </p:txBody>
            </p:sp>
            <p:pic>
              <p:nvPicPr>
                <p:cNvPr id="47566" name="Picture 3799"/>
                <p:cNvPicPr>
                  <a:picLocks noChangeAspect="1" noChangeArrowheads="1"/>
                </p:cNvPicPr>
                <p:nvPr/>
              </p:nvPicPr>
              <p:blipFill>
                <a:blip r:embed="rId200"/>
                <a:srcRect/>
                <a:stretch>
                  <a:fillRect/>
                </a:stretch>
              </p:blipFill>
              <p:spPr bwMode="auto">
                <a:xfrm>
                  <a:off x="4943" y="3710"/>
                  <a:ext cx="443" cy="9"/>
                </a:xfrm>
                <a:prstGeom prst="rect">
                  <a:avLst/>
                </a:prstGeom>
                <a:noFill/>
                <a:ln w="9525">
                  <a:noFill/>
                  <a:miter lim="800000"/>
                  <a:headEnd/>
                  <a:tailEnd/>
                </a:ln>
              </p:spPr>
            </p:pic>
            <p:sp>
              <p:nvSpPr>
                <p:cNvPr id="47567" name="Rectangle 3800"/>
                <p:cNvSpPr>
                  <a:spLocks noChangeArrowheads="1"/>
                </p:cNvSpPr>
                <p:nvPr/>
              </p:nvSpPr>
              <p:spPr bwMode="auto">
                <a:xfrm>
                  <a:off x="4943" y="3710"/>
                  <a:ext cx="443" cy="9"/>
                </a:xfrm>
                <a:prstGeom prst="rect">
                  <a:avLst/>
                </a:prstGeom>
                <a:solidFill>
                  <a:srgbClr val="FF7500"/>
                </a:solidFill>
                <a:ln w="9525">
                  <a:noFill/>
                  <a:miter lim="800000"/>
                  <a:headEnd/>
                  <a:tailEnd/>
                </a:ln>
              </p:spPr>
              <p:txBody>
                <a:bodyPr/>
                <a:lstStyle/>
                <a:p>
                  <a:endParaRPr lang="en-GB"/>
                </a:p>
              </p:txBody>
            </p:sp>
            <p:sp>
              <p:nvSpPr>
                <p:cNvPr id="47568" name="Rectangle 3801"/>
                <p:cNvSpPr>
                  <a:spLocks noChangeArrowheads="1"/>
                </p:cNvSpPr>
                <p:nvPr/>
              </p:nvSpPr>
              <p:spPr bwMode="auto">
                <a:xfrm>
                  <a:off x="4943" y="3719"/>
                  <a:ext cx="443" cy="8"/>
                </a:xfrm>
                <a:prstGeom prst="rect">
                  <a:avLst/>
                </a:prstGeom>
                <a:solidFill>
                  <a:srgbClr val="FF7300"/>
                </a:solidFill>
                <a:ln w="9525">
                  <a:noFill/>
                  <a:miter lim="800000"/>
                  <a:headEnd/>
                  <a:tailEnd/>
                </a:ln>
              </p:spPr>
              <p:txBody>
                <a:bodyPr/>
                <a:lstStyle/>
                <a:p>
                  <a:endParaRPr lang="en-GB"/>
                </a:p>
              </p:txBody>
            </p:sp>
            <p:pic>
              <p:nvPicPr>
                <p:cNvPr id="47569" name="Picture 3802"/>
                <p:cNvPicPr>
                  <a:picLocks noChangeAspect="1" noChangeArrowheads="1"/>
                </p:cNvPicPr>
                <p:nvPr/>
              </p:nvPicPr>
              <p:blipFill>
                <a:blip r:embed="rId201"/>
                <a:srcRect/>
                <a:stretch>
                  <a:fillRect/>
                </a:stretch>
              </p:blipFill>
              <p:spPr bwMode="auto">
                <a:xfrm>
                  <a:off x="4943" y="3719"/>
                  <a:ext cx="443" cy="8"/>
                </a:xfrm>
                <a:prstGeom prst="rect">
                  <a:avLst/>
                </a:prstGeom>
                <a:noFill/>
                <a:ln w="9525">
                  <a:noFill/>
                  <a:miter lim="800000"/>
                  <a:headEnd/>
                  <a:tailEnd/>
                </a:ln>
              </p:spPr>
            </p:pic>
            <p:sp>
              <p:nvSpPr>
                <p:cNvPr id="47570" name="Rectangle 3803"/>
                <p:cNvSpPr>
                  <a:spLocks noChangeArrowheads="1"/>
                </p:cNvSpPr>
                <p:nvPr/>
              </p:nvSpPr>
              <p:spPr bwMode="auto">
                <a:xfrm>
                  <a:off x="4943" y="3719"/>
                  <a:ext cx="443" cy="8"/>
                </a:xfrm>
                <a:prstGeom prst="rect">
                  <a:avLst/>
                </a:prstGeom>
                <a:solidFill>
                  <a:srgbClr val="FF7300"/>
                </a:solidFill>
                <a:ln w="9525">
                  <a:noFill/>
                  <a:miter lim="800000"/>
                  <a:headEnd/>
                  <a:tailEnd/>
                </a:ln>
              </p:spPr>
              <p:txBody>
                <a:bodyPr/>
                <a:lstStyle/>
                <a:p>
                  <a:endParaRPr lang="en-GB"/>
                </a:p>
              </p:txBody>
            </p:sp>
            <p:sp>
              <p:nvSpPr>
                <p:cNvPr id="47571" name="Rectangle 3804"/>
                <p:cNvSpPr>
                  <a:spLocks noChangeArrowheads="1"/>
                </p:cNvSpPr>
                <p:nvPr/>
              </p:nvSpPr>
              <p:spPr bwMode="auto">
                <a:xfrm>
                  <a:off x="4943" y="3727"/>
                  <a:ext cx="443" cy="7"/>
                </a:xfrm>
                <a:prstGeom prst="rect">
                  <a:avLst/>
                </a:prstGeom>
                <a:solidFill>
                  <a:srgbClr val="FF7100"/>
                </a:solidFill>
                <a:ln w="9525">
                  <a:noFill/>
                  <a:miter lim="800000"/>
                  <a:headEnd/>
                  <a:tailEnd/>
                </a:ln>
              </p:spPr>
              <p:txBody>
                <a:bodyPr/>
                <a:lstStyle/>
                <a:p>
                  <a:endParaRPr lang="en-GB"/>
                </a:p>
              </p:txBody>
            </p:sp>
            <p:pic>
              <p:nvPicPr>
                <p:cNvPr id="47572" name="Picture 3805"/>
                <p:cNvPicPr>
                  <a:picLocks noChangeAspect="1" noChangeArrowheads="1"/>
                </p:cNvPicPr>
                <p:nvPr/>
              </p:nvPicPr>
              <p:blipFill>
                <a:blip r:embed="rId202"/>
                <a:srcRect/>
                <a:stretch>
                  <a:fillRect/>
                </a:stretch>
              </p:blipFill>
              <p:spPr bwMode="auto">
                <a:xfrm>
                  <a:off x="4943" y="3727"/>
                  <a:ext cx="443" cy="7"/>
                </a:xfrm>
                <a:prstGeom prst="rect">
                  <a:avLst/>
                </a:prstGeom>
                <a:noFill/>
                <a:ln w="9525">
                  <a:noFill/>
                  <a:miter lim="800000"/>
                  <a:headEnd/>
                  <a:tailEnd/>
                </a:ln>
              </p:spPr>
            </p:pic>
            <p:sp>
              <p:nvSpPr>
                <p:cNvPr id="47573" name="Rectangle 3806"/>
                <p:cNvSpPr>
                  <a:spLocks noChangeArrowheads="1"/>
                </p:cNvSpPr>
                <p:nvPr/>
              </p:nvSpPr>
              <p:spPr bwMode="auto">
                <a:xfrm>
                  <a:off x="4943" y="3727"/>
                  <a:ext cx="443" cy="7"/>
                </a:xfrm>
                <a:prstGeom prst="rect">
                  <a:avLst/>
                </a:prstGeom>
                <a:solidFill>
                  <a:srgbClr val="FF7100"/>
                </a:solidFill>
                <a:ln w="9525">
                  <a:noFill/>
                  <a:miter lim="800000"/>
                  <a:headEnd/>
                  <a:tailEnd/>
                </a:ln>
              </p:spPr>
              <p:txBody>
                <a:bodyPr/>
                <a:lstStyle/>
                <a:p>
                  <a:endParaRPr lang="en-GB"/>
                </a:p>
              </p:txBody>
            </p:sp>
            <p:sp>
              <p:nvSpPr>
                <p:cNvPr id="47574" name="Rectangle 3807"/>
                <p:cNvSpPr>
                  <a:spLocks noChangeArrowheads="1"/>
                </p:cNvSpPr>
                <p:nvPr/>
              </p:nvSpPr>
              <p:spPr bwMode="auto">
                <a:xfrm>
                  <a:off x="4943" y="3734"/>
                  <a:ext cx="443" cy="8"/>
                </a:xfrm>
                <a:prstGeom prst="rect">
                  <a:avLst/>
                </a:prstGeom>
                <a:solidFill>
                  <a:srgbClr val="FF6F00"/>
                </a:solidFill>
                <a:ln w="9525">
                  <a:noFill/>
                  <a:miter lim="800000"/>
                  <a:headEnd/>
                  <a:tailEnd/>
                </a:ln>
              </p:spPr>
              <p:txBody>
                <a:bodyPr/>
                <a:lstStyle/>
                <a:p>
                  <a:endParaRPr lang="en-GB"/>
                </a:p>
              </p:txBody>
            </p:sp>
            <p:pic>
              <p:nvPicPr>
                <p:cNvPr id="47575" name="Picture 3808"/>
                <p:cNvPicPr>
                  <a:picLocks noChangeAspect="1" noChangeArrowheads="1"/>
                </p:cNvPicPr>
                <p:nvPr/>
              </p:nvPicPr>
              <p:blipFill>
                <a:blip r:embed="rId203"/>
                <a:srcRect/>
                <a:stretch>
                  <a:fillRect/>
                </a:stretch>
              </p:blipFill>
              <p:spPr bwMode="auto">
                <a:xfrm>
                  <a:off x="4943" y="3734"/>
                  <a:ext cx="443" cy="8"/>
                </a:xfrm>
                <a:prstGeom prst="rect">
                  <a:avLst/>
                </a:prstGeom>
                <a:noFill/>
                <a:ln w="9525">
                  <a:noFill/>
                  <a:miter lim="800000"/>
                  <a:headEnd/>
                  <a:tailEnd/>
                </a:ln>
              </p:spPr>
            </p:pic>
            <p:sp>
              <p:nvSpPr>
                <p:cNvPr id="47576" name="Rectangle 3809"/>
                <p:cNvSpPr>
                  <a:spLocks noChangeArrowheads="1"/>
                </p:cNvSpPr>
                <p:nvPr/>
              </p:nvSpPr>
              <p:spPr bwMode="auto">
                <a:xfrm>
                  <a:off x="4943" y="3734"/>
                  <a:ext cx="443" cy="8"/>
                </a:xfrm>
                <a:prstGeom prst="rect">
                  <a:avLst/>
                </a:prstGeom>
                <a:solidFill>
                  <a:srgbClr val="FF6F00"/>
                </a:solidFill>
                <a:ln w="9525">
                  <a:noFill/>
                  <a:miter lim="800000"/>
                  <a:headEnd/>
                  <a:tailEnd/>
                </a:ln>
              </p:spPr>
              <p:txBody>
                <a:bodyPr/>
                <a:lstStyle/>
                <a:p>
                  <a:endParaRPr lang="en-GB"/>
                </a:p>
              </p:txBody>
            </p:sp>
            <p:sp>
              <p:nvSpPr>
                <p:cNvPr id="47577" name="Rectangle 3810"/>
                <p:cNvSpPr>
                  <a:spLocks noChangeArrowheads="1"/>
                </p:cNvSpPr>
                <p:nvPr/>
              </p:nvSpPr>
              <p:spPr bwMode="auto">
                <a:xfrm>
                  <a:off x="4943" y="3742"/>
                  <a:ext cx="443" cy="8"/>
                </a:xfrm>
                <a:prstGeom prst="rect">
                  <a:avLst/>
                </a:prstGeom>
                <a:solidFill>
                  <a:srgbClr val="FF6D00"/>
                </a:solidFill>
                <a:ln w="9525">
                  <a:noFill/>
                  <a:miter lim="800000"/>
                  <a:headEnd/>
                  <a:tailEnd/>
                </a:ln>
              </p:spPr>
              <p:txBody>
                <a:bodyPr/>
                <a:lstStyle/>
                <a:p>
                  <a:endParaRPr lang="en-GB"/>
                </a:p>
              </p:txBody>
            </p:sp>
            <p:pic>
              <p:nvPicPr>
                <p:cNvPr id="47578" name="Picture 3811"/>
                <p:cNvPicPr>
                  <a:picLocks noChangeAspect="1" noChangeArrowheads="1"/>
                </p:cNvPicPr>
                <p:nvPr/>
              </p:nvPicPr>
              <p:blipFill>
                <a:blip r:embed="rId204"/>
                <a:srcRect/>
                <a:stretch>
                  <a:fillRect/>
                </a:stretch>
              </p:blipFill>
              <p:spPr bwMode="auto">
                <a:xfrm>
                  <a:off x="4943" y="3742"/>
                  <a:ext cx="443" cy="8"/>
                </a:xfrm>
                <a:prstGeom prst="rect">
                  <a:avLst/>
                </a:prstGeom>
                <a:noFill/>
                <a:ln w="9525">
                  <a:noFill/>
                  <a:miter lim="800000"/>
                  <a:headEnd/>
                  <a:tailEnd/>
                </a:ln>
              </p:spPr>
            </p:pic>
            <p:sp>
              <p:nvSpPr>
                <p:cNvPr id="47579" name="Rectangle 3812"/>
                <p:cNvSpPr>
                  <a:spLocks noChangeArrowheads="1"/>
                </p:cNvSpPr>
                <p:nvPr/>
              </p:nvSpPr>
              <p:spPr bwMode="auto">
                <a:xfrm>
                  <a:off x="4943" y="3742"/>
                  <a:ext cx="443" cy="8"/>
                </a:xfrm>
                <a:prstGeom prst="rect">
                  <a:avLst/>
                </a:prstGeom>
                <a:solidFill>
                  <a:srgbClr val="FF6D00"/>
                </a:solidFill>
                <a:ln w="9525">
                  <a:noFill/>
                  <a:miter lim="800000"/>
                  <a:headEnd/>
                  <a:tailEnd/>
                </a:ln>
              </p:spPr>
              <p:txBody>
                <a:bodyPr/>
                <a:lstStyle/>
                <a:p>
                  <a:endParaRPr lang="en-GB"/>
                </a:p>
              </p:txBody>
            </p:sp>
            <p:sp>
              <p:nvSpPr>
                <p:cNvPr id="47580" name="Rectangle 3813"/>
                <p:cNvSpPr>
                  <a:spLocks noChangeArrowheads="1"/>
                </p:cNvSpPr>
                <p:nvPr/>
              </p:nvSpPr>
              <p:spPr bwMode="auto">
                <a:xfrm>
                  <a:off x="4943" y="3750"/>
                  <a:ext cx="443" cy="7"/>
                </a:xfrm>
                <a:prstGeom prst="rect">
                  <a:avLst/>
                </a:prstGeom>
                <a:solidFill>
                  <a:srgbClr val="FF6B00"/>
                </a:solidFill>
                <a:ln w="9525">
                  <a:noFill/>
                  <a:miter lim="800000"/>
                  <a:headEnd/>
                  <a:tailEnd/>
                </a:ln>
              </p:spPr>
              <p:txBody>
                <a:bodyPr/>
                <a:lstStyle/>
                <a:p>
                  <a:endParaRPr lang="en-GB"/>
                </a:p>
              </p:txBody>
            </p:sp>
            <p:pic>
              <p:nvPicPr>
                <p:cNvPr id="47581" name="Picture 3814"/>
                <p:cNvPicPr>
                  <a:picLocks noChangeAspect="1" noChangeArrowheads="1"/>
                </p:cNvPicPr>
                <p:nvPr/>
              </p:nvPicPr>
              <p:blipFill>
                <a:blip r:embed="rId205"/>
                <a:srcRect/>
                <a:stretch>
                  <a:fillRect/>
                </a:stretch>
              </p:blipFill>
              <p:spPr bwMode="auto">
                <a:xfrm>
                  <a:off x="4943" y="3750"/>
                  <a:ext cx="443" cy="7"/>
                </a:xfrm>
                <a:prstGeom prst="rect">
                  <a:avLst/>
                </a:prstGeom>
                <a:noFill/>
                <a:ln w="9525">
                  <a:noFill/>
                  <a:miter lim="800000"/>
                  <a:headEnd/>
                  <a:tailEnd/>
                </a:ln>
              </p:spPr>
            </p:pic>
            <p:sp>
              <p:nvSpPr>
                <p:cNvPr id="47582" name="Rectangle 3815"/>
                <p:cNvSpPr>
                  <a:spLocks noChangeArrowheads="1"/>
                </p:cNvSpPr>
                <p:nvPr/>
              </p:nvSpPr>
              <p:spPr bwMode="auto">
                <a:xfrm>
                  <a:off x="4943" y="3750"/>
                  <a:ext cx="443" cy="7"/>
                </a:xfrm>
                <a:prstGeom prst="rect">
                  <a:avLst/>
                </a:prstGeom>
                <a:solidFill>
                  <a:srgbClr val="FF6B00"/>
                </a:solidFill>
                <a:ln w="9525">
                  <a:noFill/>
                  <a:miter lim="800000"/>
                  <a:headEnd/>
                  <a:tailEnd/>
                </a:ln>
              </p:spPr>
              <p:txBody>
                <a:bodyPr/>
                <a:lstStyle/>
                <a:p>
                  <a:endParaRPr lang="en-GB"/>
                </a:p>
              </p:txBody>
            </p:sp>
            <p:sp>
              <p:nvSpPr>
                <p:cNvPr id="47583" name="Rectangle 3816"/>
                <p:cNvSpPr>
                  <a:spLocks noChangeArrowheads="1"/>
                </p:cNvSpPr>
                <p:nvPr/>
              </p:nvSpPr>
              <p:spPr bwMode="auto">
                <a:xfrm>
                  <a:off x="4943" y="3757"/>
                  <a:ext cx="443" cy="8"/>
                </a:xfrm>
                <a:prstGeom prst="rect">
                  <a:avLst/>
                </a:prstGeom>
                <a:solidFill>
                  <a:srgbClr val="FF6900"/>
                </a:solidFill>
                <a:ln w="9525">
                  <a:noFill/>
                  <a:miter lim="800000"/>
                  <a:headEnd/>
                  <a:tailEnd/>
                </a:ln>
              </p:spPr>
              <p:txBody>
                <a:bodyPr/>
                <a:lstStyle/>
                <a:p>
                  <a:endParaRPr lang="en-GB"/>
                </a:p>
              </p:txBody>
            </p:sp>
            <p:pic>
              <p:nvPicPr>
                <p:cNvPr id="47584" name="Picture 3817"/>
                <p:cNvPicPr>
                  <a:picLocks noChangeAspect="1" noChangeArrowheads="1"/>
                </p:cNvPicPr>
                <p:nvPr/>
              </p:nvPicPr>
              <p:blipFill>
                <a:blip r:embed="rId206"/>
                <a:srcRect/>
                <a:stretch>
                  <a:fillRect/>
                </a:stretch>
              </p:blipFill>
              <p:spPr bwMode="auto">
                <a:xfrm>
                  <a:off x="4943" y="3757"/>
                  <a:ext cx="443" cy="8"/>
                </a:xfrm>
                <a:prstGeom prst="rect">
                  <a:avLst/>
                </a:prstGeom>
                <a:noFill/>
                <a:ln w="9525">
                  <a:noFill/>
                  <a:miter lim="800000"/>
                  <a:headEnd/>
                  <a:tailEnd/>
                </a:ln>
              </p:spPr>
            </p:pic>
            <p:sp>
              <p:nvSpPr>
                <p:cNvPr id="47585" name="Rectangle 3818"/>
                <p:cNvSpPr>
                  <a:spLocks noChangeArrowheads="1"/>
                </p:cNvSpPr>
                <p:nvPr/>
              </p:nvSpPr>
              <p:spPr bwMode="auto">
                <a:xfrm>
                  <a:off x="4943" y="3757"/>
                  <a:ext cx="443" cy="8"/>
                </a:xfrm>
                <a:prstGeom prst="rect">
                  <a:avLst/>
                </a:prstGeom>
                <a:solidFill>
                  <a:srgbClr val="FF6900"/>
                </a:solidFill>
                <a:ln w="9525">
                  <a:noFill/>
                  <a:miter lim="800000"/>
                  <a:headEnd/>
                  <a:tailEnd/>
                </a:ln>
              </p:spPr>
              <p:txBody>
                <a:bodyPr/>
                <a:lstStyle/>
                <a:p>
                  <a:endParaRPr lang="en-GB"/>
                </a:p>
              </p:txBody>
            </p:sp>
            <p:sp>
              <p:nvSpPr>
                <p:cNvPr id="47586" name="Rectangle 3819"/>
                <p:cNvSpPr>
                  <a:spLocks noChangeArrowheads="1"/>
                </p:cNvSpPr>
                <p:nvPr/>
              </p:nvSpPr>
              <p:spPr bwMode="auto">
                <a:xfrm>
                  <a:off x="4943" y="3765"/>
                  <a:ext cx="443" cy="8"/>
                </a:xfrm>
                <a:prstGeom prst="rect">
                  <a:avLst/>
                </a:prstGeom>
                <a:solidFill>
                  <a:srgbClr val="FF6700"/>
                </a:solidFill>
                <a:ln w="9525">
                  <a:noFill/>
                  <a:miter lim="800000"/>
                  <a:headEnd/>
                  <a:tailEnd/>
                </a:ln>
              </p:spPr>
              <p:txBody>
                <a:bodyPr/>
                <a:lstStyle/>
                <a:p>
                  <a:endParaRPr lang="en-GB"/>
                </a:p>
              </p:txBody>
            </p:sp>
            <p:pic>
              <p:nvPicPr>
                <p:cNvPr id="47587" name="Picture 3820"/>
                <p:cNvPicPr>
                  <a:picLocks noChangeAspect="1" noChangeArrowheads="1"/>
                </p:cNvPicPr>
                <p:nvPr/>
              </p:nvPicPr>
              <p:blipFill>
                <a:blip r:embed="rId207"/>
                <a:srcRect/>
                <a:stretch>
                  <a:fillRect/>
                </a:stretch>
              </p:blipFill>
              <p:spPr bwMode="auto">
                <a:xfrm>
                  <a:off x="4943" y="3765"/>
                  <a:ext cx="443" cy="8"/>
                </a:xfrm>
                <a:prstGeom prst="rect">
                  <a:avLst/>
                </a:prstGeom>
                <a:noFill/>
                <a:ln w="9525">
                  <a:noFill/>
                  <a:miter lim="800000"/>
                  <a:headEnd/>
                  <a:tailEnd/>
                </a:ln>
              </p:spPr>
            </p:pic>
            <p:sp>
              <p:nvSpPr>
                <p:cNvPr id="47588" name="Rectangle 3821"/>
                <p:cNvSpPr>
                  <a:spLocks noChangeArrowheads="1"/>
                </p:cNvSpPr>
                <p:nvPr/>
              </p:nvSpPr>
              <p:spPr bwMode="auto">
                <a:xfrm>
                  <a:off x="4943" y="3765"/>
                  <a:ext cx="443" cy="8"/>
                </a:xfrm>
                <a:prstGeom prst="rect">
                  <a:avLst/>
                </a:prstGeom>
                <a:solidFill>
                  <a:srgbClr val="FF6700"/>
                </a:solidFill>
                <a:ln w="9525">
                  <a:noFill/>
                  <a:miter lim="800000"/>
                  <a:headEnd/>
                  <a:tailEnd/>
                </a:ln>
              </p:spPr>
              <p:txBody>
                <a:bodyPr/>
                <a:lstStyle/>
                <a:p>
                  <a:endParaRPr lang="en-GB"/>
                </a:p>
              </p:txBody>
            </p:sp>
            <p:sp>
              <p:nvSpPr>
                <p:cNvPr id="47589" name="Rectangle 3822"/>
                <p:cNvSpPr>
                  <a:spLocks noChangeArrowheads="1"/>
                </p:cNvSpPr>
                <p:nvPr/>
              </p:nvSpPr>
              <p:spPr bwMode="auto">
                <a:xfrm>
                  <a:off x="4943" y="3773"/>
                  <a:ext cx="443" cy="8"/>
                </a:xfrm>
                <a:prstGeom prst="rect">
                  <a:avLst/>
                </a:prstGeom>
                <a:solidFill>
                  <a:srgbClr val="FF6500"/>
                </a:solidFill>
                <a:ln w="9525">
                  <a:noFill/>
                  <a:miter lim="800000"/>
                  <a:headEnd/>
                  <a:tailEnd/>
                </a:ln>
              </p:spPr>
              <p:txBody>
                <a:bodyPr/>
                <a:lstStyle/>
                <a:p>
                  <a:endParaRPr lang="en-GB"/>
                </a:p>
              </p:txBody>
            </p:sp>
          </p:grpSp>
          <p:pic>
            <p:nvPicPr>
              <p:cNvPr id="47219" name="Picture 3824"/>
              <p:cNvPicPr>
                <a:picLocks noChangeAspect="1" noChangeArrowheads="1"/>
              </p:cNvPicPr>
              <p:nvPr/>
            </p:nvPicPr>
            <p:blipFill>
              <a:blip r:embed="rId208"/>
              <a:srcRect/>
              <a:stretch>
                <a:fillRect/>
              </a:stretch>
            </p:blipFill>
            <p:spPr bwMode="auto">
              <a:xfrm>
                <a:off x="7847013" y="5629024"/>
                <a:ext cx="703263" cy="12700"/>
              </a:xfrm>
              <a:prstGeom prst="rect">
                <a:avLst/>
              </a:prstGeom>
              <a:noFill/>
              <a:ln w="9525">
                <a:noFill/>
                <a:miter lim="800000"/>
                <a:headEnd/>
                <a:tailEnd/>
              </a:ln>
            </p:spPr>
          </p:pic>
          <p:sp>
            <p:nvSpPr>
              <p:cNvPr id="47220" name="Rectangle 3825"/>
              <p:cNvSpPr>
                <a:spLocks noChangeArrowheads="1"/>
              </p:cNvSpPr>
              <p:nvPr/>
            </p:nvSpPr>
            <p:spPr bwMode="auto">
              <a:xfrm>
                <a:off x="7847013" y="5629024"/>
                <a:ext cx="703263" cy="12700"/>
              </a:xfrm>
              <a:prstGeom prst="rect">
                <a:avLst/>
              </a:prstGeom>
              <a:solidFill>
                <a:srgbClr val="FF6500"/>
              </a:solidFill>
              <a:ln w="9525">
                <a:noFill/>
                <a:miter lim="800000"/>
                <a:headEnd/>
                <a:tailEnd/>
              </a:ln>
            </p:spPr>
            <p:txBody>
              <a:bodyPr/>
              <a:lstStyle/>
              <a:p>
                <a:endParaRPr lang="en-GB"/>
              </a:p>
            </p:txBody>
          </p:sp>
          <p:sp>
            <p:nvSpPr>
              <p:cNvPr id="47221" name="Rectangle 3826"/>
              <p:cNvSpPr>
                <a:spLocks noChangeArrowheads="1"/>
              </p:cNvSpPr>
              <p:nvPr/>
            </p:nvSpPr>
            <p:spPr bwMode="auto">
              <a:xfrm>
                <a:off x="7847013" y="5641724"/>
                <a:ext cx="703263" cy="11113"/>
              </a:xfrm>
              <a:prstGeom prst="rect">
                <a:avLst/>
              </a:prstGeom>
              <a:solidFill>
                <a:srgbClr val="FF6300"/>
              </a:solidFill>
              <a:ln w="9525">
                <a:noFill/>
                <a:miter lim="800000"/>
                <a:headEnd/>
                <a:tailEnd/>
              </a:ln>
            </p:spPr>
            <p:txBody>
              <a:bodyPr/>
              <a:lstStyle/>
              <a:p>
                <a:endParaRPr lang="en-GB"/>
              </a:p>
            </p:txBody>
          </p:sp>
          <p:pic>
            <p:nvPicPr>
              <p:cNvPr id="47222" name="Picture 3827"/>
              <p:cNvPicPr>
                <a:picLocks noChangeAspect="1" noChangeArrowheads="1"/>
              </p:cNvPicPr>
              <p:nvPr/>
            </p:nvPicPr>
            <p:blipFill>
              <a:blip r:embed="rId209"/>
              <a:srcRect/>
              <a:stretch>
                <a:fillRect/>
              </a:stretch>
            </p:blipFill>
            <p:spPr bwMode="auto">
              <a:xfrm>
                <a:off x="7847013" y="5641724"/>
                <a:ext cx="703263" cy="11113"/>
              </a:xfrm>
              <a:prstGeom prst="rect">
                <a:avLst/>
              </a:prstGeom>
              <a:noFill/>
              <a:ln w="9525">
                <a:noFill/>
                <a:miter lim="800000"/>
                <a:headEnd/>
                <a:tailEnd/>
              </a:ln>
            </p:spPr>
          </p:pic>
          <p:sp>
            <p:nvSpPr>
              <p:cNvPr id="47223" name="Rectangle 3828"/>
              <p:cNvSpPr>
                <a:spLocks noChangeArrowheads="1"/>
              </p:cNvSpPr>
              <p:nvPr/>
            </p:nvSpPr>
            <p:spPr bwMode="auto">
              <a:xfrm>
                <a:off x="7847013" y="5641724"/>
                <a:ext cx="703263" cy="11113"/>
              </a:xfrm>
              <a:prstGeom prst="rect">
                <a:avLst/>
              </a:prstGeom>
              <a:solidFill>
                <a:srgbClr val="FF6300"/>
              </a:solidFill>
              <a:ln w="9525">
                <a:noFill/>
                <a:miter lim="800000"/>
                <a:headEnd/>
                <a:tailEnd/>
              </a:ln>
            </p:spPr>
            <p:txBody>
              <a:bodyPr/>
              <a:lstStyle/>
              <a:p>
                <a:endParaRPr lang="en-GB"/>
              </a:p>
            </p:txBody>
          </p:sp>
          <p:sp>
            <p:nvSpPr>
              <p:cNvPr id="47224" name="Rectangle 3829"/>
              <p:cNvSpPr>
                <a:spLocks noChangeArrowheads="1"/>
              </p:cNvSpPr>
              <p:nvPr/>
            </p:nvSpPr>
            <p:spPr bwMode="auto">
              <a:xfrm>
                <a:off x="7847013" y="5652837"/>
                <a:ext cx="703263" cy="12700"/>
              </a:xfrm>
              <a:prstGeom prst="rect">
                <a:avLst/>
              </a:prstGeom>
              <a:solidFill>
                <a:srgbClr val="FF6100"/>
              </a:solidFill>
              <a:ln w="9525">
                <a:noFill/>
                <a:miter lim="800000"/>
                <a:headEnd/>
                <a:tailEnd/>
              </a:ln>
            </p:spPr>
            <p:txBody>
              <a:bodyPr/>
              <a:lstStyle/>
              <a:p>
                <a:endParaRPr lang="en-GB"/>
              </a:p>
            </p:txBody>
          </p:sp>
          <p:pic>
            <p:nvPicPr>
              <p:cNvPr id="47225" name="Picture 3830"/>
              <p:cNvPicPr>
                <a:picLocks noChangeAspect="1" noChangeArrowheads="1"/>
              </p:cNvPicPr>
              <p:nvPr/>
            </p:nvPicPr>
            <p:blipFill>
              <a:blip r:embed="rId210"/>
              <a:srcRect/>
              <a:stretch>
                <a:fillRect/>
              </a:stretch>
            </p:blipFill>
            <p:spPr bwMode="auto">
              <a:xfrm>
                <a:off x="7847013" y="5652837"/>
                <a:ext cx="703263" cy="12700"/>
              </a:xfrm>
              <a:prstGeom prst="rect">
                <a:avLst/>
              </a:prstGeom>
              <a:noFill/>
              <a:ln w="9525">
                <a:noFill/>
                <a:miter lim="800000"/>
                <a:headEnd/>
                <a:tailEnd/>
              </a:ln>
            </p:spPr>
          </p:pic>
          <p:sp>
            <p:nvSpPr>
              <p:cNvPr id="47226" name="Rectangle 3831"/>
              <p:cNvSpPr>
                <a:spLocks noChangeArrowheads="1"/>
              </p:cNvSpPr>
              <p:nvPr/>
            </p:nvSpPr>
            <p:spPr bwMode="auto">
              <a:xfrm>
                <a:off x="7847013" y="5652837"/>
                <a:ext cx="703263" cy="12700"/>
              </a:xfrm>
              <a:prstGeom prst="rect">
                <a:avLst/>
              </a:prstGeom>
              <a:solidFill>
                <a:srgbClr val="FF6100"/>
              </a:solidFill>
              <a:ln w="9525">
                <a:noFill/>
                <a:miter lim="800000"/>
                <a:headEnd/>
                <a:tailEnd/>
              </a:ln>
            </p:spPr>
            <p:txBody>
              <a:bodyPr/>
              <a:lstStyle/>
              <a:p>
                <a:endParaRPr lang="en-GB"/>
              </a:p>
            </p:txBody>
          </p:sp>
          <p:sp>
            <p:nvSpPr>
              <p:cNvPr id="47227" name="Rectangle 3832"/>
              <p:cNvSpPr>
                <a:spLocks noChangeArrowheads="1"/>
              </p:cNvSpPr>
              <p:nvPr/>
            </p:nvSpPr>
            <p:spPr bwMode="auto">
              <a:xfrm>
                <a:off x="7847013" y="5665537"/>
                <a:ext cx="703263" cy="12700"/>
              </a:xfrm>
              <a:prstGeom prst="rect">
                <a:avLst/>
              </a:prstGeom>
              <a:solidFill>
                <a:srgbClr val="FF5F00"/>
              </a:solidFill>
              <a:ln w="9525">
                <a:noFill/>
                <a:miter lim="800000"/>
                <a:headEnd/>
                <a:tailEnd/>
              </a:ln>
            </p:spPr>
            <p:txBody>
              <a:bodyPr/>
              <a:lstStyle/>
              <a:p>
                <a:endParaRPr lang="en-GB"/>
              </a:p>
            </p:txBody>
          </p:sp>
          <p:pic>
            <p:nvPicPr>
              <p:cNvPr id="47228" name="Picture 3833"/>
              <p:cNvPicPr>
                <a:picLocks noChangeAspect="1" noChangeArrowheads="1"/>
              </p:cNvPicPr>
              <p:nvPr/>
            </p:nvPicPr>
            <p:blipFill>
              <a:blip r:embed="rId211"/>
              <a:srcRect/>
              <a:stretch>
                <a:fillRect/>
              </a:stretch>
            </p:blipFill>
            <p:spPr bwMode="auto">
              <a:xfrm>
                <a:off x="7847013" y="5665537"/>
                <a:ext cx="703263" cy="12700"/>
              </a:xfrm>
              <a:prstGeom prst="rect">
                <a:avLst/>
              </a:prstGeom>
              <a:noFill/>
              <a:ln w="9525">
                <a:noFill/>
                <a:miter lim="800000"/>
                <a:headEnd/>
                <a:tailEnd/>
              </a:ln>
            </p:spPr>
          </p:pic>
          <p:sp>
            <p:nvSpPr>
              <p:cNvPr id="47229" name="Rectangle 3834"/>
              <p:cNvSpPr>
                <a:spLocks noChangeArrowheads="1"/>
              </p:cNvSpPr>
              <p:nvPr/>
            </p:nvSpPr>
            <p:spPr bwMode="auto">
              <a:xfrm>
                <a:off x="7847013" y="5665537"/>
                <a:ext cx="703263" cy="12700"/>
              </a:xfrm>
              <a:prstGeom prst="rect">
                <a:avLst/>
              </a:prstGeom>
              <a:solidFill>
                <a:srgbClr val="FF5F00"/>
              </a:solidFill>
              <a:ln w="9525">
                <a:noFill/>
                <a:miter lim="800000"/>
                <a:headEnd/>
                <a:tailEnd/>
              </a:ln>
            </p:spPr>
            <p:txBody>
              <a:bodyPr/>
              <a:lstStyle/>
              <a:p>
                <a:endParaRPr lang="en-GB"/>
              </a:p>
            </p:txBody>
          </p:sp>
          <p:sp>
            <p:nvSpPr>
              <p:cNvPr id="47230" name="Rectangle 3835"/>
              <p:cNvSpPr>
                <a:spLocks noChangeArrowheads="1"/>
              </p:cNvSpPr>
              <p:nvPr/>
            </p:nvSpPr>
            <p:spPr bwMode="auto">
              <a:xfrm>
                <a:off x="7847013" y="5678237"/>
                <a:ext cx="703263" cy="12700"/>
              </a:xfrm>
              <a:prstGeom prst="rect">
                <a:avLst/>
              </a:prstGeom>
              <a:solidFill>
                <a:srgbClr val="FF5D00"/>
              </a:solidFill>
              <a:ln w="9525">
                <a:noFill/>
                <a:miter lim="800000"/>
                <a:headEnd/>
                <a:tailEnd/>
              </a:ln>
            </p:spPr>
            <p:txBody>
              <a:bodyPr/>
              <a:lstStyle/>
              <a:p>
                <a:endParaRPr lang="en-GB"/>
              </a:p>
            </p:txBody>
          </p:sp>
          <p:pic>
            <p:nvPicPr>
              <p:cNvPr id="47231" name="Picture 3836"/>
              <p:cNvPicPr>
                <a:picLocks noChangeAspect="1" noChangeArrowheads="1"/>
              </p:cNvPicPr>
              <p:nvPr/>
            </p:nvPicPr>
            <p:blipFill>
              <a:blip r:embed="rId212"/>
              <a:srcRect/>
              <a:stretch>
                <a:fillRect/>
              </a:stretch>
            </p:blipFill>
            <p:spPr bwMode="auto">
              <a:xfrm>
                <a:off x="7847013" y="5678237"/>
                <a:ext cx="703263" cy="12700"/>
              </a:xfrm>
              <a:prstGeom prst="rect">
                <a:avLst/>
              </a:prstGeom>
              <a:noFill/>
              <a:ln w="9525">
                <a:noFill/>
                <a:miter lim="800000"/>
                <a:headEnd/>
                <a:tailEnd/>
              </a:ln>
            </p:spPr>
          </p:pic>
          <p:sp>
            <p:nvSpPr>
              <p:cNvPr id="47232" name="Rectangle 3837"/>
              <p:cNvSpPr>
                <a:spLocks noChangeArrowheads="1"/>
              </p:cNvSpPr>
              <p:nvPr/>
            </p:nvSpPr>
            <p:spPr bwMode="auto">
              <a:xfrm>
                <a:off x="7847013" y="5678237"/>
                <a:ext cx="703263" cy="12700"/>
              </a:xfrm>
              <a:prstGeom prst="rect">
                <a:avLst/>
              </a:prstGeom>
              <a:solidFill>
                <a:srgbClr val="FF5D00"/>
              </a:solidFill>
              <a:ln w="9525">
                <a:noFill/>
                <a:miter lim="800000"/>
                <a:headEnd/>
                <a:tailEnd/>
              </a:ln>
            </p:spPr>
            <p:txBody>
              <a:bodyPr/>
              <a:lstStyle/>
              <a:p>
                <a:endParaRPr lang="en-GB"/>
              </a:p>
            </p:txBody>
          </p:sp>
          <p:sp>
            <p:nvSpPr>
              <p:cNvPr id="47233" name="Rectangle 3838"/>
              <p:cNvSpPr>
                <a:spLocks noChangeArrowheads="1"/>
              </p:cNvSpPr>
              <p:nvPr/>
            </p:nvSpPr>
            <p:spPr bwMode="auto">
              <a:xfrm>
                <a:off x="7847013" y="5690937"/>
                <a:ext cx="703263" cy="12700"/>
              </a:xfrm>
              <a:prstGeom prst="rect">
                <a:avLst/>
              </a:prstGeom>
              <a:solidFill>
                <a:srgbClr val="FF5B00"/>
              </a:solidFill>
              <a:ln w="9525">
                <a:noFill/>
                <a:miter lim="800000"/>
                <a:headEnd/>
                <a:tailEnd/>
              </a:ln>
            </p:spPr>
            <p:txBody>
              <a:bodyPr/>
              <a:lstStyle/>
              <a:p>
                <a:endParaRPr lang="en-GB"/>
              </a:p>
            </p:txBody>
          </p:sp>
          <p:pic>
            <p:nvPicPr>
              <p:cNvPr id="47234" name="Picture 3839"/>
              <p:cNvPicPr>
                <a:picLocks noChangeAspect="1" noChangeArrowheads="1"/>
              </p:cNvPicPr>
              <p:nvPr/>
            </p:nvPicPr>
            <p:blipFill>
              <a:blip r:embed="rId213"/>
              <a:srcRect/>
              <a:stretch>
                <a:fillRect/>
              </a:stretch>
            </p:blipFill>
            <p:spPr bwMode="auto">
              <a:xfrm>
                <a:off x="7847013" y="5690937"/>
                <a:ext cx="703263" cy="12700"/>
              </a:xfrm>
              <a:prstGeom prst="rect">
                <a:avLst/>
              </a:prstGeom>
              <a:noFill/>
              <a:ln w="9525">
                <a:noFill/>
                <a:miter lim="800000"/>
                <a:headEnd/>
                <a:tailEnd/>
              </a:ln>
            </p:spPr>
          </p:pic>
          <p:sp>
            <p:nvSpPr>
              <p:cNvPr id="47235" name="Rectangle 3840"/>
              <p:cNvSpPr>
                <a:spLocks noChangeArrowheads="1"/>
              </p:cNvSpPr>
              <p:nvPr/>
            </p:nvSpPr>
            <p:spPr bwMode="auto">
              <a:xfrm>
                <a:off x="7847013" y="5690937"/>
                <a:ext cx="703263" cy="12700"/>
              </a:xfrm>
              <a:prstGeom prst="rect">
                <a:avLst/>
              </a:prstGeom>
              <a:solidFill>
                <a:srgbClr val="FF5B00"/>
              </a:solidFill>
              <a:ln w="9525">
                <a:noFill/>
                <a:miter lim="800000"/>
                <a:headEnd/>
                <a:tailEnd/>
              </a:ln>
            </p:spPr>
            <p:txBody>
              <a:bodyPr/>
              <a:lstStyle/>
              <a:p>
                <a:endParaRPr lang="en-GB"/>
              </a:p>
            </p:txBody>
          </p:sp>
          <p:sp>
            <p:nvSpPr>
              <p:cNvPr id="47236" name="Rectangle 3841"/>
              <p:cNvSpPr>
                <a:spLocks noChangeArrowheads="1"/>
              </p:cNvSpPr>
              <p:nvPr/>
            </p:nvSpPr>
            <p:spPr bwMode="auto">
              <a:xfrm>
                <a:off x="7847013" y="5703637"/>
                <a:ext cx="703263" cy="12700"/>
              </a:xfrm>
              <a:prstGeom prst="rect">
                <a:avLst/>
              </a:prstGeom>
              <a:solidFill>
                <a:srgbClr val="FF5900"/>
              </a:solidFill>
              <a:ln w="9525">
                <a:noFill/>
                <a:miter lim="800000"/>
                <a:headEnd/>
                <a:tailEnd/>
              </a:ln>
            </p:spPr>
            <p:txBody>
              <a:bodyPr/>
              <a:lstStyle/>
              <a:p>
                <a:endParaRPr lang="en-GB"/>
              </a:p>
            </p:txBody>
          </p:sp>
          <p:pic>
            <p:nvPicPr>
              <p:cNvPr id="47237" name="Picture 3842"/>
              <p:cNvPicPr>
                <a:picLocks noChangeAspect="1" noChangeArrowheads="1"/>
              </p:cNvPicPr>
              <p:nvPr/>
            </p:nvPicPr>
            <p:blipFill>
              <a:blip r:embed="rId214"/>
              <a:srcRect/>
              <a:stretch>
                <a:fillRect/>
              </a:stretch>
            </p:blipFill>
            <p:spPr bwMode="auto">
              <a:xfrm>
                <a:off x="7847013" y="5703637"/>
                <a:ext cx="703263" cy="12700"/>
              </a:xfrm>
              <a:prstGeom prst="rect">
                <a:avLst/>
              </a:prstGeom>
              <a:noFill/>
              <a:ln w="9525">
                <a:noFill/>
                <a:miter lim="800000"/>
                <a:headEnd/>
                <a:tailEnd/>
              </a:ln>
            </p:spPr>
          </p:pic>
          <p:sp>
            <p:nvSpPr>
              <p:cNvPr id="47238" name="Rectangle 3843"/>
              <p:cNvSpPr>
                <a:spLocks noChangeArrowheads="1"/>
              </p:cNvSpPr>
              <p:nvPr/>
            </p:nvSpPr>
            <p:spPr bwMode="auto">
              <a:xfrm>
                <a:off x="7847013" y="5703637"/>
                <a:ext cx="703263" cy="12700"/>
              </a:xfrm>
              <a:prstGeom prst="rect">
                <a:avLst/>
              </a:prstGeom>
              <a:solidFill>
                <a:srgbClr val="FF5900"/>
              </a:solidFill>
              <a:ln w="9525">
                <a:noFill/>
                <a:miter lim="800000"/>
                <a:headEnd/>
                <a:tailEnd/>
              </a:ln>
            </p:spPr>
            <p:txBody>
              <a:bodyPr/>
              <a:lstStyle/>
              <a:p>
                <a:endParaRPr lang="en-GB"/>
              </a:p>
            </p:txBody>
          </p:sp>
          <p:sp>
            <p:nvSpPr>
              <p:cNvPr id="47239" name="Rectangle 3844"/>
              <p:cNvSpPr>
                <a:spLocks noChangeArrowheads="1"/>
              </p:cNvSpPr>
              <p:nvPr/>
            </p:nvSpPr>
            <p:spPr bwMode="auto">
              <a:xfrm>
                <a:off x="7847013" y="5716337"/>
                <a:ext cx="703263" cy="11113"/>
              </a:xfrm>
              <a:prstGeom prst="rect">
                <a:avLst/>
              </a:prstGeom>
              <a:solidFill>
                <a:srgbClr val="FF5700"/>
              </a:solidFill>
              <a:ln w="9525">
                <a:noFill/>
                <a:miter lim="800000"/>
                <a:headEnd/>
                <a:tailEnd/>
              </a:ln>
            </p:spPr>
            <p:txBody>
              <a:bodyPr/>
              <a:lstStyle/>
              <a:p>
                <a:endParaRPr lang="en-GB"/>
              </a:p>
            </p:txBody>
          </p:sp>
          <p:pic>
            <p:nvPicPr>
              <p:cNvPr id="47240" name="Picture 3845"/>
              <p:cNvPicPr>
                <a:picLocks noChangeAspect="1" noChangeArrowheads="1"/>
              </p:cNvPicPr>
              <p:nvPr/>
            </p:nvPicPr>
            <p:blipFill>
              <a:blip r:embed="rId215"/>
              <a:srcRect/>
              <a:stretch>
                <a:fillRect/>
              </a:stretch>
            </p:blipFill>
            <p:spPr bwMode="auto">
              <a:xfrm>
                <a:off x="7847013" y="5716337"/>
                <a:ext cx="703263" cy="11113"/>
              </a:xfrm>
              <a:prstGeom prst="rect">
                <a:avLst/>
              </a:prstGeom>
              <a:noFill/>
              <a:ln w="9525">
                <a:noFill/>
                <a:miter lim="800000"/>
                <a:headEnd/>
                <a:tailEnd/>
              </a:ln>
            </p:spPr>
          </p:pic>
          <p:sp>
            <p:nvSpPr>
              <p:cNvPr id="47241" name="Rectangle 3846"/>
              <p:cNvSpPr>
                <a:spLocks noChangeArrowheads="1"/>
              </p:cNvSpPr>
              <p:nvPr/>
            </p:nvSpPr>
            <p:spPr bwMode="auto">
              <a:xfrm>
                <a:off x="7847013" y="5716337"/>
                <a:ext cx="703263" cy="11113"/>
              </a:xfrm>
              <a:prstGeom prst="rect">
                <a:avLst/>
              </a:prstGeom>
              <a:solidFill>
                <a:srgbClr val="FF5700"/>
              </a:solidFill>
              <a:ln w="9525">
                <a:noFill/>
                <a:miter lim="800000"/>
                <a:headEnd/>
                <a:tailEnd/>
              </a:ln>
            </p:spPr>
            <p:txBody>
              <a:bodyPr/>
              <a:lstStyle/>
              <a:p>
                <a:endParaRPr lang="en-GB"/>
              </a:p>
            </p:txBody>
          </p:sp>
          <p:sp>
            <p:nvSpPr>
              <p:cNvPr id="47242" name="Rectangle 3847"/>
              <p:cNvSpPr>
                <a:spLocks noChangeArrowheads="1"/>
              </p:cNvSpPr>
              <p:nvPr/>
            </p:nvSpPr>
            <p:spPr bwMode="auto">
              <a:xfrm>
                <a:off x="7847013" y="5727449"/>
                <a:ext cx="703263" cy="12700"/>
              </a:xfrm>
              <a:prstGeom prst="rect">
                <a:avLst/>
              </a:prstGeom>
              <a:solidFill>
                <a:srgbClr val="FF5500"/>
              </a:solidFill>
              <a:ln w="9525">
                <a:noFill/>
                <a:miter lim="800000"/>
                <a:headEnd/>
                <a:tailEnd/>
              </a:ln>
            </p:spPr>
            <p:txBody>
              <a:bodyPr/>
              <a:lstStyle/>
              <a:p>
                <a:endParaRPr lang="en-GB"/>
              </a:p>
            </p:txBody>
          </p:sp>
          <p:pic>
            <p:nvPicPr>
              <p:cNvPr id="47243" name="Picture 3848"/>
              <p:cNvPicPr>
                <a:picLocks noChangeAspect="1" noChangeArrowheads="1"/>
              </p:cNvPicPr>
              <p:nvPr/>
            </p:nvPicPr>
            <p:blipFill>
              <a:blip r:embed="rId216"/>
              <a:srcRect/>
              <a:stretch>
                <a:fillRect/>
              </a:stretch>
            </p:blipFill>
            <p:spPr bwMode="auto">
              <a:xfrm>
                <a:off x="7847013" y="5727449"/>
                <a:ext cx="703263" cy="12700"/>
              </a:xfrm>
              <a:prstGeom prst="rect">
                <a:avLst/>
              </a:prstGeom>
              <a:noFill/>
              <a:ln w="9525">
                <a:noFill/>
                <a:miter lim="800000"/>
                <a:headEnd/>
                <a:tailEnd/>
              </a:ln>
            </p:spPr>
          </p:pic>
          <p:sp>
            <p:nvSpPr>
              <p:cNvPr id="47244" name="Rectangle 3849"/>
              <p:cNvSpPr>
                <a:spLocks noChangeArrowheads="1"/>
              </p:cNvSpPr>
              <p:nvPr/>
            </p:nvSpPr>
            <p:spPr bwMode="auto">
              <a:xfrm>
                <a:off x="7847013" y="5727449"/>
                <a:ext cx="703263" cy="12700"/>
              </a:xfrm>
              <a:prstGeom prst="rect">
                <a:avLst/>
              </a:prstGeom>
              <a:solidFill>
                <a:srgbClr val="FF5500"/>
              </a:solidFill>
              <a:ln w="9525">
                <a:noFill/>
                <a:miter lim="800000"/>
                <a:headEnd/>
                <a:tailEnd/>
              </a:ln>
            </p:spPr>
            <p:txBody>
              <a:bodyPr/>
              <a:lstStyle/>
              <a:p>
                <a:endParaRPr lang="en-GB"/>
              </a:p>
            </p:txBody>
          </p:sp>
          <p:sp>
            <p:nvSpPr>
              <p:cNvPr id="47245" name="Rectangle 3850"/>
              <p:cNvSpPr>
                <a:spLocks noChangeArrowheads="1"/>
              </p:cNvSpPr>
              <p:nvPr/>
            </p:nvSpPr>
            <p:spPr bwMode="auto">
              <a:xfrm>
                <a:off x="7847013" y="5740149"/>
                <a:ext cx="703263" cy="12700"/>
              </a:xfrm>
              <a:prstGeom prst="rect">
                <a:avLst/>
              </a:prstGeom>
              <a:solidFill>
                <a:srgbClr val="FF5300"/>
              </a:solidFill>
              <a:ln w="9525">
                <a:noFill/>
                <a:miter lim="800000"/>
                <a:headEnd/>
                <a:tailEnd/>
              </a:ln>
            </p:spPr>
            <p:txBody>
              <a:bodyPr/>
              <a:lstStyle/>
              <a:p>
                <a:endParaRPr lang="en-GB"/>
              </a:p>
            </p:txBody>
          </p:sp>
          <p:pic>
            <p:nvPicPr>
              <p:cNvPr id="47246" name="Picture 3851"/>
              <p:cNvPicPr>
                <a:picLocks noChangeAspect="1" noChangeArrowheads="1"/>
              </p:cNvPicPr>
              <p:nvPr/>
            </p:nvPicPr>
            <p:blipFill>
              <a:blip r:embed="rId217"/>
              <a:srcRect/>
              <a:stretch>
                <a:fillRect/>
              </a:stretch>
            </p:blipFill>
            <p:spPr bwMode="auto">
              <a:xfrm>
                <a:off x="7847013" y="5740149"/>
                <a:ext cx="703263" cy="12700"/>
              </a:xfrm>
              <a:prstGeom prst="rect">
                <a:avLst/>
              </a:prstGeom>
              <a:noFill/>
              <a:ln w="9525">
                <a:noFill/>
                <a:miter lim="800000"/>
                <a:headEnd/>
                <a:tailEnd/>
              </a:ln>
            </p:spPr>
          </p:pic>
          <p:sp>
            <p:nvSpPr>
              <p:cNvPr id="47247" name="Rectangle 3852"/>
              <p:cNvSpPr>
                <a:spLocks noChangeArrowheads="1"/>
              </p:cNvSpPr>
              <p:nvPr/>
            </p:nvSpPr>
            <p:spPr bwMode="auto">
              <a:xfrm>
                <a:off x="7847013" y="5740149"/>
                <a:ext cx="703263" cy="12700"/>
              </a:xfrm>
              <a:prstGeom prst="rect">
                <a:avLst/>
              </a:prstGeom>
              <a:solidFill>
                <a:srgbClr val="FF5300"/>
              </a:solidFill>
              <a:ln w="9525">
                <a:noFill/>
                <a:miter lim="800000"/>
                <a:headEnd/>
                <a:tailEnd/>
              </a:ln>
            </p:spPr>
            <p:txBody>
              <a:bodyPr/>
              <a:lstStyle/>
              <a:p>
                <a:endParaRPr lang="en-GB"/>
              </a:p>
            </p:txBody>
          </p:sp>
          <p:sp>
            <p:nvSpPr>
              <p:cNvPr id="47248" name="Rectangle 3853"/>
              <p:cNvSpPr>
                <a:spLocks noChangeArrowheads="1"/>
              </p:cNvSpPr>
              <p:nvPr/>
            </p:nvSpPr>
            <p:spPr bwMode="auto">
              <a:xfrm>
                <a:off x="7847013" y="5752849"/>
                <a:ext cx="703263" cy="11113"/>
              </a:xfrm>
              <a:prstGeom prst="rect">
                <a:avLst/>
              </a:prstGeom>
              <a:solidFill>
                <a:srgbClr val="FF5100"/>
              </a:solidFill>
              <a:ln w="9525">
                <a:noFill/>
                <a:miter lim="800000"/>
                <a:headEnd/>
                <a:tailEnd/>
              </a:ln>
            </p:spPr>
            <p:txBody>
              <a:bodyPr/>
              <a:lstStyle/>
              <a:p>
                <a:endParaRPr lang="en-GB"/>
              </a:p>
            </p:txBody>
          </p:sp>
          <p:pic>
            <p:nvPicPr>
              <p:cNvPr id="47249" name="Picture 3854"/>
              <p:cNvPicPr>
                <a:picLocks noChangeAspect="1" noChangeArrowheads="1"/>
              </p:cNvPicPr>
              <p:nvPr/>
            </p:nvPicPr>
            <p:blipFill>
              <a:blip r:embed="rId218"/>
              <a:srcRect/>
              <a:stretch>
                <a:fillRect/>
              </a:stretch>
            </p:blipFill>
            <p:spPr bwMode="auto">
              <a:xfrm>
                <a:off x="7847013" y="5752849"/>
                <a:ext cx="703263" cy="11113"/>
              </a:xfrm>
              <a:prstGeom prst="rect">
                <a:avLst/>
              </a:prstGeom>
              <a:noFill/>
              <a:ln w="9525">
                <a:noFill/>
                <a:miter lim="800000"/>
                <a:headEnd/>
                <a:tailEnd/>
              </a:ln>
            </p:spPr>
          </p:pic>
          <p:sp>
            <p:nvSpPr>
              <p:cNvPr id="47250" name="Rectangle 3855"/>
              <p:cNvSpPr>
                <a:spLocks noChangeArrowheads="1"/>
              </p:cNvSpPr>
              <p:nvPr/>
            </p:nvSpPr>
            <p:spPr bwMode="auto">
              <a:xfrm>
                <a:off x="7847013" y="5752849"/>
                <a:ext cx="703263" cy="11113"/>
              </a:xfrm>
              <a:prstGeom prst="rect">
                <a:avLst/>
              </a:prstGeom>
              <a:solidFill>
                <a:srgbClr val="FF5100"/>
              </a:solidFill>
              <a:ln w="9525">
                <a:noFill/>
                <a:miter lim="800000"/>
                <a:headEnd/>
                <a:tailEnd/>
              </a:ln>
            </p:spPr>
            <p:txBody>
              <a:bodyPr/>
              <a:lstStyle/>
              <a:p>
                <a:endParaRPr lang="en-GB"/>
              </a:p>
            </p:txBody>
          </p:sp>
          <p:sp>
            <p:nvSpPr>
              <p:cNvPr id="47251" name="Rectangle 3856"/>
              <p:cNvSpPr>
                <a:spLocks noChangeArrowheads="1"/>
              </p:cNvSpPr>
              <p:nvPr/>
            </p:nvSpPr>
            <p:spPr bwMode="auto">
              <a:xfrm>
                <a:off x="7847013" y="5763962"/>
                <a:ext cx="703263" cy="12700"/>
              </a:xfrm>
              <a:prstGeom prst="rect">
                <a:avLst/>
              </a:prstGeom>
              <a:solidFill>
                <a:srgbClr val="FF4F00"/>
              </a:solidFill>
              <a:ln w="9525">
                <a:noFill/>
                <a:miter lim="800000"/>
                <a:headEnd/>
                <a:tailEnd/>
              </a:ln>
            </p:spPr>
            <p:txBody>
              <a:bodyPr/>
              <a:lstStyle/>
              <a:p>
                <a:endParaRPr lang="en-GB"/>
              </a:p>
            </p:txBody>
          </p:sp>
          <p:pic>
            <p:nvPicPr>
              <p:cNvPr id="47252" name="Picture 3857"/>
              <p:cNvPicPr>
                <a:picLocks noChangeAspect="1" noChangeArrowheads="1"/>
              </p:cNvPicPr>
              <p:nvPr/>
            </p:nvPicPr>
            <p:blipFill>
              <a:blip r:embed="rId219"/>
              <a:srcRect/>
              <a:stretch>
                <a:fillRect/>
              </a:stretch>
            </p:blipFill>
            <p:spPr bwMode="auto">
              <a:xfrm>
                <a:off x="7847013" y="5763962"/>
                <a:ext cx="703263" cy="12700"/>
              </a:xfrm>
              <a:prstGeom prst="rect">
                <a:avLst/>
              </a:prstGeom>
              <a:noFill/>
              <a:ln w="9525">
                <a:noFill/>
                <a:miter lim="800000"/>
                <a:headEnd/>
                <a:tailEnd/>
              </a:ln>
            </p:spPr>
          </p:pic>
          <p:sp>
            <p:nvSpPr>
              <p:cNvPr id="47253" name="Rectangle 3858"/>
              <p:cNvSpPr>
                <a:spLocks noChangeArrowheads="1"/>
              </p:cNvSpPr>
              <p:nvPr/>
            </p:nvSpPr>
            <p:spPr bwMode="auto">
              <a:xfrm>
                <a:off x="7847013" y="5763962"/>
                <a:ext cx="703263" cy="12700"/>
              </a:xfrm>
              <a:prstGeom prst="rect">
                <a:avLst/>
              </a:prstGeom>
              <a:solidFill>
                <a:srgbClr val="FF4F00"/>
              </a:solidFill>
              <a:ln w="9525">
                <a:noFill/>
                <a:miter lim="800000"/>
                <a:headEnd/>
                <a:tailEnd/>
              </a:ln>
            </p:spPr>
            <p:txBody>
              <a:bodyPr/>
              <a:lstStyle/>
              <a:p>
                <a:endParaRPr lang="en-GB"/>
              </a:p>
            </p:txBody>
          </p:sp>
          <p:sp>
            <p:nvSpPr>
              <p:cNvPr id="47254" name="Rectangle 3859"/>
              <p:cNvSpPr>
                <a:spLocks noChangeArrowheads="1"/>
              </p:cNvSpPr>
              <p:nvPr/>
            </p:nvSpPr>
            <p:spPr bwMode="auto">
              <a:xfrm>
                <a:off x="7847013" y="5776662"/>
                <a:ext cx="703263" cy="12700"/>
              </a:xfrm>
              <a:prstGeom prst="rect">
                <a:avLst/>
              </a:prstGeom>
              <a:solidFill>
                <a:srgbClr val="FF4D00"/>
              </a:solidFill>
              <a:ln w="9525">
                <a:noFill/>
                <a:miter lim="800000"/>
                <a:headEnd/>
                <a:tailEnd/>
              </a:ln>
            </p:spPr>
            <p:txBody>
              <a:bodyPr/>
              <a:lstStyle/>
              <a:p>
                <a:endParaRPr lang="en-GB"/>
              </a:p>
            </p:txBody>
          </p:sp>
          <p:pic>
            <p:nvPicPr>
              <p:cNvPr id="47255" name="Picture 3860"/>
              <p:cNvPicPr>
                <a:picLocks noChangeAspect="1" noChangeArrowheads="1"/>
              </p:cNvPicPr>
              <p:nvPr/>
            </p:nvPicPr>
            <p:blipFill>
              <a:blip r:embed="rId220"/>
              <a:srcRect/>
              <a:stretch>
                <a:fillRect/>
              </a:stretch>
            </p:blipFill>
            <p:spPr bwMode="auto">
              <a:xfrm>
                <a:off x="7847013" y="5776662"/>
                <a:ext cx="703263" cy="12700"/>
              </a:xfrm>
              <a:prstGeom prst="rect">
                <a:avLst/>
              </a:prstGeom>
              <a:noFill/>
              <a:ln w="9525">
                <a:noFill/>
                <a:miter lim="800000"/>
                <a:headEnd/>
                <a:tailEnd/>
              </a:ln>
            </p:spPr>
          </p:pic>
          <p:sp>
            <p:nvSpPr>
              <p:cNvPr id="47256" name="Rectangle 3861"/>
              <p:cNvSpPr>
                <a:spLocks noChangeArrowheads="1"/>
              </p:cNvSpPr>
              <p:nvPr/>
            </p:nvSpPr>
            <p:spPr bwMode="auto">
              <a:xfrm>
                <a:off x="7847013" y="5776662"/>
                <a:ext cx="703263" cy="12700"/>
              </a:xfrm>
              <a:prstGeom prst="rect">
                <a:avLst/>
              </a:prstGeom>
              <a:solidFill>
                <a:srgbClr val="FF4D00"/>
              </a:solidFill>
              <a:ln w="9525">
                <a:noFill/>
                <a:miter lim="800000"/>
                <a:headEnd/>
                <a:tailEnd/>
              </a:ln>
            </p:spPr>
            <p:txBody>
              <a:bodyPr/>
              <a:lstStyle/>
              <a:p>
                <a:endParaRPr lang="en-GB"/>
              </a:p>
            </p:txBody>
          </p:sp>
          <p:sp>
            <p:nvSpPr>
              <p:cNvPr id="47257" name="Rectangle 3862"/>
              <p:cNvSpPr>
                <a:spLocks noChangeArrowheads="1"/>
              </p:cNvSpPr>
              <p:nvPr/>
            </p:nvSpPr>
            <p:spPr bwMode="auto">
              <a:xfrm>
                <a:off x="7847013" y="5789362"/>
                <a:ext cx="703263" cy="11113"/>
              </a:xfrm>
              <a:prstGeom prst="rect">
                <a:avLst/>
              </a:prstGeom>
              <a:solidFill>
                <a:srgbClr val="FF4B00"/>
              </a:solidFill>
              <a:ln w="9525">
                <a:noFill/>
                <a:miter lim="800000"/>
                <a:headEnd/>
                <a:tailEnd/>
              </a:ln>
            </p:spPr>
            <p:txBody>
              <a:bodyPr/>
              <a:lstStyle/>
              <a:p>
                <a:endParaRPr lang="en-GB"/>
              </a:p>
            </p:txBody>
          </p:sp>
          <p:pic>
            <p:nvPicPr>
              <p:cNvPr id="47258" name="Picture 3863"/>
              <p:cNvPicPr>
                <a:picLocks noChangeAspect="1" noChangeArrowheads="1"/>
              </p:cNvPicPr>
              <p:nvPr/>
            </p:nvPicPr>
            <p:blipFill>
              <a:blip r:embed="rId221"/>
              <a:srcRect/>
              <a:stretch>
                <a:fillRect/>
              </a:stretch>
            </p:blipFill>
            <p:spPr bwMode="auto">
              <a:xfrm>
                <a:off x="7847013" y="5789362"/>
                <a:ext cx="703263" cy="11113"/>
              </a:xfrm>
              <a:prstGeom prst="rect">
                <a:avLst/>
              </a:prstGeom>
              <a:noFill/>
              <a:ln w="9525">
                <a:noFill/>
                <a:miter lim="800000"/>
                <a:headEnd/>
                <a:tailEnd/>
              </a:ln>
            </p:spPr>
          </p:pic>
          <p:sp>
            <p:nvSpPr>
              <p:cNvPr id="47259" name="Rectangle 3864"/>
              <p:cNvSpPr>
                <a:spLocks noChangeArrowheads="1"/>
              </p:cNvSpPr>
              <p:nvPr/>
            </p:nvSpPr>
            <p:spPr bwMode="auto">
              <a:xfrm>
                <a:off x="7847013" y="5789362"/>
                <a:ext cx="703263" cy="11113"/>
              </a:xfrm>
              <a:prstGeom prst="rect">
                <a:avLst/>
              </a:prstGeom>
              <a:solidFill>
                <a:srgbClr val="FF4B00"/>
              </a:solidFill>
              <a:ln w="9525">
                <a:noFill/>
                <a:miter lim="800000"/>
                <a:headEnd/>
                <a:tailEnd/>
              </a:ln>
            </p:spPr>
            <p:txBody>
              <a:bodyPr/>
              <a:lstStyle/>
              <a:p>
                <a:endParaRPr lang="en-GB"/>
              </a:p>
            </p:txBody>
          </p:sp>
          <p:sp>
            <p:nvSpPr>
              <p:cNvPr id="47260" name="Rectangle 3865"/>
              <p:cNvSpPr>
                <a:spLocks noChangeArrowheads="1"/>
              </p:cNvSpPr>
              <p:nvPr/>
            </p:nvSpPr>
            <p:spPr bwMode="auto">
              <a:xfrm>
                <a:off x="7847013" y="5800474"/>
                <a:ext cx="703263" cy="12700"/>
              </a:xfrm>
              <a:prstGeom prst="rect">
                <a:avLst/>
              </a:prstGeom>
              <a:solidFill>
                <a:srgbClr val="FF4900"/>
              </a:solidFill>
              <a:ln w="9525">
                <a:noFill/>
                <a:miter lim="800000"/>
                <a:headEnd/>
                <a:tailEnd/>
              </a:ln>
            </p:spPr>
            <p:txBody>
              <a:bodyPr/>
              <a:lstStyle/>
              <a:p>
                <a:endParaRPr lang="en-GB"/>
              </a:p>
            </p:txBody>
          </p:sp>
          <p:pic>
            <p:nvPicPr>
              <p:cNvPr id="47261" name="Picture 3866"/>
              <p:cNvPicPr>
                <a:picLocks noChangeAspect="1" noChangeArrowheads="1"/>
              </p:cNvPicPr>
              <p:nvPr/>
            </p:nvPicPr>
            <p:blipFill>
              <a:blip r:embed="rId222"/>
              <a:srcRect/>
              <a:stretch>
                <a:fillRect/>
              </a:stretch>
            </p:blipFill>
            <p:spPr bwMode="auto">
              <a:xfrm>
                <a:off x="7847013" y="5800474"/>
                <a:ext cx="703263" cy="12700"/>
              </a:xfrm>
              <a:prstGeom prst="rect">
                <a:avLst/>
              </a:prstGeom>
              <a:noFill/>
              <a:ln w="9525">
                <a:noFill/>
                <a:miter lim="800000"/>
                <a:headEnd/>
                <a:tailEnd/>
              </a:ln>
            </p:spPr>
          </p:pic>
          <p:sp>
            <p:nvSpPr>
              <p:cNvPr id="47262" name="Rectangle 3867"/>
              <p:cNvSpPr>
                <a:spLocks noChangeArrowheads="1"/>
              </p:cNvSpPr>
              <p:nvPr/>
            </p:nvSpPr>
            <p:spPr bwMode="auto">
              <a:xfrm>
                <a:off x="7847013" y="5800474"/>
                <a:ext cx="703263" cy="12700"/>
              </a:xfrm>
              <a:prstGeom prst="rect">
                <a:avLst/>
              </a:prstGeom>
              <a:solidFill>
                <a:srgbClr val="FF4900"/>
              </a:solidFill>
              <a:ln w="9525">
                <a:noFill/>
                <a:miter lim="800000"/>
                <a:headEnd/>
                <a:tailEnd/>
              </a:ln>
            </p:spPr>
            <p:txBody>
              <a:bodyPr/>
              <a:lstStyle/>
              <a:p>
                <a:endParaRPr lang="en-GB"/>
              </a:p>
            </p:txBody>
          </p:sp>
          <p:sp>
            <p:nvSpPr>
              <p:cNvPr id="47263" name="Rectangle 3868"/>
              <p:cNvSpPr>
                <a:spLocks noChangeArrowheads="1"/>
              </p:cNvSpPr>
              <p:nvPr/>
            </p:nvSpPr>
            <p:spPr bwMode="auto">
              <a:xfrm>
                <a:off x="7847013" y="5813174"/>
                <a:ext cx="703263" cy="12700"/>
              </a:xfrm>
              <a:prstGeom prst="rect">
                <a:avLst/>
              </a:prstGeom>
              <a:solidFill>
                <a:srgbClr val="FF4700"/>
              </a:solidFill>
              <a:ln w="9525">
                <a:noFill/>
                <a:miter lim="800000"/>
                <a:headEnd/>
                <a:tailEnd/>
              </a:ln>
            </p:spPr>
            <p:txBody>
              <a:bodyPr/>
              <a:lstStyle/>
              <a:p>
                <a:endParaRPr lang="en-GB"/>
              </a:p>
            </p:txBody>
          </p:sp>
          <p:pic>
            <p:nvPicPr>
              <p:cNvPr id="47264" name="Picture 3869"/>
              <p:cNvPicPr>
                <a:picLocks noChangeAspect="1" noChangeArrowheads="1"/>
              </p:cNvPicPr>
              <p:nvPr/>
            </p:nvPicPr>
            <p:blipFill>
              <a:blip r:embed="rId223"/>
              <a:srcRect/>
              <a:stretch>
                <a:fillRect/>
              </a:stretch>
            </p:blipFill>
            <p:spPr bwMode="auto">
              <a:xfrm>
                <a:off x="7847013" y="5813174"/>
                <a:ext cx="703263" cy="12700"/>
              </a:xfrm>
              <a:prstGeom prst="rect">
                <a:avLst/>
              </a:prstGeom>
              <a:noFill/>
              <a:ln w="9525">
                <a:noFill/>
                <a:miter lim="800000"/>
                <a:headEnd/>
                <a:tailEnd/>
              </a:ln>
            </p:spPr>
          </p:pic>
          <p:sp>
            <p:nvSpPr>
              <p:cNvPr id="47265" name="Rectangle 3870"/>
              <p:cNvSpPr>
                <a:spLocks noChangeArrowheads="1"/>
              </p:cNvSpPr>
              <p:nvPr/>
            </p:nvSpPr>
            <p:spPr bwMode="auto">
              <a:xfrm>
                <a:off x="7847013" y="5813174"/>
                <a:ext cx="703263" cy="12700"/>
              </a:xfrm>
              <a:prstGeom prst="rect">
                <a:avLst/>
              </a:prstGeom>
              <a:solidFill>
                <a:srgbClr val="FF4700"/>
              </a:solidFill>
              <a:ln w="9525">
                <a:noFill/>
                <a:miter lim="800000"/>
                <a:headEnd/>
                <a:tailEnd/>
              </a:ln>
            </p:spPr>
            <p:txBody>
              <a:bodyPr/>
              <a:lstStyle/>
              <a:p>
                <a:endParaRPr lang="en-GB"/>
              </a:p>
            </p:txBody>
          </p:sp>
          <p:sp>
            <p:nvSpPr>
              <p:cNvPr id="47266" name="Rectangle 3871"/>
              <p:cNvSpPr>
                <a:spLocks noChangeArrowheads="1"/>
              </p:cNvSpPr>
              <p:nvPr/>
            </p:nvSpPr>
            <p:spPr bwMode="auto">
              <a:xfrm>
                <a:off x="7847013" y="5825874"/>
                <a:ext cx="703263" cy="11113"/>
              </a:xfrm>
              <a:prstGeom prst="rect">
                <a:avLst/>
              </a:prstGeom>
              <a:solidFill>
                <a:srgbClr val="FF4500"/>
              </a:solidFill>
              <a:ln w="9525">
                <a:noFill/>
                <a:miter lim="800000"/>
                <a:headEnd/>
                <a:tailEnd/>
              </a:ln>
            </p:spPr>
            <p:txBody>
              <a:bodyPr/>
              <a:lstStyle/>
              <a:p>
                <a:endParaRPr lang="en-GB"/>
              </a:p>
            </p:txBody>
          </p:sp>
          <p:pic>
            <p:nvPicPr>
              <p:cNvPr id="47267" name="Picture 3872"/>
              <p:cNvPicPr>
                <a:picLocks noChangeAspect="1" noChangeArrowheads="1"/>
              </p:cNvPicPr>
              <p:nvPr/>
            </p:nvPicPr>
            <p:blipFill>
              <a:blip r:embed="rId224"/>
              <a:srcRect/>
              <a:stretch>
                <a:fillRect/>
              </a:stretch>
            </p:blipFill>
            <p:spPr bwMode="auto">
              <a:xfrm>
                <a:off x="7847013" y="5825874"/>
                <a:ext cx="703263" cy="11113"/>
              </a:xfrm>
              <a:prstGeom prst="rect">
                <a:avLst/>
              </a:prstGeom>
              <a:noFill/>
              <a:ln w="9525">
                <a:noFill/>
                <a:miter lim="800000"/>
                <a:headEnd/>
                <a:tailEnd/>
              </a:ln>
            </p:spPr>
          </p:pic>
          <p:sp>
            <p:nvSpPr>
              <p:cNvPr id="47268" name="Rectangle 3873"/>
              <p:cNvSpPr>
                <a:spLocks noChangeArrowheads="1"/>
              </p:cNvSpPr>
              <p:nvPr/>
            </p:nvSpPr>
            <p:spPr bwMode="auto">
              <a:xfrm>
                <a:off x="7847013" y="5825874"/>
                <a:ext cx="703263" cy="11113"/>
              </a:xfrm>
              <a:prstGeom prst="rect">
                <a:avLst/>
              </a:prstGeom>
              <a:solidFill>
                <a:srgbClr val="FF4500"/>
              </a:solidFill>
              <a:ln w="9525">
                <a:noFill/>
                <a:miter lim="800000"/>
                <a:headEnd/>
                <a:tailEnd/>
              </a:ln>
            </p:spPr>
            <p:txBody>
              <a:bodyPr/>
              <a:lstStyle/>
              <a:p>
                <a:endParaRPr lang="en-GB"/>
              </a:p>
            </p:txBody>
          </p:sp>
          <p:sp>
            <p:nvSpPr>
              <p:cNvPr id="47269" name="Rectangle 3874"/>
              <p:cNvSpPr>
                <a:spLocks noChangeArrowheads="1"/>
              </p:cNvSpPr>
              <p:nvPr/>
            </p:nvSpPr>
            <p:spPr bwMode="auto">
              <a:xfrm>
                <a:off x="7847013" y="5836987"/>
                <a:ext cx="703263" cy="12700"/>
              </a:xfrm>
              <a:prstGeom prst="rect">
                <a:avLst/>
              </a:prstGeom>
              <a:solidFill>
                <a:srgbClr val="FF4300"/>
              </a:solidFill>
              <a:ln w="9525">
                <a:noFill/>
                <a:miter lim="800000"/>
                <a:headEnd/>
                <a:tailEnd/>
              </a:ln>
            </p:spPr>
            <p:txBody>
              <a:bodyPr/>
              <a:lstStyle/>
              <a:p>
                <a:endParaRPr lang="en-GB"/>
              </a:p>
            </p:txBody>
          </p:sp>
          <p:pic>
            <p:nvPicPr>
              <p:cNvPr id="47270" name="Picture 3875"/>
              <p:cNvPicPr>
                <a:picLocks noChangeAspect="1" noChangeArrowheads="1"/>
              </p:cNvPicPr>
              <p:nvPr/>
            </p:nvPicPr>
            <p:blipFill>
              <a:blip r:embed="rId225"/>
              <a:srcRect/>
              <a:stretch>
                <a:fillRect/>
              </a:stretch>
            </p:blipFill>
            <p:spPr bwMode="auto">
              <a:xfrm>
                <a:off x="7847013" y="5836987"/>
                <a:ext cx="703263" cy="12700"/>
              </a:xfrm>
              <a:prstGeom prst="rect">
                <a:avLst/>
              </a:prstGeom>
              <a:noFill/>
              <a:ln w="9525">
                <a:noFill/>
                <a:miter lim="800000"/>
                <a:headEnd/>
                <a:tailEnd/>
              </a:ln>
            </p:spPr>
          </p:pic>
          <p:sp>
            <p:nvSpPr>
              <p:cNvPr id="47271" name="Rectangle 3876"/>
              <p:cNvSpPr>
                <a:spLocks noChangeArrowheads="1"/>
              </p:cNvSpPr>
              <p:nvPr/>
            </p:nvSpPr>
            <p:spPr bwMode="auto">
              <a:xfrm>
                <a:off x="7847013" y="5836987"/>
                <a:ext cx="703263" cy="12700"/>
              </a:xfrm>
              <a:prstGeom prst="rect">
                <a:avLst/>
              </a:prstGeom>
              <a:solidFill>
                <a:srgbClr val="FF4300"/>
              </a:solidFill>
              <a:ln w="9525">
                <a:noFill/>
                <a:miter lim="800000"/>
                <a:headEnd/>
                <a:tailEnd/>
              </a:ln>
            </p:spPr>
            <p:txBody>
              <a:bodyPr/>
              <a:lstStyle/>
              <a:p>
                <a:endParaRPr lang="en-GB"/>
              </a:p>
            </p:txBody>
          </p:sp>
          <p:sp>
            <p:nvSpPr>
              <p:cNvPr id="47272" name="Rectangle 3877"/>
              <p:cNvSpPr>
                <a:spLocks noChangeArrowheads="1"/>
              </p:cNvSpPr>
              <p:nvPr/>
            </p:nvSpPr>
            <p:spPr bwMode="auto">
              <a:xfrm>
                <a:off x="7847013" y="5849687"/>
                <a:ext cx="703263" cy="12700"/>
              </a:xfrm>
              <a:prstGeom prst="rect">
                <a:avLst/>
              </a:prstGeom>
              <a:solidFill>
                <a:srgbClr val="FF4100"/>
              </a:solidFill>
              <a:ln w="9525">
                <a:noFill/>
                <a:miter lim="800000"/>
                <a:headEnd/>
                <a:tailEnd/>
              </a:ln>
            </p:spPr>
            <p:txBody>
              <a:bodyPr/>
              <a:lstStyle/>
              <a:p>
                <a:endParaRPr lang="en-GB"/>
              </a:p>
            </p:txBody>
          </p:sp>
          <p:pic>
            <p:nvPicPr>
              <p:cNvPr id="47273" name="Picture 3878"/>
              <p:cNvPicPr>
                <a:picLocks noChangeAspect="1" noChangeArrowheads="1"/>
              </p:cNvPicPr>
              <p:nvPr/>
            </p:nvPicPr>
            <p:blipFill>
              <a:blip r:embed="rId226"/>
              <a:srcRect/>
              <a:stretch>
                <a:fillRect/>
              </a:stretch>
            </p:blipFill>
            <p:spPr bwMode="auto">
              <a:xfrm>
                <a:off x="7847013" y="5849687"/>
                <a:ext cx="703263" cy="12700"/>
              </a:xfrm>
              <a:prstGeom prst="rect">
                <a:avLst/>
              </a:prstGeom>
              <a:noFill/>
              <a:ln w="9525">
                <a:noFill/>
                <a:miter lim="800000"/>
                <a:headEnd/>
                <a:tailEnd/>
              </a:ln>
            </p:spPr>
          </p:pic>
          <p:sp>
            <p:nvSpPr>
              <p:cNvPr id="47274" name="Rectangle 3879"/>
              <p:cNvSpPr>
                <a:spLocks noChangeArrowheads="1"/>
              </p:cNvSpPr>
              <p:nvPr/>
            </p:nvSpPr>
            <p:spPr bwMode="auto">
              <a:xfrm>
                <a:off x="7847013" y="5849687"/>
                <a:ext cx="703263" cy="12700"/>
              </a:xfrm>
              <a:prstGeom prst="rect">
                <a:avLst/>
              </a:prstGeom>
              <a:solidFill>
                <a:srgbClr val="FF4100"/>
              </a:solidFill>
              <a:ln w="9525">
                <a:noFill/>
                <a:miter lim="800000"/>
                <a:headEnd/>
                <a:tailEnd/>
              </a:ln>
            </p:spPr>
            <p:txBody>
              <a:bodyPr/>
              <a:lstStyle/>
              <a:p>
                <a:endParaRPr lang="en-GB"/>
              </a:p>
            </p:txBody>
          </p:sp>
          <p:sp>
            <p:nvSpPr>
              <p:cNvPr id="47275" name="Rectangle 3880"/>
              <p:cNvSpPr>
                <a:spLocks noChangeArrowheads="1"/>
              </p:cNvSpPr>
              <p:nvPr/>
            </p:nvSpPr>
            <p:spPr bwMode="auto">
              <a:xfrm>
                <a:off x="7847013" y="5862387"/>
                <a:ext cx="703263" cy="12700"/>
              </a:xfrm>
              <a:prstGeom prst="rect">
                <a:avLst/>
              </a:prstGeom>
              <a:solidFill>
                <a:srgbClr val="FF3F00"/>
              </a:solidFill>
              <a:ln w="9525">
                <a:noFill/>
                <a:miter lim="800000"/>
                <a:headEnd/>
                <a:tailEnd/>
              </a:ln>
            </p:spPr>
            <p:txBody>
              <a:bodyPr/>
              <a:lstStyle/>
              <a:p>
                <a:endParaRPr lang="en-GB"/>
              </a:p>
            </p:txBody>
          </p:sp>
          <p:pic>
            <p:nvPicPr>
              <p:cNvPr id="47276" name="Picture 3881"/>
              <p:cNvPicPr>
                <a:picLocks noChangeAspect="1" noChangeArrowheads="1"/>
              </p:cNvPicPr>
              <p:nvPr/>
            </p:nvPicPr>
            <p:blipFill>
              <a:blip r:embed="rId227"/>
              <a:srcRect/>
              <a:stretch>
                <a:fillRect/>
              </a:stretch>
            </p:blipFill>
            <p:spPr bwMode="auto">
              <a:xfrm>
                <a:off x="7847013" y="5862387"/>
                <a:ext cx="703263" cy="12700"/>
              </a:xfrm>
              <a:prstGeom prst="rect">
                <a:avLst/>
              </a:prstGeom>
              <a:noFill/>
              <a:ln w="9525">
                <a:noFill/>
                <a:miter lim="800000"/>
                <a:headEnd/>
                <a:tailEnd/>
              </a:ln>
            </p:spPr>
          </p:pic>
          <p:sp>
            <p:nvSpPr>
              <p:cNvPr id="47277" name="Rectangle 3882"/>
              <p:cNvSpPr>
                <a:spLocks noChangeArrowheads="1"/>
              </p:cNvSpPr>
              <p:nvPr/>
            </p:nvSpPr>
            <p:spPr bwMode="auto">
              <a:xfrm>
                <a:off x="7847013" y="5862387"/>
                <a:ext cx="703263" cy="12700"/>
              </a:xfrm>
              <a:prstGeom prst="rect">
                <a:avLst/>
              </a:prstGeom>
              <a:solidFill>
                <a:srgbClr val="FF3F00"/>
              </a:solidFill>
              <a:ln w="9525">
                <a:noFill/>
                <a:miter lim="800000"/>
                <a:headEnd/>
                <a:tailEnd/>
              </a:ln>
            </p:spPr>
            <p:txBody>
              <a:bodyPr/>
              <a:lstStyle/>
              <a:p>
                <a:endParaRPr lang="en-GB"/>
              </a:p>
            </p:txBody>
          </p:sp>
          <p:sp>
            <p:nvSpPr>
              <p:cNvPr id="47278" name="Rectangle 3883"/>
              <p:cNvSpPr>
                <a:spLocks noChangeArrowheads="1"/>
              </p:cNvSpPr>
              <p:nvPr/>
            </p:nvSpPr>
            <p:spPr bwMode="auto">
              <a:xfrm>
                <a:off x="7847013" y="5875087"/>
                <a:ext cx="703263" cy="12700"/>
              </a:xfrm>
              <a:prstGeom prst="rect">
                <a:avLst/>
              </a:prstGeom>
              <a:solidFill>
                <a:srgbClr val="FF3D00"/>
              </a:solidFill>
              <a:ln w="9525">
                <a:noFill/>
                <a:miter lim="800000"/>
                <a:headEnd/>
                <a:tailEnd/>
              </a:ln>
            </p:spPr>
            <p:txBody>
              <a:bodyPr/>
              <a:lstStyle/>
              <a:p>
                <a:endParaRPr lang="en-GB"/>
              </a:p>
            </p:txBody>
          </p:sp>
          <p:pic>
            <p:nvPicPr>
              <p:cNvPr id="47279" name="Picture 3884"/>
              <p:cNvPicPr>
                <a:picLocks noChangeAspect="1" noChangeArrowheads="1"/>
              </p:cNvPicPr>
              <p:nvPr/>
            </p:nvPicPr>
            <p:blipFill>
              <a:blip r:embed="rId228"/>
              <a:srcRect/>
              <a:stretch>
                <a:fillRect/>
              </a:stretch>
            </p:blipFill>
            <p:spPr bwMode="auto">
              <a:xfrm>
                <a:off x="7847013" y="5875087"/>
                <a:ext cx="703263" cy="12700"/>
              </a:xfrm>
              <a:prstGeom prst="rect">
                <a:avLst/>
              </a:prstGeom>
              <a:noFill/>
              <a:ln w="9525">
                <a:noFill/>
                <a:miter lim="800000"/>
                <a:headEnd/>
                <a:tailEnd/>
              </a:ln>
            </p:spPr>
          </p:pic>
          <p:sp>
            <p:nvSpPr>
              <p:cNvPr id="47280" name="Rectangle 3885"/>
              <p:cNvSpPr>
                <a:spLocks noChangeArrowheads="1"/>
              </p:cNvSpPr>
              <p:nvPr/>
            </p:nvSpPr>
            <p:spPr bwMode="auto">
              <a:xfrm>
                <a:off x="7847013" y="5875087"/>
                <a:ext cx="703263" cy="12700"/>
              </a:xfrm>
              <a:prstGeom prst="rect">
                <a:avLst/>
              </a:prstGeom>
              <a:solidFill>
                <a:srgbClr val="FF3D00"/>
              </a:solidFill>
              <a:ln w="9525">
                <a:noFill/>
                <a:miter lim="800000"/>
                <a:headEnd/>
                <a:tailEnd/>
              </a:ln>
            </p:spPr>
            <p:txBody>
              <a:bodyPr/>
              <a:lstStyle/>
              <a:p>
                <a:endParaRPr lang="en-GB"/>
              </a:p>
            </p:txBody>
          </p:sp>
          <p:sp>
            <p:nvSpPr>
              <p:cNvPr id="47281" name="Rectangle 3886"/>
              <p:cNvSpPr>
                <a:spLocks noChangeArrowheads="1"/>
              </p:cNvSpPr>
              <p:nvPr/>
            </p:nvSpPr>
            <p:spPr bwMode="auto">
              <a:xfrm>
                <a:off x="7847013" y="5887787"/>
                <a:ext cx="703263" cy="12700"/>
              </a:xfrm>
              <a:prstGeom prst="rect">
                <a:avLst/>
              </a:prstGeom>
              <a:solidFill>
                <a:srgbClr val="FF3B00"/>
              </a:solidFill>
              <a:ln w="9525">
                <a:noFill/>
                <a:miter lim="800000"/>
                <a:headEnd/>
                <a:tailEnd/>
              </a:ln>
            </p:spPr>
            <p:txBody>
              <a:bodyPr/>
              <a:lstStyle/>
              <a:p>
                <a:endParaRPr lang="en-GB"/>
              </a:p>
            </p:txBody>
          </p:sp>
          <p:pic>
            <p:nvPicPr>
              <p:cNvPr id="47282" name="Picture 3887"/>
              <p:cNvPicPr>
                <a:picLocks noChangeAspect="1" noChangeArrowheads="1"/>
              </p:cNvPicPr>
              <p:nvPr/>
            </p:nvPicPr>
            <p:blipFill>
              <a:blip r:embed="rId229"/>
              <a:srcRect/>
              <a:stretch>
                <a:fillRect/>
              </a:stretch>
            </p:blipFill>
            <p:spPr bwMode="auto">
              <a:xfrm>
                <a:off x="7847013" y="5887787"/>
                <a:ext cx="703263" cy="12700"/>
              </a:xfrm>
              <a:prstGeom prst="rect">
                <a:avLst/>
              </a:prstGeom>
              <a:noFill/>
              <a:ln w="9525">
                <a:noFill/>
                <a:miter lim="800000"/>
                <a:headEnd/>
                <a:tailEnd/>
              </a:ln>
            </p:spPr>
          </p:pic>
          <p:sp>
            <p:nvSpPr>
              <p:cNvPr id="47283" name="Rectangle 3888"/>
              <p:cNvSpPr>
                <a:spLocks noChangeArrowheads="1"/>
              </p:cNvSpPr>
              <p:nvPr/>
            </p:nvSpPr>
            <p:spPr bwMode="auto">
              <a:xfrm>
                <a:off x="7847013" y="5887787"/>
                <a:ext cx="703263" cy="12700"/>
              </a:xfrm>
              <a:prstGeom prst="rect">
                <a:avLst/>
              </a:prstGeom>
              <a:solidFill>
                <a:srgbClr val="FF3B00"/>
              </a:solidFill>
              <a:ln w="9525">
                <a:noFill/>
                <a:miter lim="800000"/>
                <a:headEnd/>
                <a:tailEnd/>
              </a:ln>
            </p:spPr>
            <p:txBody>
              <a:bodyPr/>
              <a:lstStyle/>
              <a:p>
                <a:endParaRPr lang="en-GB"/>
              </a:p>
            </p:txBody>
          </p:sp>
          <p:sp>
            <p:nvSpPr>
              <p:cNvPr id="47284" name="Rectangle 3889"/>
              <p:cNvSpPr>
                <a:spLocks noChangeArrowheads="1"/>
              </p:cNvSpPr>
              <p:nvPr/>
            </p:nvSpPr>
            <p:spPr bwMode="auto">
              <a:xfrm>
                <a:off x="7847013" y="5900487"/>
                <a:ext cx="703263" cy="11113"/>
              </a:xfrm>
              <a:prstGeom prst="rect">
                <a:avLst/>
              </a:prstGeom>
              <a:solidFill>
                <a:srgbClr val="FF3900"/>
              </a:solidFill>
              <a:ln w="9525">
                <a:noFill/>
                <a:miter lim="800000"/>
                <a:headEnd/>
                <a:tailEnd/>
              </a:ln>
            </p:spPr>
            <p:txBody>
              <a:bodyPr/>
              <a:lstStyle/>
              <a:p>
                <a:endParaRPr lang="en-GB"/>
              </a:p>
            </p:txBody>
          </p:sp>
          <p:pic>
            <p:nvPicPr>
              <p:cNvPr id="47285" name="Picture 3890"/>
              <p:cNvPicPr>
                <a:picLocks noChangeAspect="1" noChangeArrowheads="1"/>
              </p:cNvPicPr>
              <p:nvPr/>
            </p:nvPicPr>
            <p:blipFill>
              <a:blip r:embed="rId230"/>
              <a:srcRect/>
              <a:stretch>
                <a:fillRect/>
              </a:stretch>
            </p:blipFill>
            <p:spPr bwMode="auto">
              <a:xfrm>
                <a:off x="7847013" y="5900487"/>
                <a:ext cx="703263" cy="11113"/>
              </a:xfrm>
              <a:prstGeom prst="rect">
                <a:avLst/>
              </a:prstGeom>
              <a:noFill/>
              <a:ln w="9525">
                <a:noFill/>
                <a:miter lim="800000"/>
                <a:headEnd/>
                <a:tailEnd/>
              </a:ln>
            </p:spPr>
          </p:pic>
          <p:sp>
            <p:nvSpPr>
              <p:cNvPr id="47286" name="Rectangle 3891"/>
              <p:cNvSpPr>
                <a:spLocks noChangeArrowheads="1"/>
              </p:cNvSpPr>
              <p:nvPr/>
            </p:nvSpPr>
            <p:spPr bwMode="auto">
              <a:xfrm>
                <a:off x="7847013" y="5900487"/>
                <a:ext cx="703263" cy="11113"/>
              </a:xfrm>
              <a:prstGeom prst="rect">
                <a:avLst/>
              </a:prstGeom>
              <a:solidFill>
                <a:srgbClr val="FF3900"/>
              </a:solidFill>
              <a:ln w="9525">
                <a:noFill/>
                <a:miter lim="800000"/>
                <a:headEnd/>
                <a:tailEnd/>
              </a:ln>
            </p:spPr>
            <p:txBody>
              <a:bodyPr/>
              <a:lstStyle/>
              <a:p>
                <a:endParaRPr lang="en-GB"/>
              </a:p>
            </p:txBody>
          </p:sp>
          <p:sp>
            <p:nvSpPr>
              <p:cNvPr id="47287" name="Rectangle 3892"/>
              <p:cNvSpPr>
                <a:spLocks noChangeArrowheads="1"/>
              </p:cNvSpPr>
              <p:nvPr/>
            </p:nvSpPr>
            <p:spPr bwMode="auto">
              <a:xfrm>
                <a:off x="7847013" y="5911599"/>
                <a:ext cx="703263" cy="12700"/>
              </a:xfrm>
              <a:prstGeom prst="rect">
                <a:avLst/>
              </a:prstGeom>
              <a:solidFill>
                <a:srgbClr val="FF3700"/>
              </a:solidFill>
              <a:ln w="9525">
                <a:noFill/>
                <a:miter lim="800000"/>
                <a:headEnd/>
                <a:tailEnd/>
              </a:ln>
            </p:spPr>
            <p:txBody>
              <a:bodyPr/>
              <a:lstStyle/>
              <a:p>
                <a:endParaRPr lang="en-GB"/>
              </a:p>
            </p:txBody>
          </p:sp>
          <p:pic>
            <p:nvPicPr>
              <p:cNvPr id="47288" name="Picture 3893"/>
              <p:cNvPicPr>
                <a:picLocks noChangeAspect="1" noChangeArrowheads="1"/>
              </p:cNvPicPr>
              <p:nvPr/>
            </p:nvPicPr>
            <p:blipFill>
              <a:blip r:embed="rId231"/>
              <a:srcRect/>
              <a:stretch>
                <a:fillRect/>
              </a:stretch>
            </p:blipFill>
            <p:spPr bwMode="auto">
              <a:xfrm>
                <a:off x="7847013" y="5911599"/>
                <a:ext cx="703263" cy="12700"/>
              </a:xfrm>
              <a:prstGeom prst="rect">
                <a:avLst/>
              </a:prstGeom>
              <a:noFill/>
              <a:ln w="9525">
                <a:noFill/>
                <a:miter lim="800000"/>
                <a:headEnd/>
                <a:tailEnd/>
              </a:ln>
            </p:spPr>
          </p:pic>
          <p:sp>
            <p:nvSpPr>
              <p:cNvPr id="47289" name="Rectangle 3894"/>
              <p:cNvSpPr>
                <a:spLocks noChangeArrowheads="1"/>
              </p:cNvSpPr>
              <p:nvPr/>
            </p:nvSpPr>
            <p:spPr bwMode="auto">
              <a:xfrm>
                <a:off x="7847013" y="5911599"/>
                <a:ext cx="703263" cy="12700"/>
              </a:xfrm>
              <a:prstGeom prst="rect">
                <a:avLst/>
              </a:prstGeom>
              <a:solidFill>
                <a:srgbClr val="FF3700"/>
              </a:solidFill>
              <a:ln w="9525">
                <a:noFill/>
                <a:miter lim="800000"/>
                <a:headEnd/>
                <a:tailEnd/>
              </a:ln>
            </p:spPr>
            <p:txBody>
              <a:bodyPr/>
              <a:lstStyle/>
              <a:p>
                <a:endParaRPr lang="en-GB"/>
              </a:p>
            </p:txBody>
          </p:sp>
          <p:sp>
            <p:nvSpPr>
              <p:cNvPr id="47290" name="Rectangle 3895"/>
              <p:cNvSpPr>
                <a:spLocks noChangeArrowheads="1"/>
              </p:cNvSpPr>
              <p:nvPr/>
            </p:nvSpPr>
            <p:spPr bwMode="auto">
              <a:xfrm>
                <a:off x="7847013" y="5924299"/>
                <a:ext cx="703263" cy="12700"/>
              </a:xfrm>
              <a:prstGeom prst="rect">
                <a:avLst/>
              </a:prstGeom>
              <a:solidFill>
                <a:srgbClr val="FF3500"/>
              </a:solidFill>
              <a:ln w="9525">
                <a:noFill/>
                <a:miter lim="800000"/>
                <a:headEnd/>
                <a:tailEnd/>
              </a:ln>
            </p:spPr>
            <p:txBody>
              <a:bodyPr/>
              <a:lstStyle/>
              <a:p>
                <a:endParaRPr lang="en-GB"/>
              </a:p>
            </p:txBody>
          </p:sp>
          <p:pic>
            <p:nvPicPr>
              <p:cNvPr id="47291" name="Picture 3896"/>
              <p:cNvPicPr>
                <a:picLocks noChangeAspect="1" noChangeArrowheads="1"/>
              </p:cNvPicPr>
              <p:nvPr/>
            </p:nvPicPr>
            <p:blipFill>
              <a:blip r:embed="rId232"/>
              <a:srcRect/>
              <a:stretch>
                <a:fillRect/>
              </a:stretch>
            </p:blipFill>
            <p:spPr bwMode="auto">
              <a:xfrm>
                <a:off x="7847013" y="5924299"/>
                <a:ext cx="703263" cy="12700"/>
              </a:xfrm>
              <a:prstGeom prst="rect">
                <a:avLst/>
              </a:prstGeom>
              <a:noFill/>
              <a:ln w="9525">
                <a:noFill/>
                <a:miter lim="800000"/>
                <a:headEnd/>
                <a:tailEnd/>
              </a:ln>
            </p:spPr>
          </p:pic>
          <p:sp>
            <p:nvSpPr>
              <p:cNvPr id="47292" name="Rectangle 3897"/>
              <p:cNvSpPr>
                <a:spLocks noChangeArrowheads="1"/>
              </p:cNvSpPr>
              <p:nvPr/>
            </p:nvSpPr>
            <p:spPr bwMode="auto">
              <a:xfrm>
                <a:off x="7847013" y="5924299"/>
                <a:ext cx="703263" cy="12700"/>
              </a:xfrm>
              <a:prstGeom prst="rect">
                <a:avLst/>
              </a:prstGeom>
              <a:solidFill>
                <a:srgbClr val="FF3500"/>
              </a:solidFill>
              <a:ln w="9525">
                <a:noFill/>
                <a:miter lim="800000"/>
                <a:headEnd/>
                <a:tailEnd/>
              </a:ln>
            </p:spPr>
            <p:txBody>
              <a:bodyPr/>
              <a:lstStyle/>
              <a:p>
                <a:endParaRPr lang="en-GB"/>
              </a:p>
            </p:txBody>
          </p:sp>
          <p:sp>
            <p:nvSpPr>
              <p:cNvPr id="47293" name="Rectangle 3898"/>
              <p:cNvSpPr>
                <a:spLocks noChangeArrowheads="1"/>
              </p:cNvSpPr>
              <p:nvPr/>
            </p:nvSpPr>
            <p:spPr bwMode="auto">
              <a:xfrm>
                <a:off x="7847013" y="5936999"/>
                <a:ext cx="703263" cy="11113"/>
              </a:xfrm>
              <a:prstGeom prst="rect">
                <a:avLst/>
              </a:prstGeom>
              <a:solidFill>
                <a:srgbClr val="FF3300"/>
              </a:solidFill>
              <a:ln w="9525">
                <a:noFill/>
                <a:miter lim="800000"/>
                <a:headEnd/>
                <a:tailEnd/>
              </a:ln>
            </p:spPr>
            <p:txBody>
              <a:bodyPr/>
              <a:lstStyle/>
              <a:p>
                <a:endParaRPr lang="en-GB"/>
              </a:p>
            </p:txBody>
          </p:sp>
          <p:pic>
            <p:nvPicPr>
              <p:cNvPr id="47294" name="Picture 3899"/>
              <p:cNvPicPr>
                <a:picLocks noChangeAspect="1" noChangeArrowheads="1"/>
              </p:cNvPicPr>
              <p:nvPr/>
            </p:nvPicPr>
            <p:blipFill>
              <a:blip r:embed="rId233"/>
              <a:srcRect/>
              <a:stretch>
                <a:fillRect/>
              </a:stretch>
            </p:blipFill>
            <p:spPr bwMode="auto">
              <a:xfrm>
                <a:off x="7847013" y="5936999"/>
                <a:ext cx="703263" cy="11113"/>
              </a:xfrm>
              <a:prstGeom prst="rect">
                <a:avLst/>
              </a:prstGeom>
              <a:noFill/>
              <a:ln w="9525">
                <a:noFill/>
                <a:miter lim="800000"/>
                <a:headEnd/>
                <a:tailEnd/>
              </a:ln>
            </p:spPr>
          </p:pic>
          <p:sp>
            <p:nvSpPr>
              <p:cNvPr id="47295" name="Rectangle 3900"/>
              <p:cNvSpPr>
                <a:spLocks noChangeArrowheads="1"/>
              </p:cNvSpPr>
              <p:nvPr/>
            </p:nvSpPr>
            <p:spPr bwMode="auto">
              <a:xfrm>
                <a:off x="7847013" y="5936999"/>
                <a:ext cx="703263" cy="11113"/>
              </a:xfrm>
              <a:prstGeom prst="rect">
                <a:avLst/>
              </a:prstGeom>
              <a:solidFill>
                <a:srgbClr val="FF3300"/>
              </a:solidFill>
              <a:ln w="9525">
                <a:noFill/>
                <a:miter lim="800000"/>
                <a:headEnd/>
                <a:tailEnd/>
              </a:ln>
            </p:spPr>
            <p:txBody>
              <a:bodyPr/>
              <a:lstStyle/>
              <a:p>
                <a:endParaRPr lang="en-GB"/>
              </a:p>
            </p:txBody>
          </p:sp>
          <p:sp>
            <p:nvSpPr>
              <p:cNvPr id="47296" name="Rectangle 3901"/>
              <p:cNvSpPr>
                <a:spLocks noChangeArrowheads="1"/>
              </p:cNvSpPr>
              <p:nvPr/>
            </p:nvSpPr>
            <p:spPr bwMode="auto">
              <a:xfrm>
                <a:off x="7847013" y="5948112"/>
                <a:ext cx="703263" cy="12700"/>
              </a:xfrm>
              <a:prstGeom prst="rect">
                <a:avLst/>
              </a:prstGeom>
              <a:solidFill>
                <a:srgbClr val="FF3100"/>
              </a:solidFill>
              <a:ln w="9525">
                <a:noFill/>
                <a:miter lim="800000"/>
                <a:headEnd/>
                <a:tailEnd/>
              </a:ln>
            </p:spPr>
            <p:txBody>
              <a:bodyPr/>
              <a:lstStyle/>
              <a:p>
                <a:endParaRPr lang="en-GB"/>
              </a:p>
            </p:txBody>
          </p:sp>
          <p:pic>
            <p:nvPicPr>
              <p:cNvPr id="47297" name="Picture 3902"/>
              <p:cNvPicPr>
                <a:picLocks noChangeAspect="1" noChangeArrowheads="1"/>
              </p:cNvPicPr>
              <p:nvPr/>
            </p:nvPicPr>
            <p:blipFill>
              <a:blip r:embed="rId234"/>
              <a:srcRect/>
              <a:stretch>
                <a:fillRect/>
              </a:stretch>
            </p:blipFill>
            <p:spPr bwMode="auto">
              <a:xfrm>
                <a:off x="7847013" y="5948112"/>
                <a:ext cx="703263" cy="12700"/>
              </a:xfrm>
              <a:prstGeom prst="rect">
                <a:avLst/>
              </a:prstGeom>
              <a:noFill/>
              <a:ln w="9525">
                <a:noFill/>
                <a:miter lim="800000"/>
                <a:headEnd/>
                <a:tailEnd/>
              </a:ln>
            </p:spPr>
          </p:pic>
          <p:sp>
            <p:nvSpPr>
              <p:cNvPr id="47298" name="Rectangle 3903"/>
              <p:cNvSpPr>
                <a:spLocks noChangeArrowheads="1"/>
              </p:cNvSpPr>
              <p:nvPr/>
            </p:nvSpPr>
            <p:spPr bwMode="auto">
              <a:xfrm>
                <a:off x="7847013" y="5948112"/>
                <a:ext cx="703263" cy="12700"/>
              </a:xfrm>
              <a:prstGeom prst="rect">
                <a:avLst/>
              </a:prstGeom>
              <a:solidFill>
                <a:srgbClr val="FF3100"/>
              </a:solidFill>
              <a:ln w="9525">
                <a:noFill/>
                <a:miter lim="800000"/>
                <a:headEnd/>
                <a:tailEnd/>
              </a:ln>
            </p:spPr>
            <p:txBody>
              <a:bodyPr/>
              <a:lstStyle/>
              <a:p>
                <a:endParaRPr lang="en-GB"/>
              </a:p>
            </p:txBody>
          </p:sp>
          <p:sp>
            <p:nvSpPr>
              <p:cNvPr id="47299" name="Rectangle 3904"/>
              <p:cNvSpPr>
                <a:spLocks noChangeArrowheads="1"/>
              </p:cNvSpPr>
              <p:nvPr/>
            </p:nvSpPr>
            <p:spPr bwMode="auto">
              <a:xfrm>
                <a:off x="7847013" y="5960812"/>
                <a:ext cx="703263" cy="12700"/>
              </a:xfrm>
              <a:prstGeom prst="rect">
                <a:avLst/>
              </a:prstGeom>
              <a:solidFill>
                <a:srgbClr val="FF2F00"/>
              </a:solidFill>
              <a:ln w="9525">
                <a:noFill/>
                <a:miter lim="800000"/>
                <a:headEnd/>
                <a:tailEnd/>
              </a:ln>
            </p:spPr>
            <p:txBody>
              <a:bodyPr/>
              <a:lstStyle/>
              <a:p>
                <a:endParaRPr lang="en-GB"/>
              </a:p>
            </p:txBody>
          </p:sp>
          <p:pic>
            <p:nvPicPr>
              <p:cNvPr id="47300" name="Picture 3905"/>
              <p:cNvPicPr>
                <a:picLocks noChangeAspect="1" noChangeArrowheads="1"/>
              </p:cNvPicPr>
              <p:nvPr/>
            </p:nvPicPr>
            <p:blipFill>
              <a:blip r:embed="rId235"/>
              <a:srcRect/>
              <a:stretch>
                <a:fillRect/>
              </a:stretch>
            </p:blipFill>
            <p:spPr bwMode="auto">
              <a:xfrm>
                <a:off x="7847013" y="5960812"/>
                <a:ext cx="703263" cy="12700"/>
              </a:xfrm>
              <a:prstGeom prst="rect">
                <a:avLst/>
              </a:prstGeom>
              <a:noFill/>
              <a:ln w="9525">
                <a:noFill/>
                <a:miter lim="800000"/>
                <a:headEnd/>
                <a:tailEnd/>
              </a:ln>
            </p:spPr>
          </p:pic>
          <p:sp>
            <p:nvSpPr>
              <p:cNvPr id="47301" name="Rectangle 3906"/>
              <p:cNvSpPr>
                <a:spLocks noChangeArrowheads="1"/>
              </p:cNvSpPr>
              <p:nvPr/>
            </p:nvSpPr>
            <p:spPr bwMode="auto">
              <a:xfrm>
                <a:off x="7847013" y="5960812"/>
                <a:ext cx="703263" cy="12700"/>
              </a:xfrm>
              <a:prstGeom prst="rect">
                <a:avLst/>
              </a:prstGeom>
              <a:solidFill>
                <a:srgbClr val="FF2F00"/>
              </a:solidFill>
              <a:ln w="9525">
                <a:noFill/>
                <a:miter lim="800000"/>
                <a:headEnd/>
                <a:tailEnd/>
              </a:ln>
            </p:spPr>
            <p:txBody>
              <a:bodyPr/>
              <a:lstStyle/>
              <a:p>
                <a:endParaRPr lang="en-GB"/>
              </a:p>
            </p:txBody>
          </p:sp>
          <p:sp>
            <p:nvSpPr>
              <p:cNvPr id="47302" name="Rectangle 3907"/>
              <p:cNvSpPr>
                <a:spLocks noChangeArrowheads="1"/>
              </p:cNvSpPr>
              <p:nvPr/>
            </p:nvSpPr>
            <p:spPr bwMode="auto">
              <a:xfrm>
                <a:off x="7847013" y="5973512"/>
                <a:ext cx="703263" cy="11113"/>
              </a:xfrm>
              <a:prstGeom prst="rect">
                <a:avLst/>
              </a:prstGeom>
              <a:solidFill>
                <a:srgbClr val="FF2D00"/>
              </a:solidFill>
              <a:ln w="9525">
                <a:noFill/>
                <a:miter lim="800000"/>
                <a:headEnd/>
                <a:tailEnd/>
              </a:ln>
            </p:spPr>
            <p:txBody>
              <a:bodyPr/>
              <a:lstStyle/>
              <a:p>
                <a:endParaRPr lang="en-GB"/>
              </a:p>
            </p:txBody>
          </p:sp>
          <p:pic>
            <p:nvPicPr>
              <p:cNvPr id="47303" name="Picture 3908"/>
              <p:cNvPicPr>
                <a:picLocks noChangeAspect="1" noChangeArrowheads="1"/>
              </p:cNvPicPr>
              <p:nvPr/>
            </p:nvPicPr>
            <p:blipFill>
              <a:blip r:embed="rId236"/>
              <a:srcRect/>
              <a:stretch>
                <a:fillRect/>
              </a:stretch>
            </p:blipFill>
            <p:spPr bwMode="auto">
              <a:xfrm>
                <a:off x="7847013" y="5973512"/>
                <a:ext cx="703263" cy="11113"/>
              </a:xfrm>
              <a:prstGeom prst="rect">
                <a:avLst/>
              </a:prstGeom>
              <a:noFill/>
              <a:ln w="9525">
                <a:noFill/>
                <a:miter lim="800000"/>
                <a:headEnd/>
                <a:tailEnd/>
              </a:ln>
            </p:spPr>
          </p:pic>
          <p:sp>
            <p:nvSpPr>
              <p:cNvPr id="47304" name="Rectangle 3909"/>
              <p:cNvSpPr>
                <a:spLocks noChangeArrowheads="1"/>
              </p:cNvSpPr>
              <p:nvPr/>
            </p:nvSpPr>
            <p:spPr bwMode="auto">
              <a:xfrm>
                <a:off x="7847013" y="5973512"/>
                <a:ext cx="703263" cy="11113"/>
              </a:xfrm>
              <a:prstGeom prst="rect">
                <a:avLst/>
              </a:prstGeom>
              <a:solidFill>
                <a:srgbClr val="FF2D00"/>
              </a:solidFill>
              <a:ln w="9525">
                <a:noFill/>
                <a:miter lim="800000"/>
                <a:headEnd/>
                <a:tailEnd/>
              </a:ln>
            </p:spPr>
            <p:txBody>
              <a:bodyPr/>
              <a:lstStyle/>
              <a:p>
                <a:endParaRPr lang="en-GB"/>
              </a:p>
            </p:txBody>
          </p:sp>
          <p:sp>
            <p:nvSpPr>
              <p:cNvPr id="47305" name="Rectangle 3910"/>
              <p:cNvSpPr>
                <a:spLocks noChangeArrowheads="1"/>
              </p:cNvSpPr>
              <p:nvPr/>
            </p:nvSpPr>
            <p:spPr bwMode="auto">
              <a:xfrm>
                <a:off x="7847013" y="5984624"/>
                <a:ext cx="703263" cy="12700"/>
              </a:xfrm>
              <a:prstGeom prst="rect">
                <a:avLst/>
              </a:prstGeom>
              <a:solidFill>
                <a:srgbClr val="FF2B00"/>
              </a:solidFill>
              <a:ln w="9525">
                <a:noFill/>
                <a:miter lim="800000"/>
                <a:headEnd/>
                <a:tailEnd/>
              </a:ln>
            </p:spPr>
            <p:txBody>
              <a:bodyPr/>
              <a:lstStyle/>
              <a:p>
                <a:endParaRPr lang="en-GB"/>
              </a:p>
            </p:txBody>
          </p:sp>
          <p:pic>
            <p:nvPicPr>
              <p:cNvPr id="47306" name="Picture 3911"/>
              <p:cNvPicPr>
                <a:picLocks noChangeAspect="1" noChangeArrowheads="1"/>
              </p:cNvPicPr>
              <p:nvPr/>
            </p:nvPicPr>
            <p:blipFill>
              <a:blip r:embed="rId237"/>
              <a:srcRect/>
              <a:stretch>
                <a:fillRect/>
              </a:stretch>
            </p:blipFill>
            <p:spPr bwMode="auto">
              <a:xfrm>
                <a:off x="7847013" y="5984624"/>
                <a:ext cx="703263" cy="12700"/>
              </a:xfrm>
              <a:prstGeom prst="rect">
                <a:avLst/>
              </a:prstGeom>
              <a:noFill/>
              <a:ln w="9525">
                <a:noFill/>
                <a:miter lim="800000"/>
                <a:headEnd/>
                <a:tailEnd/>
              </a:ln>
            </p:spPr>
          </p:pic>
          <p:sp>
            <p:nvSpPr>
              <p:cNvPr id="47307" name="Rectangle 3912"/>
              <p:cNvSpPr>
                <a:spLocks noChangeArrowheads="1"/>
              </p:cNvSpPr>
              <p:nvPr/>
            </p:nvSpPr>
            <p:spPr bwMode="auto">
              <a:xfrm>
                <a:off x="7847013" y="5984624"/>
                <a:ext cx="703263" cy="12700"/>
              </a:xfrm>
              <a:prstGeom prst="rect">
                <a:avLst/>
              </a:prstGeom>
              <a:solidFill>
                <a:srgbClr val="FF2B00"/>
              </a:solidFill>
              <a:ln w="9525">
                <a:noFill/>
                <a:miter lim="800000"/>
                <a:headEnd/>
                <a:tailEnd/>
              </a:ln>
            </p:spPr>
            <p:txBody>
              <a:bodyPr/>
              <a:lstStyle/>
              <a:p>
                <a:endParaRPr lang="en-GB"/>
              </a:p>
            </p:txBody>
          </p:sp>
          <p:sp>
            <p:nvSpPr>
              <p:cNvPr id="47308" name="Rectangle 3913"/>
              <p:cNvSpPr>
                <a:spLocks noChangeArrowheads="1"/>
              </p:cNvSpPr>
              <p:nvPr/>
            </p:nvSpPr>
            <p:spPr bwMode="auto">
              <a:xfrm>
                <a:off x="7847013" y="5997324"/>
                <a:ext cx="703263" cy="12700"/>
              </a:xfrm>
              <a:prstGeom prst="rect">
                <a:avLst/>
              </a:prstGeom>
              <a:solidFill>
                <a:srgbClr val="FF2900"/>
              </a:solidFill>
              <a:ln w="9525">
                <a:noFill/>
                <a:miter lim="800000"/>
                <a:headEnd/>
                <a:tailEnd/>
              </a:ln>
            </p:spPr>
            <p:txBody>
              <a:bodyPr/>
              <a:lstStyle/>
              <a:p>
                <a:endParaRPr lang="en-GB"/>
              </a:p>
            </p:txBody>
          </p:sp>
          <p:pic>
            <p:nvPicPr>
              <p:cNvPr id="47309" name="Picture 3914"/>
              <p:cNvPicPr>
                <a:picLocks noChangeAspect="1" noChangeArrowheads="1"/>
              </p:cNvPicPr>
              <p:nvPr/>
            </p:nvPicPr>
            <p:blipFill>
              <a:blip r:embed="rId238"/>
              <a:srcRect/>
              <a:stretch>
                <a:fillRect/>
              </a:stretch>
            </p:blipFill>
            <p:spPr bwMode="auto">
              <a:xfrm>
                <a:off x="7847013" y="5997324"/>
                <a:ext cx="703263" cy="12700"/>
              </a:xfrm>
              <a:prstGeom prst="rect">
                <a:avLst/>
              </a:prstGeom>
              <a:noFill/>
              <a:ln w="9525">
                <a:noFill/>
                <a:miter lim="800000"/>
                <a:headEnd/>
                <a:tailEnd/>
              </a:ln>
            </p:spPr>
          </p:pic>
          <p:sp>
            <p:nvSpPr>
              <p:cNvPr id="47310" name="Rectangle 3915"/>
              <p:cNvSpPr>
                <a:spLocks noChangeArrowheads="1"/>
              </p:cNvSpPr>
              <p:nvPr/>
            </p:nvSpPr>
            <p:spPr bwMode="auto">
              <a:xfrm>
                <a:off x="7847013" y="5997324"/>
                <a:ext cx="703263" cy="12700"/>
              </a:xfrm>
              <a:prstGeom prst="rect">
                <a:avLst/>
              </a:prstGeom>
              <a:solidFill>
                <a:srgbClr val="FF2900"/>
              </a:solidFill>
              <a:ln w="9525">
                <a:noFill/>
                <a:miter lim="800000"/>
                <a:headEnd/>
                <a:tailEnd/>
              </a:ln>
            </p:spPr>
            <p:txBody>
              <a:bodyPr/>
              <a:lstStyle/>
              <a:p>
                <a:endParaRPr lang="en-GB"/>
              </a:p>
            </p:txBody>
          </p:sp>
          <p:sp>
            <p:nvSpPr>
              <p:cNvPr id="47311" name="Rectangle 3916"/>
              <p:cNvSpPr>
                <a:spLocks noChangeArrowheads="1"/>
              </p:cNvSpPr>
              <p:nvPr/>
            </p:nvSpPr>
            <p:spPr bwMode="auto">
              <a:xfrm>
                <a:off x="7847013" y="6010024"/>
                <a:ext cx="703263" cy="11113"/>
              </a:xfrm>
              <a:prstGeom prst="rect">
                <a:avLst/>
              </a:prstGeom>
              <a:solidFill>
                <a:srgbClr val="FF2700"/>
              </a:solidFill>
              <a:ln w="9525">
                <a:noFill/>
                <a:miter lim="800000"/>
                <a:headEnd/>
                <a:tailEnd/>
              </a:ln>
            </p:spPr>
            <p:txBody>
              <a:bodyPr/>
              <a:lstStyle/>
              <a:p>
                <a:endParaRPr lang="en-GB"/>
              </a:p>
            </p:txBody>
          </p:sp>
          <p:pic>
            <p:nvPicPr>
              <p:cNvPr id="47312" name="Picture 3917"/>
              <p:cNvPicPr>
                <a:picLocks noChangeAspect="1" noChangeArrowheads="1"/>
              </p:cNvPicPr>
              <p:nvPr/>
            </p:nvPicPr>
            <p:blipFill>
              <a:blip r:embed="rId239"/>
              <a:srcRect/>
              <a:stretch>
                <a:fillRect/>
              </a:stretch>
            </p:blipFill>
            <p:spPr bwMode="auto">
              <a:xfrm>
                <a:off x="7847013" y="6010024"/>
                <a:ext cx="703263" cy="11113"/>
              </a:xfrm>
              <a:prstGeom prst="rect">
                <a:avLst/>
              </a:prstGeom>
              <a:noFill/>
              <a:ln w="9525">
                <a:noFill/>
                <a:miter lim="800000"/>
                <a:headEnd/>
                <a:tailEnd/>
              </a:ln>
            </p:spPr>
          </p:pic>
          <p:sp>
            <p:nvSpPr>
              <p:cNvPr id="47313" name="Rectangle 3918"/>
              <p:cNvSpPr>
                <a:spLocks noChangeArrowheads="1"/>
              </p:cNvSpPr>
              <p:nvPr/>
            </p:nvSpPr>
            <p:spPr bwMode="auto">
              <a:xfrm>
                <a:off x="7847013" y="6010024"/>
                <a:ext cx="703263" cy="11113"/>
              </a:xfrm>
              <a:prstGeom prst="rect">
                <a:avLst/>
              </a:prstGeom>
              <a:solidFill>
                <a:srgbClr val="FF2700"/>
              </a:solidFill>
              <a:ln w="9525">
                <a:noFill/>
                <a:miter lim="800000"/>
                <a:headEnd/>
                <a:tailEnd/>
              </a:ln>
            </p:spPr>
            <p:txBody>
              <a:bodyPr/>
              <a:lstStyle/>
              <a:p>
                <a:endParaRPr lang="en-GB"/>
              </a:p>
            </p:txBody>
          </p:sp>
          <p:sp>
            <p:nvSpPr>
              <p:cNvPr id="47314" name="Rectangle 3919"/>
              <p:cNvSpPr>
                <a:spLocks noChangeArrowheads="1"/>
              </p:cNvSpPr>
              <p:nvPr/>
            </p:nvSpPr>
            <p:spPr bwMode="auto">
              <a:xfrm>
                <a:off x="7847013" y="6021137"/>
                <a:ext cx="703263" cy="12700"/>
              </a:xfrm>
              <a:prstGeom prst="rect">
                <a:avLst/>
              </a:prstGeom>
              <a:solidFill>
                <a:srgbClr val="FF2500"/>
              </a:solidFill>
              <a:ln w="9525">
                <a:noFill/>
                <a:miter lim="800000"/>
                <a:headEnd/>
                <a:tailEnd/>
              </a:ln>
            </p:spPr>
            <p:txBody>
              <a:bodyPr/>
              <a:lstStyle/>
              <a:p>
                <a:endParaRPr lang="en-GB"/>
              </a:p>
            </p:txBody>
          </p:sp>
          <p:pic>
            <p:nvPicPr>
              <p:cNvPr id="47315" name="Picture 3920"/>
              <p:cNvPicPr>
                <a:picLocks noChangeAspect="1" noChangeArrowheads="1"/>
              </p:cNvPicPr>
              <p:nvPr/>
            </p:nvPicPr>
            <p:blipFill>
              <a:blip r:embed="rId240"/>
              <a:srcRect/>
              <a:stretch>
                <a:fillRect/>
              </a:stretch>
            </p:blipFill>
            <p:spPr bwMode="auto">
              <a:xfrm>
                <a:off x="7847013" y="6021137"/>
                <a:ext cx="703263" cy="12700"/>
              </a:xfrm>
              <a:prstGeom prst="rect">
                <a:avLst/>
              </a:prstGeom>
              <a:noFill/>
              <a:ln w="9525">
                <a:noFill/>
                <a:miter lim="800000"/>
                <a:headEnd/>
                <a:tailEnd/>
              </a:ln>
            </p:spPr>
          </p:pic>
          <p:sp>
            <p:nvSpPr>
              <p:cNvPr id="47316" name="Rectangle 3921"/>
              <p:cNvSpPr>
                <a:spLocks noChangeArrowheads="1"/>
              </p:cNvSpPr>
              <p:nvPr/>
            </p:nvSpPr>
            <p:spPr bwMode="auto">
              <a:xfrm>
                <a:off x="7847013" y="6021137"/>
                <a:ext cx="703263" cy="12700"/>
              </a:xfrm>
              <a:prstGeom prst="rect">
                <a:avLst/>
              </a:prstGeom>
              <a:solidFill>
                <a:srgbClr val="FF2500"/>
              </a:solidFill>
              <a:ln w="9525">
                <a:noFill/>
                <a:miter lim="800000"/>
                <a:headEnd/>
                <a:tailEnd/>
              </a:ln>
            </p:spPr>
            <p:txBody>
              <a:bodyPr/>
              <a:lstStyle/>
              <a:p>
                <a:endParaRPr lang="en-GB"/>
              </a:p>
            </p:txBody>
          </p:sp>
          <p:sp>
            <p:nvSpPr>
              <p:cNvPr id="47317" name="Rectangle 3922"/>
              <p:cNvSpPr>
                <a:spLocks noChangeArrowheads="1"/>
              </p:cNvSpPr>
              <p:nvPr/>
            </p:nvSpPr>
            <p:spPr bwMode="auto">
              <a:xfrm>
                <a:off x="7847013" y="6033837"/>
                <a:ext cx="703263" cy="12700"/>
              </a:xfrm>
              <a:prstGeom prst="rect">
                <a:avLst/>
              </a:prstGeom>
              <a:solidFill>
                <a:srgbClr val="FF2300"/>
              </a:solidFill>
              <a:ln w="9525">
                <a:noFill/>
                <a:miter lim="800000"/>
                <a:headEnd/>
                <a:tailEnd/>
              </a:ln>
            </p:spPr>
            <p:txBody>
              <a:bodyPr/>
              <a:lstStyle/>
              <a:p>
                <a:endParaRPr lang="en-GB"/>
              </a:p>
            </p:txBody>
          </p:sp>
          <p:pic>
            <p:nvPicPr>
              <p:cNvPr id="47318" name="Picture 3923"/>
              <p:cNvPicPr>
                <a:picLocks noChangeAspect="1" noChangeArrowheads="1"/>
              </p:cNvPicPr>
              <p:nvPr/>
            </p:nvPicPr>
            <p:blipFill>
              <a:blip r:embed="rId241"/>
              <a:srcRect/>
              <a:stretch>
                <a:fillRect/>
              </a:stretch>
            </p:blipFill>
            <p:spPr bwMode="auto">
              <a:xfrm>
                <a:off x="7847013" y="6033837"/>
                <a:ext cx="703263" cy="12700"/>
              </a:xfrm>
              <a:prstGeom prst="rect">
                <a:avLst/>
              </a:prstGeom>
              <a:noFill/>
              <a:ln w="9525">
                <a:noFill/>
                <a:miter lim="800000"/>
                <a:headEnd/>
                <a:tailEnd/>
              </a:ln>
            </p:spPr>
          </p:pic>
          <p:sp>
            <p:nvSpPr>
              <p:cNvPr id="47319" name="Rectangle 3924"/>
              <p:cNvSpPr>
                <a:spLocks noChangeArrowheads="1"/>
              </p:cNvSpPr>
              <p:nvPr/>
            </p:nvSpPr>
            <p:spPr bwMode="auto">
              <a:xfrm>
                <a:off x="7847013" y="6033837"/>
                <a:ext cx="703263" cy="12700"/>
              </a:xfrm>
              <a:prstGeom prst="rect">
                <a:avLst/>
              </a:prstGeom>
              <a:solidFill>
                <a:srgbClr val="FF2300"/>
              </a:solidFill>
              <a:ln w="9525">
                <a:noFill/>
                <a:miter lim="800000"/>
                <a:headEnd/>
                <a:tailEnd/>
              </a:ln>
            </p:spPr>
            <p:txBody>
              <a:bodyPr/>
              <a:lstStyle/>
              <a:p>
                <a:endParaRPr lang="en-GB"/>
              </a:p>
            </p:txBody>
          </p:sp>
          <p:sp>
            <p:nvSpPr>
              <p:cNvPr id="47320" name="Rectangle 3925"/>
              <p:cNvSpPr>
                <a:spLocks noChangeArrowheads="1"/>
              </p:cNvSpPr>
              <p:nvPr/>
            </p:nvSpPr>
            <p:spPr bwMode="auto">
              <a:xfrm>
                <a:off x="7847013" y="6046537"/>
                <a:ext cx="703263" cy="12700"/>
              </a:xfrm>
              <a:prstGeom prst="rect">
                <a:avLst/>
              </a:prstGeom>
              <a:solidFill>
                <a:srgbClr val="FF2100"/>
              </a:solidFill>
              <a:ln w="9525">
                <a:noFill/>
                <a:miter lim="800000"/>
                <a:headEnd/>
                <a:tailEnd/>
              </a:ln>
            </p:spPr>
            <p:txBody>
              <a:bodyPr/>
              <a:lstStyle/>
              <a:p>
                <a:endParaRPr lang="en-GB"/>
              </a:p>
            </p:txBody>
          </p:sp>
          <p:pic>
            <p:nvPicPr>
              <p:cNvPr id="47321" name="Picture 3926"/>
              <p:cNvPicPr>
                <a:picLocks noChangeAspect="1" noChangeArrowheads="1"/>
              </p:cNvPicPr>
              <p:nvPr/>
            </p:nvPicPr>
            <p:blipFill>
              <a:blip r:embed="rId242"/>
              <a:srcRect/>
              <a:stretch>
                <a:fillRect/>
              </a:stretch>
            </p:blipFill>
            <p:spPr bwMode="auto">
              <a:xfrm>
                <a:off x="7847013" y="6046537"/>
                <a:ext cx="703263" cy="12700"/>
              </a:xfrm>
              <a:prstGeom prst="rect">
                <a:avLst/>
              </a:prstGeom>
              <a:noFill/>
              <a:ln w="9525">
                <a:noFill/>
                <a:miter lim="800000"/>
                <a:headEnd/>
                <a:tailEnd/>
              </a:ln>
            </p:spPr>
          </p:pic>
          <p:sp>
            <p:nvSpPr>
              <p:cNvPr id="47322" name="Rectangle 3927"/>
              <p:cNvSpPr>
                <a:spLocks noChangeArrowheads="1"/>
              </p:cNvSpPr>
              <p:nvPr/>
            </p:nvSpPr>
            <p:spPr bwMode="auto">
              <a:xfrm>
                <a:off x="7847013" y="6046537"/>
                <a:ext cx="703263" cy="12700"/>
              </a:xfrm>
              <a:prstGeom prst="rect">
                <a:avLst/>
              </a:prstGeom>
              <a:solidFill>
                <a:srgbClr val="FF2100"/>
              </a:solidFill>
              <a:ln w="9525">
                <a:noFill/>
                <a:miter lim="800000"/>
                <a:headEnd/>
                <a:tailEnd/>
              </a:ln>
            </p:spPr>
            <p:txBody>
              <a:bodyPr/>
              <a:lstStyle/>
              <a:p>
                <a:endParaRPr lang="en-GB"/>
              </a:p>
            </p:txBody>
          </p:sp>
          <p:sp>
            <p:nvSpPr>
              <p:cNvPr id="47323" name="Rectangle 3928"/>
              <p:cNvSpPr>
                <a:spLocks noChangeArrowheads="1"/>
              </p:cNvSpPr>
              <p:nvPr/>
            </p:nvSpPr>
            <p:spPr bwMode="auto">
              <a:xfrm>
                <a:off x="7847013" y="6059237"/>
                <a:ext cx="703263" cy="12700"/>
              </a:xfrm>
              <a:prstGeom prst="rect">
                <a:avLst/>
              </a:prstGeom>
              <a:solidFill>
                <a:srgbClr val="FF1F00"/>
              </a:solidFill>
              <a:ln w="9525">
                <a:noFill/>
                <a:miter lim="800000"/>
                <a:headEnd/>
                <a:tailEnd/>
              </a:ln>
            </p:spPr>
            <p:txBody>
              <a:bodyPr/>
              <a:lstStyle/>
              <a:p>
                <a:endParaRPr lang="en-GB"/>
              </a:p>
            </p:txBody>
          </p:sp>
          <p:pic>
            <p:nvPicPr>
              <p:cNvPr id="47324" name="Picture 3929"/>
              <p:cNvPicPr>
                <a:picLocks noChangeAspect="1" noChangeArrowheads="1"/>
              </p:cNvPicPr>
              <p:nvPr/>
            </p:nvPicPr>
            <p:blipFill>
              <a:blip r:embed="rId243"/>
              <a:srcRect/>
              <a:stretch>
                <a:fillRect/>
              </a:stretch>
            </p:blipFill>
            <p:spPr bwMode="auto">
              <a:xfrm>
                <a:off x="7847013" y="6059237"/>
                <a:ext cx="703263" cy="12700"/>
              </a:xfrm>
              <a:prstGeom prst="rect">
                <a:avLst/>
              </a:prstGeom>
              <a:noFill/>
              <a:ln w="9525">
                <a:noFill/>
                <a:miter lim="800000"/>
                <a:headEnd/>
                <a:tailEnd/>
              </a:ln>
            </p:spPr>
          </p:pic>
          <p:sp>
            <p:nvSpPr>
              <p:cNvPr id="47325" name="Rectangle 3930"/>
              <p:cNvSpPr>
                <a:spLocks noChangeArrowheads="1"/>
              </p:cNvSpPr>
              <p:nvPr/>
            </p:nvSpPr>
            <p:spPr bwMode="auto">
              <a:xfrm>
                <a:off x="7847013" y="6059237"/>
                <a:ext cx="703263" cy="12700"/>
              </a:xfrm>
              <a:prstGeom prst="rect">
                <a:avLst/>
              </a:prstGeom>
              <a:solidFill>
                <a:srgbClr val="FF1F00"/>
              </a:solidFill>
              <a:ln w="9525">
                <a:noFill/>
                <a:miter lim="800000"/>
                <a:headEnd/>
                <a:tailEnd/>
              </a:ln>
            </p:spPr>
            <p:txBody>
              <a:bodyPr/>
              <a:lstStyle/>
              <a:p>
                <a:endParaRPr lang="en-GB"/>
              </a:p>
            </p:txBody>
          </p:sp>
          <p:sp>
            <p:nvSpPr>
              <p:cNvPr id="47326" name="Rectangle 3931"/>
              <p:cNvSpPr>
                <a:spLocks noChangeArrowheads="1"/>
              </p:cNvSpPr>
              <p:nvPr/>
            </p:nvSpPr>
            <p:spPr bwMode="auto">
              <a:xfrm>
                <a:off x="7847013" y="6071937"/>
                <a:ext cx="703263" cy="12700"/>
              </a:xfrm>
              <a:prstGeom prst="rect">
                <a:avLst/>
              </a:prstGeom>
              <a:solidFill>
                <a:srgbClr val="FF1D00"/>
              </a:solidFill>
              <a:ln w="9525">
                <a:noFill/>
                <a:miter lim="800000"/>
                <a:headEnd/>
                <a:tailEnd/>
              </a:ln>
            </p:spPr>
            <p:txBody>
              <a:bodyPr/>
              <a:lstStyle/>
              <a:p>
                <a:endParaRPr lang="en-GB"/>
              </a:p>
            </p:txBody>
          </p:sp>
          <p:pic>
            <p:nvPicPr>
              <p:cNvPr id="47327" name="Picture 3932"/>
              <p:cNvPicPr>
                <a:picLocks noChangeAspect="1" noChangeArrowheads="1"/>
              </p:cNvPicPr>
              <p:nvPr/>
            </p:nvPicPr>
            <p:blipFill>
              <a:blip r:embed="rId244"/>
              <a:srcRect/>
              <a:stretch>
                <a:fillRect/>
              </a:stretch>
            </p:blipFill>
            <p:spPr bwMode="auto">
              <a:xfrm>
                <a:off x="7847013" y="6071937"/>
                <a:ext cx="703263" cy="12700"/>
              </a:xfrm>
              <a:prstGeom prst="rect">
                <a:avLst/>
              </a:prstGeom>
              <a:noFill/>
              <a:ln w="9525">
                <a:noFill/>
                <a:miter lim="800000"/>
                <a:headEnd/>
                <a:tailEnd/>
              </a:ln>
            </p:spPr>
          </p:pic>
          <p:sp>
            <p:nvSpPr>
              <p:cNvPr id="47328" name="Rectangle 3933"/>
              <p:cNvSpPr>
                <a:spLocks noChangeArrowheads="1"/>
              </p:cNvSpPr>
              <p:nvPr/>
            </p:nvSpPr>
            <p:spPr bwMode="auto">
              <a:xfrm>
                <a:off x="7847013" y="6071937"/>
                <a:ext cx="703263" cy="12700"/>
              </a:xfrm>
              <a:prstGeom prst="rect">
                <a:avLst/>
              </a:prstGeom>
              <a:solidFill>
                <a:srgbClr val="FF1D00"/>
              </a:solidFill>
              <a:ln w="9525">
                <a:noFill/>
                <a:miter lim="800000"/>
                <a:headEnd/>
                <a:tailEnd/>
              </a:ln>
            </p:spPr>
            <p:txBody>
              <a:bodyPr/>
              <a:lstStyle/>
              <a:p>
                <a:endParaRPr lang="en-GB"/>
              </a:p>
            </p:txBody>
          </p:sp>
          <p:sp>
            <p:nvSpPr>
              <p:cNvPr id="47329" name="Rectangle 3934"/>
              <p:cNvSpPr>
                <a:spLocks noChangeArrowheads="1"/>
              </p:cNvSpPr>
              <p:nvPr/>
            </p:nvSpPr>
            <p:spPr bwMode="auto">
              <a:xfrm>
                <a:off x="7847013" y="6084637"/>
                <a:ext cx="703263" cy="12700"/>
              </a:xfrm>
              <a:prstGeom prst="rect">
                <a:avLst/>
              </a:prstGeom>
              <a:solidFill>
                <a:srgbClr val="FF1B00"/>
              </a:solidFill>
              <a:ln w="9525">
                <a:noFill/>
                <a:miter lim="800000"/>
                <a:headEnd/>
                <a:tailEnd/>
              </a:ln>
            </p:spPr>
            <p:txBody>
              <a:bodyPr/>
              <a:lstStyle/>
              <a:p>
                <a:endParaRPr lang="en-GB"/>
              </a:p>
            </p:txBody>
          </p:sp>
          <p:pic>
            <p:nvPicPr>
              <p:cNvPr id="47330" name="Picture 3935"/>
              <p:cNvPicPr>
                <a:picLocks noChangeAspect="1" noChangeArrowheads="1"/>
              </p:cNvPicPr>
              <p:nvPr/>
            </p:nvPicPr>
            <p:blipFill>
              <a:blip r:embed="rId245"/>
              <a:srcRect/>
              <a:stretch>
                <a:fillRect/>
              </a:stretch>
            </p:blipFill>
            <p:spPr bwMode="auto">
              <a:xfrm>
                <a:off x="7847013" y="6084637"/>
                <a:ext cx="703263" cy="12700"/>
              </a:xfrm>
              <a:prstGeom prst="rect">
                <a:avLst/>
              </a:prstGeom>
              <a:noFill/>
              <a:ln w="9525">
                <a:noFill/>
                <a:miter lim="800000"/>
                <a:headEnd/>
                <a:tailEnd/>
              </a:ln>
            </p:spPr>
          </p:pic>
          <p:sp>
            <p:nvSpPr>
              <p:cNvPr id="47331" name="Rectangle 3936"/>
              <p:cNvSpPr>
                <a:spLocks noChangeArrowheads="1"/>
              </p:cNvSpPr>
              <p:nvPr/>
            </p:nvSpPr>
            <p:spPr bwMode="auto">
              <a:xfrm>
                <a:off x="7847013" y="6084637"/>
                <a:ext cx="703263" cy="12700"/>
              </a:xfrm>
              <a:prstGeom prst="rect">
                <a:avLst/>
              </a:prstGeom>
              <a:solidFill>
                <a:srgbClr val="FF1B00"/>
              </a:solidFill>
              <a:ln w="9525">
                <a:noFill/>
                <a:miter lim="800000"/>
                <a:headEnd/>
                <a:tailEnd/>
              </a:ln>
            </p:spPr>
            <p:txBody>
              <a:bodyPr/>
              <a:lstStyle/>
              <a:p>
                <a:endParaRPr lang="en-GB"/>
              </a:p>
            </p:txBody>
          </p:sp>
          <p:sp>
            <p:nvSpPr>
              <p:cNvPr id="47332" name="Rectangle 3937"/>
              <p:cNvSpPr>
                <a:spLocks noChangeArrowheads="1"/>
              </p:cNvSpPr>
              <p:nvPr/>
            </p:nvSpPr>
            <p:spPr bwMode="auto">
              <a:xfrm>
                <a:off x="7847013" y="6097337"/>
                <a:ext cx="703263" cy="11113"/>
              </a:xfrm>
              <a:prstGeom prst="rect">
                <a:avLst/>
              </a:prstGeom>
              <a:solidFill>
                <a:srgbClr val="FF1900"/>
              </a:solidFill>
              <a:ln w="9525">
                <a:noFill/>
                <a:miter lim="800000"/>
                <a:headEnd/>
                <a:tailEnd/>
              </a:ln>
            </p:spPr>
            <p:txBody>
              <a:bodyPr/>
              <a:lstStyle/>
              <a:p>
                <a:endParaRPr lang="en-GB"/>
              </a:p>
            </p:txBody>
          </p:sp>
          <p:pic>
            <p:nvPicPr>
              <p:cNvPr id="47333" name="Picture 3938"/>
              <p:cNvPicPr>
                <a:picLocks noChangeAspect="1" noChangeArrowheads="1"/>
              </p:cNvPicPr>
              <p:nvPr/>
            </p:nvPicPr>
            <p:blipFill>
              <a:blip r:embed="rId246"/>
              <a:srcRect/>
              <a:stretch>
                <a:fillRect/>
              </a:stretch>
            </p:blipFill>
            <p:spPr bwMode="auto">
              <a:xfrm>
                <a:off x="7847013" y="6097337"/>
                <a:ext cx="703263" cy="11113"/>
              </a:xfrm>
              <a:prstGeom prst="rect">
                <a:avLst/>
              </a:prstGeom>
              <a:noFill/>
              <a:ln w="9525">
                <a:noFill/>
                <a:miter lim="800000"/>
                <a:headEnd/>
                <a:tailEnd/>
              </a:ln>
            </p:spPr>
          </p:pic>
          <p:sp>
            <p:nvSpPr>
              <p:cNvPr id="47334" name="Rectangle 3939"/>
              <p:cNvSpPr>
                <a:spLocks noChangeArrowheads="1"/>
              </p:cNvSpPr>
              <p:nvPr/>
            </p:nvSpPr>
            <p:spPr bwMode="auto">
              <a:xfrm>
                <a:off x="7847013" y="6097337"/>
                <a:ext cx="703263" cy="11113"/>
              </a:xfrm>
              <a:prstGeom prst="rect">
                <a:avLst/>
              </a:prstGeom>
              <a:solidFill>
                <a:srgbClr val="FF1900"/>
              </a:solidFill>
              <a:ln w="9525">
                <a:noFill/>
                <a:miter lim="800000"/>
                <a:headEnd/>
                <a:tailEnd/>
              </a:ln>
            </p:spPr>
            <p:txBody>
              <a:bodyPr/>
              <a:lstStyle/>
              <a:p>
                <a:endParaRPr lang="en-GB"/>
              </a:p>
            </p:txBody>
          </p:sp>
          <p:sp>
            <p:nvSpPr>
              <p:cNvPr id="47335" name="Rectangle 3940"/>
              <p:cNvSpPr>
                <a:spLocks noChangeArrowheads="1"/>
              </p:cNvSpPr>
              <p:nvPr/>
            </p:nvSpPr>
            <p:spPr bwMode="auto">
              <a:xfrm>
                <a:off x="7847013" y="6108449"/>
                <a:ext cx="703263" cy="12700"/>
              </a:xfrm>
              <a:prstGeom prst="rect">
                <a:avLst/>
              </a:prstGeom>
              <a:solidFill>
                <a:srgbClr val="FF1700"/>
              </a:solidFill>
              <a:ln w="9525">
                <a:noFill/>
                <a:miter lim="800000"/>
                <a:headEnd/>
                <a:tailEnd/>
              </a:ln>
            </p:spPr>
            <p:txBody>
              <a:bodyPr/>
              <a:lstStyle/>
              <a:p>
                <a:endParaRPr lang="en-GB"/>
              </a:p>
            </p:txBody>
          </p:sp>
          <p:pic>
            <p:nvPicPr>
              <p:cNvPr id="47336" name="Picture 3941"/>
              <p:cNvPicPr>
                <a:picLocks noChangeAspect="1" noChangeArrowheads="1"/>
              </p:cNvPicPr>
              <p:nvPr/>
            </p:nvPicPr>
            <p:blipFill>
              <a:blip r:embed="rId247"/>
              <a:srcRect/>
              <a:stretch>
                <a:fillRect/>
              </a:stretch>
            </p:blipFill>
            <p:spPr bwMode="auto">
              <a:xfrm>
                <a:off x="7847013" y="6108449"/>
                <a:ext cx="703263" cy="12700"/>
              </a:xfrm>
              <a:prstGeom prst="rect">
                <a:avLst/>
              </a:prstGeom>
              <a:noFill/>
              <a:ln w="9525">
                <a:noFill/>
                <a:miter lim="800000"/>
                <a:headEnd/>
                <a:tailEnd/>
              </a:ln>
            </p:spPr>
          </p:pic>
          <p:sp>
            <p:nvSpPr>
              <p:cNvPr id="47337" name="Rectangle 3942"/>
              <p:cNvSpPr>
                <a:spLocks noChangeArrowheads="1"/>
              </p:cNvSpPr>
              <p:nvPr/>
            </p:nvSpPr>
            <p:spPr bwMode="auto">
              <a:xfrm>
                <a:off x="7847013" y="6108449"/>
                <a:ext cx="703263" cy="12700"/>
              </a:xfrm>
              <a:prstGeom prst="rect">
                <a:avLst/>
              </a:prstGeom>
              <a:solidFill>
                <a:srgbClr val="FF1700"/>
              </a:solidFill>
              <a:ln w="9525">
                <a:noFill/>
                <a:miter lim="800000"/>
                <a:headEnd/>
                <a:tailEnd/>
              </a:ln>
            </p:spPr>
            <p:txBody>
              <a:bodyPr/>
              <a:lstStyle/>
              <a:p>
                <a:endParaRPr lang="en-GB"/>
              </a:p>
            </p:txBody>
          </p:sp>
          <p:sp>
            <p:nvSpPr>
              <p:cNvPr id="47338" name="Rectangle 3943"/>
              <p:cNvSpPr>
                <a:spLocks noChangeArrowheads="1"/>
              </p:cNvSpPr>
              <p:nvPr/>
            </p:nvSpPr>
            <p:spPr bwMode="auto">
              <a:xfrm>
                <a:off x="7847013" y="6121149"/>
                <a:ext cx="703263" cy="12700"/>
              </a:xfrm>
              <a:prstGeom prst="rect">
                <a:avLst/>
              </a:prstGeom>
              <a:solidFill>
                <a:srgbClr val="FF1500"/>
              </a:solidFill>
              <a:ln w="9525">
                <a:noFill/>
                <a:miter lim="800000"/>
                <a:headEnd/>
                <a:tailEnd/>
              </a:ln>
            </p:spPr>
            <p:txBody>
              <a:bodyPr/>
              <a:lstStyle/>
              <a:p>
                <a:endParaRPr lang="en-GB"/>
              </a:p>
            </p:txBody>
          </p:sp>
          <p:pic>
            <p:nvPicPr>
              <p:cNvPr id="47339" name="Picture 3944"/>
              <p:cNvPicPr>
                <a:picLocks noChangeAspect="1" noChangeArrowheads="1"/>
              </p:cNvPicPr>
              <p:nvPr/>
            </p:nvPicPr>
            <p:blipFill>
              <a:blip r:embed="rId248"/>
              <a:srcRect/>
              <a:stretch>
                <a:fillRect/>
              </a:stretch>
            </p:blipFill>
            <p:spPr bwMode="auto">
              <a:xfrm>
                <a:off x="7847013" y="6121149"/>
                <a:ext cx="703263" cy="12700"/>
              </a:xfrm>
              <a:prstGeom prst="rect">
                <a:avLst/>
              </a:prstGeom>
              <a:noFill/>
              <a:ln w="9525">
                <a:noFill/>
                <a:miter lim="800000"/>
                <a:headEnd/>
                <a:tailEnd/>
              </a:ln>
            </p:spPr>
          </p:pic>
          <p:sp>
            <p:nvSpPr>
              <p:cNvPr id="47340" name="Rectangle 3945"/>
              <p:cNvSpPr>
                <a:spLocks noChangeArrowheads="1"/>
              </p:cNvSpPr>
              <p:nvPr/>
            </p:nvSpPr>
            <p:spPr bwMode="auto">
              <a:xfrm>
                <a:off x="7847013" y="6121149"/>
                <a:ext cx="703263" cy="12700"/>
              </a:xfrm>
              <a:prstGeom prst="rect">
                <a:avLst/>
              </a:prstGeom>
              <a:solidFill>
                <a:srgbClr val="FF1500"/>
              </a:solidFill>
              <a:ln w="9525">
                <a:noFill/>
                <a:miter lim="800000"/>
                <a:headEnd/>
                <a:tailEnd/>
              </a:ln>
            </p:spPr>
            <p:txBody>
              <a:bodyPr/>
              <a:lstStyle/>
              <a:p>
                <a:endParaRPr lang="en-GB"/>
              </a:p>
            </p:txBody>
          </p:sp>
          <p:sp>
            <p:nvSpPr>
              <p:cNvPr id="47341" name="Rectangle 3946"/>
              <p:cNvSpPr>
                <a:spLocks noChangeArrowheads="1"/>
              </p:cNvSpPr>
              <p:nvPr/>
            </p:nvSpPr>
            <p:spPr bwMode="auto">
              <a:xfrm>
                <a:off x="7847013" y="6133849"/>
                <a:ext cx="703263" cy="11113"/>
              </a:xfrm>
              <a:prstGeom prst="rect">
                <a:avLst/>
              </a:prstGeom>
              <a:solidFill>
                <a:srgbClr val="FF1300"/>
              </a:solidFill>
              <a:ln w="9525">
                <a:noFill/>
                <a:miter lim="800000"/>
                <a:headEnd/>
                <a:tailEnd/>
              </a:ln>
            </p:spPr>
            <p:txBody>
              <a:bodyPr/>
              <a:lstStyle/>
              <a:p>
                <a:endParaRPr lang="en-GB"/>
              </a:p>
            </p:txBody>
          </p:sp>
          <p:pic>
            <p:nvPicPr>
              <p:cNvPr id="47342" name="Picture 3947"/>
              <p:cNvPicPr>
                <a:picLocks noChangeAspect="1" noChangeArrowheads="1"/>
              </p:cNvPicPr>
              <p:nvPr/>
            </p:nvPicPr>
            <p:blipFill>
              <a:blip r:embed="rId249"/>
              <a:srcRect/>
              <a:stretch>
                <a:fillRect/>
              </a:stretch>
            </p:blipFill>
            <p:spPr bwMode="auto">
              <a:xfrm>
                <a:off x="7847013" y="6133849"/>
                <a:ext cx="703263" cy="11113"/>
              </a:xfrm>
              <a:prstGeom prst="rect">
                <a:avLst/>
              </a:prstGeom>
              <a:noFill/>
              <a:ln w="9525">
                <a:noFill/>
                <a:miter lim="800000"/>
                <a:headEnd/>
                <a:tailEnd/>
              </a:ln>
            </p:spPr>
          </p:pic>
          <p:sp>
            <p:nvSpPr>
              <p:cNvPr id="47343" name="Rectangle 3948"/>
              <p:cNvSpPr>
                <a:spLocks noChangeArrowheads="1"/>
              </p:cNvSpPr>
              <p:nvPr/>
            </p:nvSpPr>
            <p:spPr bwMode="auto">
              <a:xfrm>
                <a:off x="7847013" y="6133849"/>
                <a:ext cx="703263" cy="11113"/>
              </a:xfrm>
              <a:prstGeom prst="rect">
                <a:avLst/>
              </a:prstGeom>
              <a:solidFill>
                <a:srgbClr val="FF1300"/>
              </a:solidFill>
              <a:ln w="9525">
                <a:noFill/>
                <a:miter lim="800000"/>
                <a:headEnd/>
                <a:tailEnd/>
              </a:ln>
            </p:spPr>
            <p:txBody>
              <a:bodyPr/>
              <a:lstStyle/>
              <a:p>
                <a:endParaRPr lang="en-GB"/>
              </a:p>
            </p:txBody>
          </p:sp>
          <p:sp>
            <p:nvSpPr>
              <p:cNvPr id="47344" name="Rectangle 3949"/>
              <p:cNvSpPr>
                <a:spLocks noChangeArrowheads="1"/>
              </p:cNvSpPr>
              <p:nvPr/>
            </p:nvSpPr>
            <p:spPr bwMode="auto">
              <a:xfrm>
                <a:off x="7847013" y="6144962"/>
                <a:ext cx="703263" cy="12700"/>
              </a:xfrm>
              <a:prstGeom prst="rect">
                <a:avLst/>
              </a:prstGeom>
              <a:solidFill>
                <a:srgbClr val="FF1100"/>
              </a:solidFill>
              <a:ln w="9525">
                <a:noFill/>
                <a:miter lim="800000"/>
                <a:headEnd/>
                <a:tailEnd/>
              </a:ln>
            </p:spPr>
            <p:txBody>
              <a:bodyPr/>
              <a:lstStyle/>
              <a:p>
                <a:endParaRPr lang="en-GB"/>
              </a:p>
            </p:txBody>
          </p:sp>
          <p:pic>
            <p:nvPicPr>
              <p:cNvPr id="47345" name="Picture 3950"/>
              <p:cNvPicPr>
                <a:picLocks noChangeAspect="1" noChangeArrowheads="1"/>
              </p:cNvPicPr>
              <p:nvPr/>
            </p:nvPicPr>
            <p:blipFill>
              <a:blip r:embed="rId250"/>
              <a:srcRect/>
              <a:stretch>
                <a:fillRect/>
              </a:stretch>
            </p:blipFill>
            <p:spPr bwMode="auto">
              <a:xfrm>
                <a:off x="7847013" y="6144962"/>
                <a:ext cx="703263" cy="12700"/>
              </a:xfrm>
              <a:prstGeom prst="rect">
                <a:avLst/>
              </a:prstGeom>
              <a:noFill/>
              <a:ln w="9525">
                <a:noFill/>
                <a:miter lim="800000"/>
                <a:headEnd/>
                <a:tailEnd/>
              </a:ln>
            </p:spPr>
          </p:pic>
          <p:sp>
            <p:nvSpPr>
              <p:cNvPr id="47346" name="Rectangle 3951"/>
              <p:cNvSpPr>
                <a:spLocks noChangeArrowheads="1"/>
              </p:cNvSpPr>
              <p:nvPr/>
            </p:nvSpPr>
            <p:spPr bwMode="auto">
              <a:xfrm>
                <a:off x="7847013" y="6144962"/>
                <a:ext cx="703263" cy="12700"/>
              </a:xfrm>
              <a:prstGeom prst="rect">
                <a:avLst/>
              </a:prstGeom>
              <a:solidFill>
                <a:srgbClr val="FF1100"/>
              </a:solidFill>
              <a:ln w="9525">
                <a:noFill/>
                <a:miter lim="800000"/>
                <a:headEnd/>
                <a:tailEnd/>
              </a:ln>
            </p:spPr>
            <p:txBody>
              <a:bodyPr/>
              <a:lstStyle/>
              <a:p>
                <a:endParaRPr lang="en-GB"/>
              </a:p>
            </p:txBody>
          </p:sp>
          <p:sp>
            <p:nvSpPr>
              <p:cNvPr id="47347" name="Rectangle 3952"/>
              <p:cNvSpPr>
                <a:spLocks noChangeArrowheads="1"/>
              </p:cNvSpPr>
              <p:nvPr/>
            </p:nvSpPr>
            <p:spPr bwMode="auto">
              <a:xfrm>
                <a:off x="7847013" y="6157662"/>
                <a:ext cx="703263" cy="12700"/>
              </a:xfrm>
              <a:prstGeom prst="rect">
                <a:avLst/>
              </a:prstGeom>
              <a:solidFill>
                <a:srgbClr val="FF0F00"/>
              </a:solidFill>
              <a:ln w="9525">
                <a:noFill/>
                <a:miter lim="800000"/>
                <a:headEnd/>
                <a:tailEnd/>
              </a:ln>
            </p:spPr>
            <p:txBody>
              <a:bodyPr/>
              <a:lstStyle/>
              <a:p>
                <a:endParaRPr lang="en-GB"/>
              </a:p>
            </p:txBody>
          </p:sp>
          <p:pic>
            <p:nvPicPr>
              <p:cNvPr id="47348" name="Picture 3953"/>
              <p:cNvPicPr>
                <a:picLocks noChangeAspect="1" noChangeArrowheads="1"/>
              </p:cNvPicPr>
              <p:nvPr/>
            </p:nvPicPr>
            <p:blipFill>
              <a:blip r:embed="rId251"/>
              <a:srcRect/>
              <a:stretch>
                <a:fillRect/>
              </a:stretch>
            </p:blipFill>
            <p:spPr bwMode="auto">
              <a:xfrm>
                <a:off x="7847013" y="6157662"/>
                <a:ext cx="703263" cy="12700"/>
              </a:xfrm>
              <a:prstGeom prst="rect">
                <a:avLst/>
              </a:prstGeom>
              <a:noFill/>
              <a:ln w="9525">
                <a:noFill/>
                <a:miter lim="800000"/>
                <a:headEnd/>
                <a:tailEnd/>
              </a:ln>
            </p:spPr>
          </p:pic>
          <p:sp>
            <p:nvSpPr>
              <p:cNvPr id="47349" name="Rectangle 3954"/>
              <p:cNvSpPr>
                <a:spLocks noChangeArrowheads="1"/>
              </p:cNvSpPr>
              <p:nvPr/>
            </p:nvSpPr>
            <p:spPr bwMode="auto">
              <a:xfrm>
                <a:off x="7847013" y="6157662"/>
                <a:ext cx="703263" cy="12700"/>
              </a:xfrm>
              <a:prstGeom prst="rect">
                <a:avLst/>
              </a:prstGeom>
              <a:solidFill>
                <a:srgbClr val="FF0F00"/>
              </a:solidFill>
              <a:ln w="9525">
                <a:noFill/>
                <a:miter lim="800000"/>
                <a:headEnd/>
                <a:tailEnd/>
              </a:ln>
            </p:spPr>
            <p:txBody>
              <a:bodyPr/>
              <a:lstStyle/>
              <a:p>
                <a:endParaRPr lang="en-GB"/>
              </a:p>
            </p:txBody>
          </p:sp>
          <p:sp>
            <p:nvSpPr>
              <p:cNvPr id="47350" name="Rectangle 3955"/>
              <p:cNvSpPr>
                <a:spLocks noChangeArrowheads="1"/>
              </p:cNvSpPr>
              <p:nvPr/>
            </p:nvSpPr>
            <p:spPr bwMode="auto">
              <a:xfrm>
                <a:off x="7847013" y="6170362"/>
                <a:ext cx="703263" cy="11113"/>
              </a:xfrm>
              <a:prstGeom prst="rect">
                <a:avLst/>
              </a:prstGeom>
              <a:solidFill>
                <a:srgbClr val="FF0D00"/>
              </a:solidFill>
              <a:ln w="9525">
                <a:noFill/>
                <a:miter lim="800000"/>
                <a:headEnd/>
                <a:tailEnd/>
              </a:ln>
            </p:spPr>
            <p:txBody>
              <a:bodyPr/>
              <a:lstStyle/>
              <a:p>
                <a:endParaRPr lang="en-GB"/>
              </a:p>
            </p:txBody>
          </p:sp>
          <p:pic>
            <p:nvPicPr>
              <p:cNvPr id="47351" name="Picture 3956"/>
              <p:cNvPicPr>
                <a:picLocks noChangeAspect="1" noChangeArrowheads="1"/>
              </p:cNvPicPr>
              <p:nvPr/>
            </p:nvPicPr>
            <p:blipFill>
              <a:blip r:embed="rId252"/>
              <a:srcRect/>
              <a:stretch>
                <a:fillRect/>
              </a:stretch>
            </p:blipFill>
            <p:spPr bwMode="auto">
              <a:xfrm>
                <a:off x="7847013" y="6170362"/>
                <a:ext cx="703263" cy="11113"/>
              </a:xfrm>
              <a:prstGeom prst="rect">
                <a:avLst/>
              </a:prstGeom>
              <a:noFill/>
              <a:ln w="9525">
                <a:noFill/>
                <a:miter lim="800000"/>
                <a:headEnd/>
                <a:tailEnd/>
              </a:ln>
            </p:spPr>
          </p:pic>
          <p:sp>
            <p:nvSpPr>
              <p:cNvPr id="47352" name="Rectangle 3957"/>
              <p:cNvSpPr>
                <a:spLocks noChangeArrowheads="1"/>
              </p:cNvSpPr>
              <p:nvPr/>
            </p:nvSpPr>
            <p:spPr bwMode="auto">
              <a:xfrm>
                <a:off x="7847013" y="6170362"/>
                <a:ext cx="703263" cy="11113"/>
              </a:xfrm>
              <a:prstGeom prst="rect">
                <a:avLst/>
              </a:prstGeom>
              <a:solidFill>
                <a:srgbClr val="FF0D00"/>
              </a:solidFill>
              <a:ln w="9525">
                <a:noFill/>
                <a:miter lim="800000"/>
                <a:headEnd/>
                <a:tailEnd/>
              </a:ln>
            </p:spPr>
            <p:txBody>
              <a:bodyPr/>
              <a:lstStyle/>
              <a:p>
                <a:endParaRPr lang="en-GB"/>
              </a:p>
            </p:txBody>
          </p:sp>
          <p:sp>
            <p:nvSpPr>
              <p:cNvPr id="47353" name="Rectangle 3958"/>
              <p:cNvSpPr>
                <a:spLocks noChangeArrowheads="1"/>
              </p:cNvSpPr>
              <p:nvPr/>
            </p:nvSpPr>
            <p:spPr bwMode="auto">
              <a:xfrm>
                <a:off x="7847013" y="6181474"/>
                <a:ext cx="703263" cy="12700"/>
              </a:xfrm>
              <a:prstGeom prst="rect">
                <a:avLst/>
              </a:prstGeom>
              <a:solidFill>
                <a:srgbClr val="FF0B00"/>
              </a:solidFill>
              <a:ln w="9525">
                <a:noFill/>
                <a:miter lim="800000"/>
                <a:headEnd/>
                <a:tailEnd/>
              </a:ln>
            </p:spPr>
            <p:txBody>
              <a:bodyPr/>
              <a:lstStyle/>
              <a:p>
                <a:endParaRPr lang="en-GB"/>
              </a:p>
            </p:txBody>
          </p:sp>
          <p:pic>
            <p:nvPicPr>
              <p:cNvPr id="47354" name="Picture 3959"/>
              <p:cNvPicPr>
                <a:picLocks noChangeAspect="1" noChangeArrowheads="1"/>
              </p:cNvPicPr>
              <p:nvPr/>
            </p:nvPicPr>
            <p:blipFill>
              <a:blip r:embed="rId253"/>
              <a:srcRect/>
              <a:stretch>
                <a:fillRect/>
              </a:stretch>
            </p:blipFill>
            <p:spPr bwMode="auto">
              <a:xfrm>
                <a:off x="7847013" y="6181474"/>
                <a:ext cx="703263" cy="12700"/>
              </a:xfrm>
              <a:prstGeom prst="rect">
                <a:avLst/>
              </a:prstGeom>
              <a:noFill/>
              <a:ln w="9525">
                <a:noFill/>
                <a:miter lim="800000"/>
                <a:headEnd/>
                <a:tailEnd/>
              </a:ln>
            </p:spPr>
          </p:pic>
          <p:sp>
            <p:nvSpPr>
              <p:cNvPr id="47355" name="Rectangle 3960"/>
              <p:cNvSpPr>
                <a:spLocks noChangeArrowheads="1"/>
              </p:cNvSpPr>
              <p:nvPr/>
            </p:nvSpPr>
            <p:spPr bwMode="auto">
              <a:xfrm>
                <a:off x="7847013" y="6181474"/>
                <a:ext cx="703263" cy="12700"/>
              </a:xfrm>
              <a:prstGeom prst="rect">
                <a:avLst/>
              </a:prstGeom>
              <a:solidFill>
                <a:srgbClr val="FF0B00"/>
              </a:solidFill>
              <a:ln w="9525">
                <a:noFill/>
                <a:miter lim="800000"/>
                <a:headEnd/>
                <a:tailEnd/>
              </a:ln>
            </p:spPr>
            <p:txBody>
              <a:bodyPr/>
              <a:lstStyle/>
              <a:p>
                <a:endParaRPr lang="en-GB"/>
              </a:p>
            </p:txBody>
          </p:sp>
          <p:sp>
            <p:nvSpPr>
              <p:cNvPr id="47356" name="Rectangle 3961"/>
              <p:cNvSpPr>
                <a:spLocks noChangeArrowheads="1"/>
              </p:cNvSpPr>
              <p:nvPr/>
            </p:nvSpPr>
            <p:spPr bwMode="auto">
              <a:xfrm>
                <a:off x="7847013" y="6194174"/>
                <a:ext cx="703263" cy="12700"/>
              </a:xfrm>
              <a:prstGeom prst="rect">
                <a:avLst/>
              </a:prstGeom>
              <a:solidFill>
                <a:srgbClr val="FF0900"/>
              </a:solidFill>
              <a:ln w="9525">
                <a:noFill/>
                <a:miter lim="800000"/>
                <a:headEnd/>
                <a:tailEnd/>
              </a:ln>
            </p:spPr>
            <p:txBody>
              <a:bodyPr/>
              <a:lstStyle/>
              <a:p>
                <a:endParaRPr lang="en-GB"/>
              </a:p>
            </p:txBody>
          </p:sp>
          <p:pic>
            <p:nvPicPr>
              <p:cNvPr id="47357" name="Picture 3962"/>
              <p:cNvPicPr>
                <a:picLocks noChangeAspect="1" noChangeArrowheads="1"/>
              </p:cNvPicPr>
              <p:nvPr/>
            </p:nvPicPr>
            <p:blipFill>
              <a:blip r:embed="rId254"/>
              <a:srcRect/>
              <a:stretch>
                <a:fillRect/>
              </a:stretch>
            </p:blipFill>
            <p:spPr bwMode="auto">
              <a:xfrm>
                <a:off x="7847013" y="6194174"/>
                <a:ext cx="703263" cy="12700"/>
              </a:xfrm>
              <a:prstGeom prst="rect">
                <a:avLst/>
              </a:prstGeom>
              <a:noFill/>
              <a:ln w="9525">
                <a:noFill/>
                <a:miter lim="800000"/>
                <a:headEnd/>
                <a:tailEnd/>
              </a:ln>
            </p:spPr>
          </p:pic>
          <p:sp>
            <p:nvSpPr>
              <p:cNvPr id="47358" name="Rectangle 3963"/>
              <p:cNvSpPr>
                <a:spLocks noChangeArrowheads="1"/>
              </p:cNvSpPr>
              <p:nvPr/>
            </p:nvSpPr>
            <p:spPr bwMode="auto">
              <a:xfrm>
                <a:off x="7847013" y="6194174"/>
                <a:ext cx="703263" cy="12700"/>
              </a:xfrm>
              <a:prstGeom prst="rect">
                <a:avLst/>
              </a:prstGeom>
              <a:solidFill>
                <a:srgbClr val="FF0900"/>
              </a:solidFill>
              <a:ln w="9525">
                <a:noFill/>
                <a:miter lim="800000"/>
                <a:headEnd/>
                <a:tailEnd/>
              </a:ln>
            </p:spPr>
            <p:txBody>
              <a:bodyPr/>
              <a:lstStyle/>
              <a:p>
                <a:endParaRPr lang="en-GB"/>
              </a:p>
            </p:txBody>
          </p:sp>
          <p:sp>
            <p:nvSpPr>
              <p:cNvPr id="47359" name="Rectangle 3964"/>
              <p:cNvSpPr>
                <a:spLocks noChangeArrowheads="1"/>
              </p:cNvSpPr>
              <p:nvPr/>
            </p:nvSpPr>
            <p:spPr bwMode="auto">
              <a:xfrm>
                <a:off x="7847013" y="6206874"/>
                <a:ext cx="703263" cy="11113"/>
              </a:xfrm>
              <a:prstGeom prst="rect">
                <a:avLst/>
              </a:prstGeom>
              <a:solidFill>
                <a:srgbClr val="FF0700"/>
              </a:solidFill>
              <a:ln w="9525">
                <a:noFill/>
                <a:miter lim="800000"/>
                <a:headEnd/>
                <a:tailEnd/>
              </a:ln>
            </p:spPr>
            <p:txBody>
              <a:bodyPr/>
              <a:lstStyle/>
              <a:p>
                <a:endParaRPr lang="en-GB"/>
              </a:p>
            </p:txBody>
          </p:sp>
          <p:pic>
            <p:nvPicPr>
              <p:cNvPr id="47360" name="Picture 3965"/>
              <p:cNvPicPr>
                <a:picLocks noChangeAspect="1" noChangeArrowheads="1"/>
              </p:cNvPicPr>
              <p:nvPr/>
            </p:nvPicPr>
            <p:blipFill>
              <a:blip r:embed="rId255"/>
              <a:srcRect/>
              <a:stretch>
                <a:fillRect/>
              </a:stretch>
            </p:blipFill>
            <p:spPr bwMode="auto">
              <a:xfrm>
                <a:off x="7847013" y="6206874"/>
                <a:ext cx="703263" cy="11113"/>
              </a:xfrm>
              <a:prstGeom prst="rect">
                <a:avLst/>
              </a:prstGeom>
              <a:noFill/>
              <a:ln w="9525">
                <a:noFill/>
                <a:miter lim="800000"/>
                <a:headEnd/>
                <a:tailEnd/>
              </a:ln>
            </p:spPr>
          </p:pic>
          <p:sp>
            <p:nvSpPr>
              <p:cNvPr id="47361" name="Rectangle 3966"/>
              <p:cNvSpPr>
                <a:spLocks noChangeArrowheads="1"/>
              </p:cNvSpPr>
              <p:nvPr/>
            </p:nvSpPr>
            <p:spPr bwMode="auto">
              <a:xfrm>
                <a:off x="7847013" y="6206874"/>
                <a:ext cx="703263" cy="11113"/>
              </a:xfrm>
              <a:prstGeom prst="rect">
                <a:avLst/>
              </a:prstGeom>
              <a:solidFill>
                <a:srgbClr val="FF0700"/>
              </a:solidFill>
              <a:ln w="9525">
                <a:noFill/>
                <a:miter lim="800000"/>
                <a:headEnd/>
                <a:tailEnd/>
              </a:ln>
            </p:spPr>
            <p:txBody>
              <a:bodyPr/>
              <a:lstStyle/>
              <a:p>
                <a:endParaRPr lang="en-GB"/>
              </a:p>
            </p:txBody>
          </p:sp>
          <p:sp>
            <p:nvSpPr>
              <p:cNvPr id="47362" name="Rectangle 3967"/>
              <p:cNvSpPr>
                <a:spLocks noChangeArrowheads="1"/>
              </p:cNvSpPr>
              <p:nvPr/>
            </p:nvSpPr>
            <p:spPr bwMode="auto">
              <a:xfrm>
                <a:off x="7847013" y="6217987"/>
                <a:ext cx="703263" cy="12700"/>
              </a:xfrm>
              <a:prstGeom prst="rect">
                <a:avLst/>
              </a:prstGeom>
              <a:solidFill>
                <a:srgbClr val="FF0500"/>
              </a:solidFill>
              <a:ln w="9525">
                <a:noFill/>
                <a:miter lim="800000"/>
                <a:headEnd/>
                <a:tailEnd/>
              </a:ln>
            </p:spPr>
            <p:txBody>
              <a:bodyPr/>
              <a:lstStyle/>
              <a:p>
                <a:endParaRPr lang="en-GB"/>
              </a:p>
            </p:txBody>
          </p:sp>
          <p:pic>
            <p:nvPicPr>
              <p:cNvPr id="47363" name="Picture 3968"/>
              <p:cNvPicPr>
                <a:picLocks noChangeAspect="1" noChangeArrowheads="1"/>
              </p:cNvPicPr>
              <p:nvPr/>
            </p:nvPicPr>
            <p:blipFill>
              <a:blip r:embed="rId256"/>
              <a:srcRect/>
              <a:stretch>
                <a:fillRect/>
              </a:stretch>
            </p:blipFill>
            <p:spPr bwMode="auto">
              <a:xfrm>
                <a:off x="7847013" y="6217987"/>
                <a:ext cx="703263" cy="12700"/>
              </a:xfrm>
              <a:prstGeom prst="rect">
                <a:avLst/>
              </a:prstGeom>
              <a:noFill/>
              <a:ln w="9525">
                <a:noFill/>
                <a:miter lim="800000"/>
                <a:headEnd/>
                <a:tailEnd/>
              </a:ln>
            </p:spPr>
          </p:pic>
          <p:sp>
            <p:nvSpPr>
              <p:cNvPr id="47364" name="Rectangle 3969"/>
              <p:cNvSpPr>
                <a:spLocks noChangeArrowheads="1"/>
              </p:cNvSpPr>
              <p:nvPr/>
            </p:nvSpPr>
            <p:spPr bwMode="auto">
              <a:xfrm>
                <a:off x="7847013" y="6217987"/>
                <a:ext cx="703263" cy="12700"/>
              </a:xfrm>
              <a:prstGeom prst="rect">
                <a:avLst/>
              </a:prstGeom>
              <a:solidFill>
                <a:srgbClr val="FF0500"/>
              </a:solidFill>
              <a:ln w="9525">
                <a:noFill/>
                <a:miter lim="800000"/>
                <a:headEnd/>
                <a:tailEnd/>
              </a:ln>
            </p:spPr>
            <p:txBody>
              <a:bodyPr/>
              <a:lstStyle/>
              <a:p>
                <a:endParaRPr lang="en-GB"/>
              </a:p>
            </p:txBody>
          </p:sp>
          <p:sp>
            <p:nvSpPr>
              <p:cNvPr id="47365" name="Rectangle 3970"/>
              <p:cNvSpPr>
                <a:spLocks noChangeArrowheads="1"/>
              </p:cNvSpPr>
              <p:nvPr/>
            </p:nvSpPr>
            <p:spPr bwMode="auto">
              <a:xfrm>
                <a:off x="7847013" y="6230687"/>
                <a:ext cx="703263" cy="14288"/>
              </a:xfrm>
              <a:prstGeom prst="rect">
                <a:avLst/>
              </a:prstGeom>
              <a:solidFill>
                <a:srgbClr val="FF0300"/>
              </a:solidFill>
              <a:ln w="9525">
                <a:noFill/>
                <a:miter lim="800000"/>
                <a:headEnd/>
                <a:tailEnd/>
              </a:ln>
            </p:spPr>
            <p:txBody>
              <a:bodyPr/>
              <a:lstStyle/>
              <a:p>
                <a:endParaRPr lang="en-GB"/>
              </a:p>
            </p:txBody>
          </p:sp>
          <p:pic>
            <p:nvPicPr>
              <p:cNvPr id="47366" name="Picture 3971"/>
              <p:cNvPicPr>
                <a:picLocks noChangeAspect="1" noChangeArrowheads="1"/>
              </p:cNvPicPr>
              <p:nvPr/>
            </p:nvPicPr>
            <p:blipFill>
              <a:blip r:embed="rId257"/>
              <a:srcRect/>
              <a:stretch>
                <a:fillRect/>
              </a:stretch>
            </p:blipFill>
            <p:spPr bwMode="auto">
              <a:xfrm>
                <a:off x="7847013" y="6230687"/>
                <a:ext cx="703263" cy="14288"/>
              </a:xfrm>
              <a:prstGeom prst="rect">
                <a:avLst/>
              </a:prstGeom>
              <a:noFill/>
              <a:ln w="9525">
                <a:noFill/>
                <a:miter lim="800000"/>
                <a:headEnd/>
                <a:tailEnd/>
              </a:ln>
            </p:spPr>
          </p:pic>
          <p:sp>
            <p:nvSpPr>
              <p:cNvPr id="47367" name="Rectangle 3972"/>
              <p:cNvSpPr>
                <a:spLocks noChangeArrowheads="1"/>
              </p:cNvSpPr>
              <p:nvPr/>
            </p:nvSpPr>
            <p:spPr bwMode="auto">
              <a:xfrm>
                <a:off x="7847013" y="6230687"/>
                <a:ext cx="703263" cy="14288"/>
              </a:xfrm>
              <a:prstGeom prst="rect">
                <a:avLst/>
              </a:prstGeom>
              <a:solidFill>
                <a:srgbClr val="FF0300"/>
              </a:solidFill>
              <a:ln w="9525">
                <a:noFill/>
                <a:miter lim="800000"/>
                <a:headEnd/>
                <a:tailEnd/>
              </a:ln>
            </p:spPr>
            <p:txBody>
              <a:bodyPr/>
              <a:lstStyle/>
              <a:p>
                <a:endParaRPr lang="en-GB"/>
              </a:p>
            </p:txBody>
          </p:sp>
          <p:sp>
            <p:nvSpPr>
              <p:cNvPr id="47368" name="Rectangle 3973"/>
              <p:cNvSpPr>
                <a:spLocks noChangeArrowheads="1"/>
              </p:cNvSpPr>
              <p:nvPr/>
            </p:nvSpPr>
            <p:spPr bwMode="auto">
              <a:xfrm>
                <a:off x="7847013" y="6244974"/>
                <a:ext cx="703263" cy="17463"/>
              </a:xfrm>
              <a:prstGeom prst="rect">
                <a:avLst/>
              </a:prstGeom>
              <a:solidFill>
                <a:srgbClr val="FF0000"/>
              </a:solidFill>
              <a:ln w="9525">
                <a:noFill/>
                <a:miter lim="800000"/>
                <a:headEnd/>
                <a:tailEnd/>
              </a:ln>
            </p:spPr>
            <p:txBody>
              <a:bodyPr/>
              <a:lstStyle/>
              <a:p>
                <a:endParaRPr lang="en-GB"/>
              </a:p>
            </p:txBody>
          </p:sp>
          <p:pic>
            <p:nvPicPr>
              <p:cNvPr id="47369" name="Picture 3974"/>
              <p:cNvPicPr>
                <a:picLocks noChangeAspect="1" noChangeArrowheads="1"/>
              </p:cNvPicPr>
              <p:nvPr/>
            </p:nvPicPr>
            <p:blipFill>
              <a:blip r:embed="rId258"/>
              <a:srcRect/>
              <a:stretch>
                <a:fillRect/>
              </a:stretch>
            </p:blipFill>
            <p:spPr bwMode="auto">
              <a:xfrm>
                <a:off x="7847013" y="6244974"/>
                <a:ext cx="703263" cy="17463"/>
              </a:xfrm>
              <a:prstGeom prst="rect">
                <a:avLst/>
              </a:prstGeom>
              <a:noFill/>
              <a:ln w="9525">
                <a:noFill/>
                <a:miter lim="800000"/>
                <a:headEnd/>
                <a:tailEnd/>
              </a:ln>
            </p:spPr>
          </p:pic>
          <p:sp>
            <p:nvSpPr>
              <p:cNvPr id="47370" name="Rectangle 3975"/>
              <p:cNvSpPr>
                <a:spLocks noChangeArrowheads="1"/>
              </p:cNvSpPr>
              <p:nvPr/>
            </p:nvSpPr>
            <p:spPr bwMode="auto">
              <a:xfrm>
                <a:off x="7847013" y="6244974"/>
                <a:ext cx="703263" cy="17463"/>
              </a:xfrm>
              <a:prstGeom prst="rect">
                <a:avLst/>
              </a:prstGeom>
              <a:solidFill>
                <a:srgbClr val="FF0000"/>
              </a:solidFill>
              <a:ln w="9525">
                <a:noFill/>
                <a:miter lim="800000"/>
                <a:headEnd/>
                <a:tailEnd/>
              </a:ln>
            </p:spPr>
            <p:txBody>
              <a:bodyPr/>
              <a:lstStyle/>
              <a:p>
                <a:endParaRPr lang="en-GB"/>
              </a:p>
            </p:txBody>
          </p:sp>
          <p:sp>
            <p:nvSpPr>
              <p:cNvPr id="47371" name="Freeform 3976"/>
              <p:cNvSpPr>
                <a:spLocks noEditPoints="1"/>
              </p:cNvSpPr>
              <p:nvPr/>
            </p:nvSpPr>
            <p:spPr bwMode="auto">
              <a:xfrm>
                <a:off x="7850188" y="3955799"/>
                <a:ext cx="701675" cy="2055813"/>
              </a:xfrm>
              <a:custGeom>
                <a:avLst/>
                <a:gdLst>
                  <a:gd name="T0" fmla="*/ 0 w 442"/>
                  <a:gd name="T1" fmla="*/ 2147483647 h 1295"/>
                  <a:gd name="T2" fmla="*/ 2147483647 w 442"/>
                  <a:gd name="T3" fmla="*/ 2147483647 h 1295"/>
                  <a:gd name="T4" fmla="*/ 2147483647 w 442"/>
                  <a:gd name="T5" fmla="*/ 2147483647 h 1295"/>
                  <a:gd name="T6" fmla="*/ 0 w 442"/>
                  <a:gd name="T7" fmla="*/ 2147483647 h 1295"/>
                  <a:gd name="T8" fmla="*/ 0 w 442"/>
                  <a:gd name="T9" fmla="*/ 2147483647 h 1295"/>
                  <a:gd name="T10" fmla="*/ 0 w 442"/>
                  <a:gd name="T11" fmla="*/ 2147483647 h 1295"/>
                  <a:gd name="T12" fmla="*/ 2147483647 w 442"/>
                  <a:gd name="T13" fmla="*/ 2147483647 h 1295"/>
                  <a:gd name="T14" fmla="*/ 2147483647 w 442"/>
                  <a:gd name="T15" fmla="*/ 2147483647 h 1295"/>
                  <a:gd name="T16" fmla="*/ 0 w 442"/>
                  <a:gd name="T17" fmla="*/ 2147483647 h 1295"/>
                  <a:gd name="T18" fmla="*/ 0 w 442"/>
                  <a:gd name="T19" fmla="*/ 2147483647 h 1295"/>
                  <a:gd name="T20" fmla="*/ 0 w 442"/>
                  <a:gd name="T21" fmla="*/ 2147483647 h 1295"/>
                  <a:gd name="T22" fmla="*/ 2147483647 w 442"/>
                  <a:gd name="T23" fmla="*/ 2147483647 h 1295"/>
                  <a:gd name="T24" fmla="*/ 2147483647 w 442"/>
                  <a:gd name="T25" fmla="*/ 2147483647 h 1295"/>
                  <a:gd name="T26" fmla="*/ 0 w 442"/>
                  <a:gd name="T27" fmla="*/ 2147483647 h 1295"/>
                  <a:gd name="T28" fmla="*/ 0 w 442"/>
                  <a:gd name="T29" fmla="*/ 2147483647 h 1295"/>
                  <a:gd name="T30" fmla="*/ 0 w 442"/>
                  <a:gd name="T31" fmla="*/ 2147483647 h 1295"/>
                  <a:gd name="T32" fmla="*/ 2147483647 w 442"/>
                  <a:gd name="T33" fmla="*/ 2147483647 h 1295"/>
                  <a:gd name="T34" fmla="*/ 2147483647 w 442"/>
                  <a:gd name="T35" fmla="*/ 2147483647 h 1295"/>
                  <a:gd name="T36" fmla="*/ 0 w 442"/>
                  <a:gd name="T37" fmla="*/ 2147483647 h 1295"/>
                  <a:gd name="T38" fmla="*/ 0 w 442"/>
                  <a:gd name="T39" fmla="*/ 2147483647 h 1295"/>
                  <a:gd name="T40" fmla="*/ 0 w 442"/>
                  <a:gd name="T41" fmla="*/ 2147483647 h 1295"/>
                  <a:gd name="T42" fmla="*/ 2147483647 w 442"/>
                  <a:gd name="T43" fmla="*/ 2147483647 h 1295"/>
                  <a:gd name="T44" fmla="*/ 2147483647 w 442"/>
                  <a:gd name="T45" fmla="*/ 2147483647 h 1295"/>
                  <a:gd name="T46" fmla="*/ 0 w 442"/>
                  <a:gd name="T47" fmla="*/ 2147483647 h 1295"/>
                  <a:gd name="T48" fmla="*/ 0 w 442"/>
                  <a:gd name="T49" fmla="*/ 2147483647 h 1295"/>
                  <a:gd name="T50" fmla="*/ 0 w 442"/>
                  <a:gd name="T51" fmla="*/ 2147483647 h 1295"/>
                  <a:gd name="T52" fmla="*/ 2147483647 w 442"/>
                  <a:gd name="T53" fmla="*/ 2147483647 h 1295"/>
                  <a:gd name="T54" fmla="*/ 2147483647 w 442"/>
                  <a:gd name="T55" fmla="*/ 2147483647 h 1295"/>
                  <a:gd name="T56" fmla="*/ 0 w 442"/>
                  <a:gd name="T57" fmla="*/ 2147483647 h 1295"/>
                  <a:gd name="T58" fmla="*/ 0 w 442"/>
                  <a:gd name="T59" fmla="*/ 2147483647 h 1295"/>
                  <a:gd name="T60" fmla="*/ 0 w 442"/>
                  <a:gd name="T61" fmla="*/ 2147483647 h 1295"/>
                  <a:gd name="T62" fmla="*/ 2147483647 w 442"/>
                  <a:gd name="T63" fmla="*/ 2147483647 h 1295"/>
                  <a:gd name="T64" fmla="*/ 2147483647 w 442"/>
                  <a:gd name="T65" fmla="*/ 2147483647 h 1295"/>
                  <a:gd name="T66" fmla="*/ 0 w 442"/>
                  <a:gd name="T67" fmla="*/ 2147483647 h 1295"/>
                  <a:gd name="T68" fmla="*/ 0 w 442"/>
                  <a:gd name="T69" fmla="*/ 2147483647 h 1295"/>
                  <a:gd name="T70" fmla="*/ 0 w 442"/>
                  <a:gd name="T71" fmla="*/ 2147483647 h 1295"/>
                  <a:gd name="T72" fmla="*/ 2147483647 w 442"/>
                  <a:gd name="T73" fmla="*/ 2147483647 h 1295"/>
                  <a:gd name="T74" fmla="*/ 2147483647 w 442"/>
                  <a:gd name="T75" fmla="*/ 2147483647 h 1295"/>
                  <a:gd name="T76" fmla="*/ 0 w 442"/>
                  <a:gd name="T77" fmla="*/ 2147483647 h 1295"/>
                  <a:gd name="T78" fmla="*/ 0 w 442"/>
                  <a:gd name="T79" fmla="*/ 2147483647 h 1295"/>
                  <a:gd name="T80" fmla="*/ 0 w 442"/>
                  <a:gd name="T81" fmla="*/ 0 h 1295"/>
                  <a:gd name="T82" fmla="*/ 2147483647 w 442"/>
                  <a:gd name="T83" fmla="*/ 0 h 1295"/>
                  <a:gd name="T84" fmla="*/ 2147483647 w 442"/>
                  <a:gd name="T85" fmla="*/ 2147483647 h 1295"/>
                  <a:gd name="T86" fmla="*/ 0 w 442"/>
                  <a:gd name="T87" fmla="*/ 2147483647 h 1295"/>
                  <a:gd name="T88" fmla="*/ 0 w 442"/>
                  <a:gd name="T89" fmla="*/ 0 h 129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2"/>
                  <a:gd name="T136" fmla="*/ 0 h 1295"/>
                  <a:gd name="T137" fmla="*/ 442 w 442"/>
                  <a:gd name="T138" fmla="*/ 1295 h 129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2" h="1295">
                    <a:moveTo>
                      <a:pt x="0" y="1289"/>
                    </a:moveTo>
                    <a:lnTo>
                      <a:pt x="442" y="1289"/>
                    </a:lnTo>
                    <a:lnTo>
                      <a:pt x="442" y="1295"/>
                    </a:lnTo>
                    <a:lnTo>
                      <a:pt x="0" y="1295"/>
                    </a:lnTo>
                    <a:lnTo>
                      <a:pt x="0" y="1289"/>
                    </a:lnTo>
                    <a:close/>
                    <a:moveTo>
                      <a:pt x="0" y="1128"/>
                    </a:moveTo>
                    <a:lnTo>
                      <a:pt x="442" y="1128"/>
                    </a:lnTo>
                    <a:lnTo>
                      <a:pt x="442" y="1134"/>
                    </a:lnTo>
                    <a:lnTo>
                      <a:pt x="0" y="1134"/>
                    </a:lnTo>
                    <a:lnTo>
                      <a:pt x="0" y="1128"/>
                    </a:lnTo>
                    <a:close/>
                    <a:moveTo>
                      <a:pt x="0" y="967"/>
                    </a:moveTo>
                    <a:lnTo>
                      <a:pt x="442" y="967"/>
                    </a:lnTo>
                    <a:lnTo>
                      <a:pt x="442" y="973"/>
                    </a:lnTo>
                    <a:lnTo>
                      <a:pt x="0" y="973"/>
                    </a:lnTo>
                    <a:lnTo>
                      <a:pt x="0" y="967"/>
                    </a:lnTo>
                    <a:close/>
                    <a:moveTo>
                      <a:pt x="0" y="807"/>
                    </a:moveTo>
                    <a:lnTo>
                      <a:pt x="442" y="807"/>
                    </a:lnTo>
                    <a:lnTo>
                      <a:pt x="442" y="812"/>
                    </a:lnTo>
                    <a:lnTo>
                      <a:pt x="0" y="812"/>
                    </a:lnTo>
                    <a:lnTo>
                      <a:pt x="0" y="807"/>
                    </a:lnTo>
                    <a:close/>
                    <a:moveTo>
                      <a:pt x="0" y="645"/>
                    </a:moveTo>
                    <a:lnTo>
                      <a:pt x="442" y="645"/>
                    </a:lnTo>
                    <a:lnTo>
                      <a:pt x="442" y="651"/>
                    </a:lnTo>
                    <a:lnTo>
                      <a:pt x="0" y="651"/>
                    </a:lnTo>
                    <a:lnTo>
                      <a:pt x="0" y="645"/>
                    </a:lnTo>
                    <a:close/>
                    <a:moveTo>
                      <a:pt x="0" y="484"/>
                    </a:moveTo>
                    <a:lnTo>
                      <a:pt x="442" y="484"/>
                    </a:lnTo>
                    <a:lnTo>
                      <a:pt x="442" y="490"/>
                    </a:lnTo>
                    <a:lnTo>
                      <a:pt x="0" y="490"/>
                    </a:lnTo>
                    <a:lnTo>
                      <a:pt x="0" y="484"/>
                    </a:lnTo>
                    <a:close/>
                    <a:moveTo>
                      <a:pt x="0" y="323"/>
                    </a:moveTo>
                    <a:lnTo>
                      <a:pt x="442" y="323"/>
                    </a:lnTo>
                    <a:lnTo>
                      <a:pt x="442" y="329"/>
                    </a:lnTo>
                    <a:lnTo>
                      <a:pt x="0" y="329"/>
                    </a:lnTo>
                    <a:lnTo>
                      <a:pt x="0" y="323"/>
                    </a:lnTo>
                    <a:close/>
                    <a:moveTo>
                      <a:pt x="0" y="162"/>
                    </a:moveTo>
                    <a:lnTo>
                      <a:pt x="442" y="162"/>
                    </a:lnTo>
                    <a:lnTo>
                      <a:pt x="442" y="167"/>
                    </a:lnTo>
                    <a:lnTo>
                      <a:pt x="0" y="167"/>
                    </a:lnTo>
                    <a:lnTo>
                      <a:pt x="0" y="162"/>
                    </a:lnTo>
                    <a:close/>
                    <a:moveTo>
                      <a:pt x="0" y="0"/>
                    </a:moveTo>
                    <a:lnTo>
                      <a:pt x="442" y="0"/>
                    </a:lnTo>
                    <a:lnTo>
                      <a:pt x="442" y="6"/>
                    </a:lnTo>
                    <a:lnTo>
                      <a:pt x="0" y="6"/>
                    </a:lnTo>
                    <a:lnTo>
                      <a:pt x="0" y="0"/>
                    </a:lnTo>
                    <a:close/>
                  </a:path>
                </a:pathLst>
              </a:custGeom>
              <a:solidFill>
                <a:srgbClr val="868686"/>
              </a:solidFill>
              <a:ln w="1588">
                <a:solidFill>
                  <a:srgbClr val="868686"/>
                </a:solidFill>
                <a:bevel/>
                <a:headEnd/>
                <a:tailEnd/>
              </a:ln>
            </p:spPr>
            <p:txBody>
              <a:bodyPr/>
              <a:lstStyle/>
              <a:p>
                <a:endParaRPr lang="en-US"/>
              </a:p>
            </p:txBody>
          </p:sp>
          <p:sp>
            <p:nvSpPr>
              <p:cNvPr id="47372" name="Rectangle 3977"/>
              <p:cNvSpPr>
                <a:spLocks noChangeArrowheads="1"/>
              </p:cNvSpPr>
              <p:nvPr/>
            </p:nvSpPr>
            <p:spPr bwMode="auto">
              <a:xfrm>
                <a:off x="7845425" y="3903412"/>
                <a:ext cx="9525" cy="2360613"/>
              </a:xfrm>
              <a:prstGeom prst="rect">
                <a:avLst/>
              </a:prstGeom>
              <a:solidFill>
                <a:srgbClr val="868686"/>
              </a:solidFill>
              <a:ln w="1588">
                <a:solidFill>
                  <a:srgbClr val="868686"/>
                </a:solidFill>
                <a:bevel/>
                <a:headEnd/>
                <a:tailEnd/>
              </a:ln>
            </p:spPr>
            <p:txBody>
              <a:bodyPr/>
              <a:lstStyle/>
              <a:p>
                <a:endParaRPr lang="en-GB"/>
              </a:p>
            </p:txBody>
          </p:sp>
          <p:sp>
            <p:nvSpPr>
              <p:cNvPr id="47373" name="Freeform 3978"/>
              <p:cNvSpPr>
                <a:spLocks noEditPoints="1"/>
              </p:cNvSpPr>
              <p:nvPr/>
            </p:nvSpPr>
            <p:spPr bwMode="auto">
              <a:xfrm>
                <a:off x="7808913" y="3955799"/>
                <a:ext cx="41275" cy="2312988"/>
              </a:xfrm>
              <a:custGeom>
                <a:avLst/>
                <a:gdLst>
                  <a:gd name="T0" fmla="*/ 0 w 26"/>
                  <a:gd name="T1" fmla="*/ 2147483647 h 1457"/>
                  <a:gd name="T2" fmla="*/ 2147483647 w 26"/>
                  <a:gd name="T3" fmla="*/ 2147483647 h 1457"/>
                  <a:gd name="T4" fmla="*/ 2147483647 w 26"/>
                  <a:gd name="T5" fmla="*/ 2147483647 h 1457"/>
                  <a:gd name="T6" fmla="*/ 0 w 26"/>
                  <a:gd name="T7" fmla="*/ 2147483647 h 1457"/>
                  <a:gd name="T8" fmla="*/ 0 w 26"/>
                  <a:gd name="T9" fmla="*/ 2147483647 h 1457"/>
                  <a:gd name="T10" fmla="*/ 0 w 26"/>
                  <a:gd name="T11" fmla="*/ 2147483647 h 1457"/>
                  <a:gd name="T12" fmla="*/ 2147483647 w 26"/>
                  <a:gd name="T13" fmla="*/ 2147483647 h 1457"/>
                  <a:gd name="T14" fmla="*/ 2147483647 w 26"/>
                  <a:gd name="T15" fmla="*/ 2147483647 h 1457"/>
                  <a:gd name="T16" fmla="*/ 0 w 26"/>
                  <a:gd name="T17" fmla="*/ 2147483647 h 1457"/>
                  <a:gd name="T18" fmla="*/ 0 w 26"/>
                  <a:gd name="T19" fmla="*/ 2147483647 h 1457"/>
                  <a:gd name="T20" fmla="*/ 0 w 26"/>
                  <a:gd name="T21" fmla="*/ 2147483647 h 1457"/>
                  <a:gd name="T22" fmla="*/ 2147483647 w 26"/>
                  <a:gd name="T23" fmla="*/ 2147483647 h 1457"/>
                  <a:gd name="T24" fmla="*/ 2147483647 w 26"/>
                  <a:gd name="T25" fmla="*/ 2147483647 h 1457"/>
                  <a:gd name="T26" fmla="*/ 0 w 26"/>
                  <a:gd name="T27" fmla="*/ 2147483647 h 1457"/>
                  <a:gd name="T28" fmla="*/ 0 w 26"/>
                  <a:gd name="T29" fmla="*/ 2147483647 h 1457"/>
                  <a:gd name="T30" fmla="*/ 0 w 26"/>
                  <a:gd name="T31" fmla="*/ 2147483647 h 1457"/>
                  <a:gd name="T32" fmla="*/ 2147483647 w 26"/>
                  <a:gd name="T33" fmla="*/ 2147483647 h 1457"/>
                  <a:gd name="T34" fmla="*/ 2147483647 w 26"/>
                  <a:gd name="T35" fmla="*/ 2147483647 h 1457"/>
                  <a:gd name="T36" fmla="*/ 0 w 26"/>
                  <a:gd name="T37" fmla="*/ 2147483647 h 1457"/>
                  <a:gd name="T38" fmla="*/ 0 w 26"/>
                  <a:gd name="T39" fmla="*/ 2147483647 h 1457"/>
                  <a:gd name="T40" fmla="*/ 0 w 26"/>
                  <a:gd name="T41" fmla="*/ 2147483647 h 1457"/>
                  <a:gd name="T42" fmla="*/ 2147483647 w 26"/>
                  <a:gd name="T43" fmla="*/ 2147483647 h 1457"/>
                  <a:gd name="T44" fmla="*/ 2147483647 w 26"/>
                  <a:gd name="T45" fmla="*/ 2147483647 h 1457"/>
                  <a:gd name="T46" fmla="*/ 0 w 26"/>
                  <a:gd name="T47" fmla="*/ 2147483647 h 1457"/>
                  <a:gd name="T48" fmla="*/ 0 w 26"/>
                  <a:gd name="T49" fmla="*/ 2147483647 h 1457"/>
                  <a:gd name="T50" fmla="*/ 0 w 26"/>
                  <a:gd name="T51" fmla="*/ 2147483647 h 1457"/>
                  <a:gd name="T52" fmla="*/ 2147483647 w 26"/>
                  <a:gd name="T53" fmla="*/ 2147483647 h 1457"/>
                  <a:gd name="T54" fmla="*/ 2147483647 w 26"/>
                  <a:gd name="T55" fmla="*/ 2147483647 h 1457"/>
                  <a:gd name="T56" fmla="*/ 0 w 26"/>
                  <a:gd name="T57" fmla="*/ 2147483647 h 1457"/>
                  <a:gd name="T58" fmla="*/ 0 w 26"/>
                  <a:gd name="T59" fmla="*/ 2147483647 h 1457"/>
                  <a:gd name="T60" fmla="*/ 0 w 26"/>
                  <a:gd name="T61" fmla="*/ 2147483647 h 1457"/>
                  <a:gd name="T62" fmla="*/ 2147483647 w 26"/>
                  <a:gd name="T63" fmla="*/ 2147483647 h 1457"/>
                  <a:gd name="T64" fmla="*/ 2147483647 w 26"/>
                  <a:gd name="T65" fmla="*/ 2147483647 h 1457"/>
                  <a:gd name="T66" fmla="*/ 0 w 26"/>
                  <a:gd name="T67" fmla="*/ 2147483647 h 1457"/>
                  <a:gd name="T68" fmla="*/ 0 w 26"/>
                  <a:gd name="T69" fmla="*/ 2147483647 h 1457"/>
                  <a:gd name="T70" fmla="*/ 0 w 26"/>
                  <a:gd name="T71" fmla="*/ 2147483647 h 1457"/>
                  <a:gd name="T72" fmla="*/ 2147483647 w 26"/>
                  <a:gd name="T73" fmla="*/ 2147483647 h 1457"/>
                  <a:gd name="T74" fmla="*/ 2147483647 w 26"/>
                  <a:gd name="T75" fmla="*/ 2147483647 h 1457"/>
                  <a:gd name="T76" fmla="*/ 0 w 26"/>
                  <a:gd name="T77" fmla="*/ 2147483647 h 1457"/>
                  <a:gd name="T78" fmla="*/ 0 w 26"/>
                  <a:gd name="T79" fmla="*/ 2147483647 h 1457"/>
                  <a:gd name="T80" fmla="*/ 0 w 26"/>
                  <a:gd name="T81" fmla="*/ 2147483647 h 1457"/>
                  <a:gd name="T82" fmla="*/ 2147483647 w 26"/>
                  <a:gd name="T83" fmla="*/ 2147483647 h 1457"/>
                  <a:gd name="T84" fmla="*/ 2147483647 w 26"/>
                  <a:gd name="T85" fmla="*/ 2147483647 h 1457"/>
                  <a:gd name="T86" fmla="*/ 0 w 26"/>
                  <a:gd name="T87" fmla="*/ 2147483647 h 1457"/>
                  <a:gd name="T88" fmla="*/ 0 w 26"/>
                  <a:gd name="T89" fmla="*/ 2147483647 h 1457"/>
                  <a:gd name="T90" fmla="*/ 0 w 26"/>
                  <a:gd name="T91" fmla="*/ 0 h 1457"/>
                  <a:gd name="T92" fmla="*/ 2147483647 w 26"/>
                  <a:gd name="T93" fmla="*/ 0 h 1457"/>
                  <a:gd name="T94" fmla="*/ 2147483647 w 26"/>
                  <a:gd name="T95" fmla="*/ 2147483647 h 1457"/>
                  <a:gd name="T96" fmla="*/ 0 w 26"/>
                  <a:gd name="T97" fmla="*/ 2147483647 h 1457"/>
                  <a:gd name="T98" fmla="*/ 0 w 26"/>
                  <a:gd name="T99" fmla="*/ 0 h 145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6"/>
                  <a:gd name="T151" fmla="*/ 0 h 1457"/>
                  <a:gd name="T152" fmla="*/ 26 w 26"/>
                  <a:gd name="T153" fmla="*/ 1457 h 145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6" h="1457">
                    <a:moveTo>
                      <a:pt x="0" y="1451"/>
                    </a:moveTo>
                    <a:lnTo>
                      <a:pt x="26" y="1451"/>
                    </a:lnTo>
                    <a:lnTo>
                      <a:pt x="26" y="1457"/>
                    </a:lnTo>
                    <a:lnTo>
                      <a:pt x="0" y="1457"/>
                    </a:lnTo>
                    <a:lnTo>
                      <a:pt x="0" y="1451"/>
                    </a:lnTo>
                    <a:close/>
                    <a:moveTo>
                      <a:pt x="0" y="1289"/>
                    </a:moveTo>
                    <a:lnTo>
                      <a:pt x="26" y="1289"/>
                    </a:lnTo>
                    <a:lnTo>
                      <a:pt x="26" y="1295"/>
                    </a:lnTo>
                    <a:lnTo>
                      <a:pt x="0" y="1295"/>
                    </a:lnTo>
                    <a:lnTo>
                      <a:pt x="0" y="1289"/>
                    </a:lnTo>
                    <a:close/>
                    <a:moveTo>
                      <a:pt x="0" y="1128"/>
                    </a:moveTo>
                    <a:lnTo>
                      <a:pt x="26" y="1128"/>
                    </a:lnTo>
                    <a:lnTo>
                      <a:pt x="26" y="1134"/>
                    </a:lnTo>
                    <a:lnTo>
                      <a:pt x="0" y="1134"/>
                    </a:lnTo>
                    <a:lnTo>
                      <a:pt x="0" y="1128"/>
                    </a:lnTo>
                    <a:close/>
                    <a:moveTo>
                      <a:pt x="0" y="967"/>
                    </a:moveTo>
                    <a:lnTo>
                      <a:pt x="26" y="967"/>
                    </a:lnTo>
                    <a:lnTo>
                      <a:pt x="26" y="973"/>
                    </a:lnTo>
                    <a:lnTo>
                      <a:pt x="0" y="973"/>
                    </a:lnTo>
                    <a:lnTo>
                      <a:pt x="0" y="967"/>
                    </a:lnTo>
                    <a:close/>
                    <a:moveTo>
                      <a:pt x="0" y="807"/>
                    </a:moveTo>
                    <a:lnTo>
                      <a:pt x="26" y="807"/>
                    </a:lnTo>
                    <a:lnTo>
                      <a:pt x="26" y="812"/>
                    </a:lnTo>
                    <a:lnTo>
                      <a:pt x="0" y="812"/>
                    </a:lnTo>
                    <a:lnTo>
                      <a:pt x="0" y="807"/>
                    </a:lnTo>
                    <a:close/>
                    <a:moveTo>
                      <a:pt x="0" y="645"/>
                    </a:moveTo>
                    <a:lnTo>
                      <a:pt x="26" y="645"/>
                    </a:lnTo>
                    <a:lnTo>
                      <a:pt x="26" y="651"/>
                    </a:lnTo>
                    <a:lnTo>
                      <a:pt x="0" y="651"/>
                    </a:lnTo>
                    <a:lnTo>
                      <a:pt x="0" y="645"/>
                    </a:lnTo>
                    <a:close/>
                    <a:moveTo>
                      <a:pt x="0" y="484"/>
                    </a:moveTo>
                    <a:lnTo>
                      <a:pt x="26" y="484"/>
                    </a:lnTo>
                    <a:lnTo>
                      <a:pt x="26" y="490"/>
                    </a:lnTo>
                    <a:lnTo>
                      <a:pt x="0" y="490"/>
                    </a:lnTo>
                    <a:lnTo>
                      <a:pt x="0" y="484"/>
                    </a:lnTo>
                    <a:close/>
                    <a:moveTo>
                      <a:pt x="0" y="323"/>
                    </a:moveTo>
                    <a:lnTo>
                      <a:pt x="26" y="323"/>
                    </a:lnTo>
                    <a:lnTo>
                      <a:pt x="26" y="329"/>
                    </a:lnTo>
                    <a:lnTo>
                      <a:pt x="0" y="329"/>
                    </a:lnTo>
                    <a:lnTo>
                      <a:pt x="0" y="323"/>
                    </a:lnTo>
                    <a:close/>
                    <a:moveTo>
                      <a:pt x="0" y="162"/>
                    </a:moveTo>
                    <a:lnTo>
                      <a:pt x="26" y="162"/>
                    </a:lnTo>
                    <a:lnTo>
                      <a:pt x="26" y="167"/>
                    </a:lnTo>
                    <a:lnTo>
                      <a:pt x="0" y="167"/>
                    </a:lnTo>
                    <a:lnTo>
                      <a:pt x="0" y="162"/>
                    </a:lnTo>
                    <a:close/>
                    <a:moveTo>
                      <a:pt x="0" y="0"/>
                    </a:moveTo>
                    <a:lnTo>
                      <a:pt x="26" y="0"/>
                    </a:lnTo>
                    <a:lnTo>
                      <a:pt x="26" y="6"/>
                    </a:lnTo>
                    <a:lnTo>
                      <a:pt x="0" y="6"/>
                    </a:lnTo>
                    <a:lnTo>
                      <a:pt x="0" y="0"/>
                    </a:lnTo>
                    <a:close/>
                  </a:path>
                </a:pathLst>
              </a:custGeom>
              <a:solidFill>
                <a:srgbClr val="868686"/>
              </a:solidFill>
              <a:ln w="1588">
                <a:solidFill>
                  <a:srgbClr val="868686"/>
                </a:solidFill>
                <a:bevel/>
                <a:headEnd/>
                <a:tailEnd/>
              </a:ln>
            </p:spPr>
            <p:txBody>
              <a:bodyPr/>
              <a:lstStyle/>
              <a:p>
                <a:endParaRPr lang="en-US"/>
              </a:p>
            </p:txBody>
          </p:sp>
          <p:sp>
            <p:nvSpPr>
              <p:cNvPr id="47374" name="Rectangle 3979"/>
              <p:cNvSpPr>
                <a:spLocks noChangeArrowheads="1"/>
              </p:cNvSpPr>
              <p:nvPr/>
            </p:nvSpPr>
            <p:spPr bwMode="auto">
              <a:xfrm>
                <a:off x="7850188" y="6259262"/>
                <a:ext cx="701675" cy="9525"/>
              </a:xfrm>
              <a:prstGeom prst="rect">
                <a:avLst/>
              </a:prstGeom>
              <a:solidFill>
                <a:srgbClr val="868686"/>
              </a:solidFill>
              <a:ln w="1588">
                <a:solidFill>
                  <a:srgbClr val="868686"/>
                </a:solidFill>
                <a:bevel/>
                <a:headEnd/>
                <a:tailEnd/>
              </a:ln>
            </p:spPr>
            <p:txBody>
              <a:bodyPr/>
              <a:lstStyle/>
              <a:p>
                <a:endParaRPr lang="en-GB"/>
              </a:p>
            </p:txBody>
          </p:sp>
          <p:sp>
            <p:nvSpPr>
              <p:cNvPr id="47375" name="Freeform 3980"/>
              <p:cNvSpPr>
                <a:spLocks noEditPoints="1"/>
              </p:cNvSpPr>
              <p:nvPr/>
            </p:nvSpPr>
            <p:spPr bwMode="auto">
              <a:xfrm>
                <a:off x="7845425" y="6264024"/>
                <a:ext cx="711200" cy="41275"/>
              </a:xfrm>
              <a:custGeom>
                <a:avLst/>
                <a:gdLst>
                  <a:gd name="T0" fmla="*/ 2147483647 w 448"/>
                  <a:gd name="T1" fmla="*/ 0 h 26"/>
                  <a:gd name="T2" fmla="*/ 2147483647 w 448"/>
                  <a:gd name="T3" fmla="*/ 2147483647 h 26"/>
                  <a:gd name="T4" fmla="*/ 0 w 448"/>
                  <a:gd name="T5" fmla="*/ 2147483647 h 26"/>
                  <a:gd name="T6" fmla="*/ 0 w 448"/>
                  <a:gd name="T7" fmla="*/ 0 h 26"/>
                  <a:gd name="T8" fmla="*/ 2147483647 w 448"/>
                  <a:gd name="T9" fmla="*/ 0 h 26"/>
                  <a:gd name="T10" fmla="*/ 2147483647 w 448"/>
                  <a:gd name="T11" fmla="*/ 0 h 26"/>
                  <a:gd name="T12" fmla="*/ 2147483647 w 448"/>
                  <a:gd name="T13" fmla="*/ 2147483647 h 26"/>
                  <a:gd name="T14" fmla="*/ 2147483647 w 448"/>
                  <a:gd name="T15" fmla="*/ 2147483647 h 26"/>
                  <a:gd name="T16" fmla="*/ 2147483647 w 448"/>
                  <a:gd name="T17" fmla="*/ 0 h 26"/>
                  <a:gd name="T18" fmla="*/ 2147483647 w 448"/>
                  <a:gd name="T19" fmla="*/ 0 h 26"/>
                  <a:gd name="T20" fmla="*/ 2147483647 w 448"/>
                  <a:gd name="T21" fmla="*/ 0 h 26"/>
                  <a:gd name="T22" fmla="*/ 2147483647 w 448"/>
                  <a:gd name="T23" fmla="*/ 2147483647 h 26"/>
                  <a:gd name="T24" fmla="*/ 2147483647 w 448"/>
                  <a:gd name="T25" fmla="*/ 2147483647 h 26"/>
                  <a:gd name="T26" fmla="*/ 2147483647 w 448"/>
                  <a:gd name="T27" fmla="*/ 0 h 26"/>
                  <a:gd name="T28" fmla="*/ 2147483647 w 448"/>
                  <a:gd name="T29" fmla="*/ 0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8"/>
                  <a:gd name="T46" fmla="*/ 0 h 26"/>
                  <a:gd name="T47" fmla="*/ 448 w 448"/>
                  <a:gd name="T48" fmla="*/ 26 h 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8" h="26">
                    <a:moveTo>
                      <a:pt x="6" y="0"/>
                    </a:moveTo>
                    <a:lnTo>
                      <a:pt x="6" y="26"/>
                    </a:lnTo>
                    <a:lnTo>
                      <a:pt x="0" y="26"/>
                    </a:lnTo>
                    <a:lnTo>
                      <a:pt x="0" y="0"/>
                    </a:lnTo>
                    <a:lnTo>
                      <a:pt x="6" y="0"/>
                    </a:lnTo>
                    <a:close/>
                    <a:moveTo>
                      <a:pt x="226" y="0"/>
                    </a:moveTo>
                    <a:lnTo>
                      <a:pt x="226" y="26"/>
                    </a:lnTo>
                    <a:lnTo>
                      <a:pt x="221" y="26"/>
                    </a:lnTo>
                    <a:lnTo>
                      <a:pt x="221" y="0"/>
                    </a:lnTo>
                    <a:lnTo>
                      <a:pt x="226" y="0"/>
                    </a:lnTo>
                    <a:close/>
                    <a:moveTo>
                      <a:pt x="448" y="0"/>
                    </a:moveTo>
                    <a:lnTo>
                      <a:pt x="448" y="26"/>
                    </a:lnTo>
                    <a:lnTo>
                      <a:pt x="442" y="26"/>
                    </a:lnTo>
                    <a:lnTo>
                      <a:pt x="442" y="0"/>
                    </a:lnTo>
                    <a:lnTo>
                      <a:pt x="448" y="0"/>
                    </a:lnTo>
                    <a:close/>
                  </a:path>
                </a:pathLst>
              </a:custGeom>
              <a:solidFill>
                <a:srgbClr val="868686"/>
              </a:solidFill>
              <a:ln w="1588">
                <a:solidFill>
                  <a:srgbClr val="868686"/>
                </a:solidFill>
                <a:bevel/>
                <a:headEnd/>
                <a:tailEnd/>
              </a:ln>
            </p:spPr>
            <p:txBody>
              <a:bodyPr/>
              <a:lstStyle/>
              <a:p>
                <a:endParaRPr lang="en-US"/>
              </a:p>
            </p:txBody>
          </p:sp>
          <p:sp>
            <p:nvSpPr>
              <p:cNvPr id="47376" name="Freeform 3981"/>
              <p:cNvSpPr>
                <a:spLocks/>
              </p:cNvSpPr>
              <p:nvPr/>
            </p:nvSpPr>
            <p:spPr bwMode="auto">
              <a:xfrm>
                <a:off x="8137525" y="4887662"/>
                <a:ext cx="127000" cy="127000"/>
              </a:xfrm>
              <a:custGeom>
                <a:avLst/>
                <a:gdLst>
                  <a:gd name="T0" fmla="*/ 2147483647 w 80"/>
                  <a:gd name="T1" fmla="*/ 0 h 80"/>
                  <a:gd name="T2" fmla="*/ 2147483647 w 80"/>
                  <a:gd name="T3" fmla="*/ 2147483647 h 80"/>
                  <a:gd name="T4" fmla="*/ 2147483647 w 80"/>
                  <a:gd name="T5" fmla="*/ 2147483647 h 80"/>
                  <a:gd name="T6" fmla="*/ 0 w 80"/>
                  <a:gd name="T7" fmla="*/ 2147483647 h 80"/>
                  <a:gd name="T8" fmla="*/ 2147483647 w 80"/>
                  <a:gd name="T9" fmla="*/ 0 h 80"/>
                  <a:gd name="T10" fmla="*/ 0 60000 65536"/>
                  <a:gd name="T11" fmla="*/ 0 60000 65536"/>
                  <a:gd name="T12" fmla="*/ 0 60000 65536"/>
                  <a:gd name="T13" fmla="*/ 0 60000 65536"/>
                  <a:gd name="T14" fmla="*/ 0 60000 65536"/>
                  <a:gd name="T15" fmla="*/ 0 w 80"/>
                  <a:gd name="T16" fmla="*/ 0 h 80"/>
                  <a:gd name="T17" fmla="*/ 80 w 80"/>
                  <a:gd name="T18" fmla="*/ 80 h 80"/>
                </a:gdLst>
                <a:ahLst/>
                <a:cxnLst>
                  <a:cxn ang="T10">
                    <a:pos x="T0" y="T1"/>
                  </a:cxn>
                  <a:cxn ang="T11">
                    <a:pos x="T2" y="T3"/>
                  </a:cxn>
                  <a:cxn ang="T12">
                    <a:pos x="T4" y="T5"/>
                  </a:cxn>
                  <a:cxn ang="T13">
                    <a:pos x="T6" y="T7"/>
                  </a:cxn>
                  <a:cxn ang="T14">
                    <a:pos x="T8" y="T9"/>
                  </a:cxn>
                </a:cxnLst>
                <a:rect l="T15" t="T16" r="T17" b="T18"/>
                <a:pathLst>
                  <a:path w="80" h="80">
                    <a:moveTo>
                      <a:pt x="40" y="0"/>
                    </a:moveTo>
                    <a:lnTo>
                      <a:pt x="80" y="40"/>
                    </a:lnTo>
                    <a:lnTo>
                      <a:pt x="40" y="80"/>
                    </a:lnTo>
                    <a:lnTo>
                      <a:pt x="0" y="40"/>
                    </a:lnTo>
                    <a:lnTo>
                      <a:pt x="40" y="0"/>
                    </a:lnTo>
                    <a:close/>
                  </a:path>
                </a:pathLst>
              </a:custGeom>
              <a:solidFill>
                <a:srgbClr val="FF00FF"/>
              </a:solidFill>
              <a:ln w="9525">
                <a:noFill/>
                <a:round/>
                <a:headEnd/>
                <a:tailEnd/>
              </a:ln>
            </p:spPr>
            <p:txBody>
              <a:bodyPr/>
              <a:lstStyle/>
              <a:p>
                <a:endParaRPr lang="en-US"/>
              </a:p>
            </p:txBody>
          </p:sp>
          <p:sp>
            <p:nvSpPr>
              <p:cNvPr id="47377" name="Freeform 3982"/>
              <p:cNvSpPr>
                <a:spLocks noEditPoints="1"/>
              </p:cNvSpPr>
              <p:nvPr/>
            </p:nvSpPr>
            <p:spPr bwMode="auto">
              <a:xfrm>
                <a:off x="8132763" y="4882899"/>
                <a:ext cx="136525" cy="136525"/>
              </a:xfrm>
              <a:custGeom>
                <a:avLst/>
                <a:gdLst>
                  <a:gd name="T0" fmla="*/ 2147483647 w 360"/>
                  <a:gd name="T1" fmla="*/ 2147483647 h 360"/>
                  <a:gd name="T2" fmla="*/ 2147483647 w 360"/>
                  <a:gd name="T3" fmla="*/ 2147483647 h 360"/>
                  <a:gd name="T4" fmla="*/ 2147483647 w 360"/>
                  <a:gd name="T5" fmla="*/ 2147483647 h 360"/>
                  <a:gd name="T6" fmla="*/ 2147483647 w 360"/>
                  <a:gd name="T7" fmla="*/ 2147483647 h 360"/>
                  <a:gd name="T8" fmla="*/ 2147483647 w 360"/>
                  <a:gd name="T9" fmla="*/ 2147483647 h 360"/>
                  <a:gd name="T10" fmla="*/ 2147483647 w 360"/>
                  <a:gd name="T11" fmla="*/ 2147483647 h 360"/>
                  <a:gd name="T12" fmla="*/ 2147483647 w 360"/>
                  <a:gd name="T13" fmla="*/ 2147483647 h 360"/>
                  <a:gd name="T14" fmla="*/ 2147483647 w 360"/>
                  <a:gd name="T15" fmla="*/ 2147483647 h 360"/>
                  <a:gd name="T16" fmla="*/ 2147483647 w 360"/>
                  <a:gd name="T17" fmla="*/ 2147483647 h 360"/>
                  <a:gd name="T18" fmla="*/ 2147483647 w 360"/>
                  <a:gd name="T19" fmla="*/ 2147483647 h 360"/>
                  <a:gd name="T20" fmla="*/ 2147483647 w 360"/>
                  <a:gd name="T21" fmla="*/ 2147483647 h 360"/>
                  <a:gd name="T22" fmla="*/ 2147483647 w 360"/>
                  <a:gd name="T23" fmla="*/ 2147483647 h 360"/>
                  <a:gd name="T24" fmla="*/ 2147483647 w 360"/>
                  <a:gd name="T25" fmla="*/ 2147483647 h 360"/>
                  <a:gd name="T26" fmla="*/ 2147483647 w 360"/>
                  <a:gd name="T27" fmla="*/ 2147483647 h 360"/>
                  <a:gd name="T28" fmla="*/ 2147483647 w 360"/>
                  <a:gd name="T29" fmla="*/ 2147483647 h 360"/>
                  <a:gd name="T30" fmla="*/ 2147483647 w 360"/>
                  <a:gd name="T31" fmla="*/ 2147483647 h 360"/>
                  <a:gd name="T32" fmla="*/ 2147483647 w 360"/>
                  <a:gd name="T33" fmla="*/ 2147483647 h 360"/>
                  <a:gd name="T34" fmla="*/ 2147483647 w 360"/>
                  <a:gd name="T35" fmla="*/ 2147483647 h 3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0"/>
                  <a:gd name="T55" fmla="*/ 0 h 360"/>
                  <a:gd name="T56" fmla="*/ 360 w 360"/>
                  <a:gd name="T57" fmla="*/ 360 h 3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0" h="360">
                    <a:moveTo>
                      <a:pt x="171" y="5"/>
                    </a:moveTo>
                    <a:cubicBezTo>
                      <a:pt x="176" y="0"/>
                      <a:pt x="184" y="0"/>
                      <a:pt x="188" y="5"/>
                    </a:cubicBezTo>
                    <a:lnTo>
                      <a:pt x="355" y="171"/>
                    </a:lnTo>
                    <a:cubicBezTo>
                      <a:pt x="360" y="176"/>
                      <a:pt x="360" y="183"/>
                      <a:pt x="355" y="188"/>
                    </a:cubicBezTo>
                    <a:lnTo>
                      <a:pt x="188" y="355"/>
                    </a:lnTo>
                    <a:cubicBezTo>
                      <a:pt x="184" y="360"/>
                      <a:pt x="176" y="360"/>
                      <a:pt x="171" y="355"/>
                    </a:cubicBezTo>
                    <a:lnTo>
                      <a:pt x="5" y="188"/>
                    </a:lnTo>
                    <a:cubicBezTo>
                      <a:pt x="0" y="183"/>
                      <a:pt x="0" y="176"/>
                      <a:pt x="5" y="171"/>
                    </a:cubicBezTo>
                    <a:lnTo>
                      <a:pt x="171" y="5"/>
                    </a:lnTo>
                    <a:close/>
                    <a:moveTo>
                      <a:pt x="22" y="188"/>
                    </a:moveTo>
                    <a:lnTo>
                      <a:pt x="22" y="171"/>
                    </a:lnTo>
                    <a:lnTo>
                      <a:pt x="188" y="338"/>
                    </a:lnTo>
                    <a:lnTo>
                      <a:pt x="171" y="338"/>
                    </a:lnTo>
                    <a:lnTo>
                      <a:pt x="338" y="171"/>
                    </a:lnTo>
                    <a:lnTo>
                      <a:pt x="338" y="188"/>
                    </a:lnTo>
                    <a:lnTo>
                      <a:pt x="171" y="21"/>
                    </a:lnTo>
                    <a:lnTo>
                      <a:pt x="188" y="21"/>
                    </a:lnTo>
                    <a:lnTo>
                      <a:pt x="22" y="188"/>
                    </a:lnTo>
                    <a:close/>
                  </a:path>
                </a:pathLst>
              </a:custGeom>
              <a:solidFill>
                <a:srgbClr val="FF00FF"/>
              </a:solidFill>
              <a:ln w="1588">
                <a:solidFill>
                  <a:srgbClr val="FF00FF"/>
                </a:solidFill>
                <a:bevel/>
                <a:headEnd/>
                <a:tailEnd/>
              </a:ln>
            </p:spPr>
            <p:txBody>
              <a:bodyPr/>
              <a:lstStyle/>
              <a:p>
                <a:endParaRPr lang="en-US"/>
              </a:p>
            </p:txBody>
          </p:sp>
          <p:sp>
            <p:nvSpPr>
              <p:cNvPr id="47378" name="Rectangle 3983"/>
              <p:cNvSpPr>
                <a:spLocks noChangeArrowheads="1"/>
              </p:cNvSpPr>
              <p:nvPr/>
            </p:nvSpPr>
            <p:spPr bwMode="auto">
              <a:xfrm>
                <a:off x="8137525" y="4759074"/>
                <a:ext cx="127000" cy="127000"/>
              </a:xfrm>
              <a:prstGeom prst="rect">
                <a:avLst/>
              </a:prstGeom>
              <a:solidFill>
                <a:srgbClr val="808080"/>
              </a:solidFill>
              <a:ln w="9525">
                <a:noFill/>
                <a:miter lim="800000"/>
                <a:headEnd/>
                <a:tailEnd/>
              </a:ln>
            </p:spPr>
            <p:txBody>
              <a:bodyPr/>
              <a:lstStyle/>
              <a:p>
                <a:endParaRPr lang="en-GB"/>
              </a:p>
            </p:txBody>
          </p:sp>
          <p:sp>
            <p:nvSpPr>
              <p:cNvPr id="47379" name="Freeform 3984"/>
              <p:cNvSpPr>
                <a:spLocks noEditPoints="1"/>
              </p:cNvSpPr>
              <p:nvPr/>
            </p:nvSpPr>
            <p:spPr bwMode="auto">
              <a:xfrm>
                <a:off x="8132763" y="4754312"/>
                <a:ext cx="136525" cy="136525"/>
              </a:xfrm>
              <a:custGeom>
                <a:avLst/>
                <a:gdLst>
                  <a:gd name="T0" fmla="*/ 0 w 356"/>
                  <a:gd name="T1" fmla="*/ 2147483647 h 356"/>
                  <a:gd name="T2" fmla="*/ 2147483647 w 356"/>
                  <a:gd name="T3" fmla="*/ 0 h 356"/>
                  <a:gd name="T4" fmla="*/ 2147483647 w 356"/>
                  <a:gd name="T5" fmla="*/ 0 h 356"/>
                  <a:gd name="T6" fmla="*/ 2147483647 w 356"/>
                  <a:gd name="T7" fmla="*/ 2147483647 h 356"/>
                  <a:gd name="T8" fmla="*/ 2147483647 w 356"/>
                  <a:gd name="T9" fmla="*/ 2147483647 h 356"/>
                  <a:gd name="T10" fmla="*/ 2147483647 w 356"/>
                  <a:gd name="T11" fmla="*/ 2147483647 h 356"/>
                  <a:gd name="T12" fmla="*/ 2147483647 w 356"/>
                  <a:gd name="T13" fmla="*/ 2147483647 h 356"/>
                  <a:gd name="T14" fmla="*/ 0 w 356"/>
                  <a:gd name="T15" fmla="*/ 2147483647 h 356"/>
                  <a:gd name="T16" fmla="*/ 0 w 356"/>
                  <a:gd name="T17" fmla="*/ 2147483647 h 356"/>
                  <a:gd name="T18" fmla="*/ 2147483647 w 356"/>
                  <a:gd name="T19" fmla="*/ 2147483647 h 356"/>
                  <a:gd name="T20" fmla="*/ 2147483647 w 356"/>
                  <a:gd name="T21" fmla="*/ 2147483647 h 356"/>
                  <a:gd name="T22" fmla="*/ 2147483647 w 356"/>
                  <a:gd name="T23" fmla="*/ 2147483647 h 356"/>
                  <a:gd name="T24" fmla="*/ 2147483647 w 356"/>
                  <a:gd name="T25" fmla="*/ 2147483647 h 356"/>
                  <a:gd name="T26" fmla="*/ 2147483647 w 356"/>
                  <a:gd name="T27" fmla="*/ 2147483647 h 356"/>
                  <a:gd name="T28" fmla="*/ 2147483647 w 356"/>
                  <a:gd name="T29" fmla="*/ 2147483647 h 356"/>
                  <a:gd name="T30" fmla="*/ 2147483647 w 356"/>
                  <a:gd name="T31" fmla="*/ 2147483647 h 356"/>
                  <a:gd name="T32" fmla="*/ 2147483647 w 356"/>
                  <a:gd name="T33" fmla="*/ 2147483647 h 356"/>
                  <a:gd name="T34" fmla="*/ 2147483647 w 356"/>
                  <a:gd name="T35" fmla="*/ 2147483647 h 3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6"/>
                  <a:gd name="T55" fmla="*/ 0 h 356"/>
                  <a:gd name="T56" fmla="*/ 356 w 356"/>
                  <a:gd name="T57" fmla="*/ 356 h 3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6" h="356">
                    <a:moveTo>
                      <a:pt x="0" y="12"/>
                    </a:moveTo>
                    <a:cubicBezTo>
                      <a:pt x="0" y="6"/>
                      <a:pt x="6" y="0"/>
                      <a:pt x="12" y="0"/>
                    </a:cubicBezTo>
                    <a:lnTo>
                      <a:pt x="344" y="0"/>
                    </a:lnTo>
                    <a:cubicBezTo>
                      <a:pt x="351" y="0"/>
                      <a:pt x="356" y="6"/>
                      <a:pt x="356" y="12"/>
                    </a:cubicBezTo>
                    <a:lnTo>
                      <a:pt x="356" y="344"/>
                    </a:lnTo>
                    <a:cubicBezTo>
                      <a:pt x="356" y="351"/>
                      <a:pt x="351" y="356"/>
                      <a:pt x="344" y="356"/>
                    </a:cubicBezTo>
                    <a:lnTo>
                      <a:pt x="12" y="356"/>
                    </a:lnTo>
                    <a:cubicBezTo>
                      <a:pt x="6" y="356"/>
                      <a:pt x="0" y="351"/>
                      <a:pt x="0" y="344"/>
                    </a:cubicBezTo>
                    <a:lnTo>
                      <a:pt x="0" y="12"/>
                    </a:lnTo>
                    <a:close/>
                    <a:moveTo>
                      <a:pt x="24" y="344"/>
                    </a:moveTo>
                    <a:lnTo>
                      <a:pt x="12" y="332"/>
                    </a:lnTo>
                    <a:lnTo>
                      <a:pt x="344" y="332"/>
                    </a:lnTo>
                    <a:lnTo>
                      <a:pt x="332" y="344"/>
                    </a:lnTo>
                    <a:lnTo>
                      <a:pt x="332" y="12"/>
                    </a:lnTo>
                    <a:lnTo>
                      <a:pt x="344" y="24"/>
                    </a:lnTo>
                    <a:lnTo>
                      <a:pt x="12" y="24"/>
                    </a:lnTo>
                    <a:lnTo>
                      <a:pt x="24" y="12"/>
                    </a:lnTo>
                    <a:lnTo>
                      <a:pt x="24" y="344"/>
                    </a:lnTo>
                    <a:close/>
                  </a:path>
                </a:pathLst>
              </a:custGeom>
              <a:solidFill>
                <a:srgbClr val="808080"/>
              </a:solidFill>
              <a:ln w="1588">
                <a:solidFill>
                  <a:srgbClr val="808080"/>
                </a:solidFill>
                <a:bevel/>
                <a:headEnd/>
                <a:tailEnd/>
              </a:ln>
            </p:spPr>
            <p:txBody>
              <a:bodyPr/>
              <a:lstStyle/>
              <a:p>
                <a:endParaRPr lang="en-US"/>
              </a:p>
            </p:txBody>
          </p:sp>
          <p:sp>
            <p:nvSpPr>
              <p:cNvPr id="47380" name="Rectangle 3985"/>
              <p:cNvSpPr>
                <a:spLocks noChangeArrowheads="1"/>
              </p:cNvSpPr>
              <p:nvPr/>
            </p:nvSpPr>
            <p:spPr bwMode="auto">
              <a:xfrm>
                <a:off x="8137525" y="5398837"/>
                <a:ext cx="127000" cy="127000"/>
              </a:xfrm>
              <a:prstGeom prst="rect">
                <a:avLst/>
              </a:prstGeom>
              <a:solidFill>
                <a:srgbClr val="008000"/>
              </a:solidFill>
              <a:ln w="9525">
                <a:noFill/>
                <a:miter lim="800000"/>
                <a:headEnd/>
                <a:tailEnd/>
              </a:ln>
            </p:spPr>
            <p:txBody>
              <a:bodyPr/>
              <a:lstStyle/>
              <a:p>
                <a:endParaRPr lang="en-GB"/>
              </a:p>
            </p:txBody>
          </p:sp>
          <p:sp>
            <p:nvSpPr>
              <p:cNvPr id="47381" name="Freeform 3986"/>
              <p:cNvSpPr>
                <a:spLocks noEditPoints="1"/>
              </p:cNvSpPr>
              <p:nvPr/>
            </p:nvSpPr>
            <p:spPr bwMode="auto">
              <a:xfrm>
                <a:off x="8132763" y="5395662"/>
                <a:ext cx="136525" cy="134938"/>
              </a:xfrm>
              <a:custGeom>
                <a:avLst/>
                <a:gdLst>
                  <a:gd name="T0" fmla="*/ 0 w 356"/>
                  <a:gd name="T1" fmla="*/ 2147483647 h 356"/>
                  <a:gd name="T2" fmla="*/ 2147483647 w 356"/>
                  <a:gd name="T3" fmla="*/ 0 h 356"/>
                  <a:gd name="T4" fmla="*/ 2147483647 w 356"/>
                  <a:gd name="T5" fmla="*/ 0 h 356"/>
                  <a:gd name="T6" fmla="*/ 2147483647 w 356"/>
                  <a:gd name="T7" fmla="*/ 2147483647 h 356"/>
                  <a:gd name="T8" fmla="*/ 2147483647 w 356"/>
                  <a:gd name="T9" fmla="*/ 2147483647 h 356"/>
                  <a:gd name="T10" fmla="*/ 2147483647 w 356"/>
                  <a:gd name="T11" fmla="*/ 2147483647 h 356"/>
                  <a:gd name="T12" fmla="*/ 2147483647 w 356"/>
                  <a:gd name="T13" fmla="*/ 2147483647 h 356"/>
                  <a:gd name="T14" fmla="*/ 0 w 356"/>
                  <a:gd name="T15" fmla="*/ 2147483647 h 356"/>
                  <a:gd name="T16" fmla="*/ 0 w 356"/>
                  <a:gd name="T17" fmla="*/ 2147483647 h 356"/>
                  <a:gd name="T18" fmla="*/ 2147483647 w 356"/>
                  <a:gd name="T19" fmla="*/ 2147483647 h 356"/>
                  <a:gd name="T20" fmla="*/ 2147483647 w 356"/>
                  <a:gd name="T21" fmla="*/ 2147483647 h 356"/>
                  <a:gd name="T22" fmla="*/ 2147483647 w 356"/>
                  <a:gd name="T23" fmla="*/ 2147483647 h 356"/>
                  <a:gd name="T24" fmla="*/ 2147483647 w 356"/>
                  <a:gd name="T25" fmla="*/ 2147483647 h 356"/>
                  <a:gd name="T26" fmla="*/ 2147483647 w 356"/>
                  <a:gd name="T27" fmla="*/ 2147483647 h 356"/>
                  <a:gd name="T28" fmla="*/ 2147483647 w 356"/>
                  <a:gd name="T29" fmla="*/ 2147483647 h 356"/>
                  <a:gd name="T30" fmla="*/ 2147483647 w 356"/>
                  <a:gd name="T31" fmla="*/ 2147483647 h 356"/>
                  <a:gd name="T32" fmla="*/ 2147483647 w 356"/>
                  <a:gd name="T33" fmla="*/ 2147483647 h 356"/>
                  <a:gd name="T34" fmla="*/ 2147483647 w 356"/>
                  <a:gd name="T35" fmla="*/ 2147483647 h 3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6"/>
                  <a:gd name="T55" fmla="*/ 0 h 356"/>
                  <a:gd name="T56" fmla="*/ 356 w 356"/>
                  <a:gd name="T57" fmla="*/ 356 h 3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6" h="356">
                    <a:moveTo>
                      <a:pt x="0" y="12"/>
                    </a:moveTo>
                    <a:cubicBezTo>
                      <a:pt x="0" y="6"/>
                      <a:pt x="6" y="0"/>
                      <a:pt x="12" y="0"/>
                    </a:cubicBezTo>
                    <a:lnTo>
                      <a:pt x="344" y="0"/>
                    </a:lnTo>
                    <a:cubicBezTo>
                      <a:pt x="351" y="0"/>
                      <a:pt x="356" y="6"/>
                      <a:pt x="356" y="12"/>
                    </a:cubicBezTo>
                    <a:lnTo>
                      <a:pt x="356" y="344"/>
                    </a:lnTo>
                    <a:cubicBezTo>
                      <a:pt x="356" y="351"/>
                      <a:pt x="351" y="356"/>
                      <a:pt x="344" y="356"/>
                    </a:cubicBezTo>
                    <a:lnTo>
                      <a:pt x="12" y="356"/>
                    </a:lnTo>
                    <a:cubicBezTo>
                      <a:pt x="6" y="356"/>
                      <a:pt x="0" y="351"/>
                      <a:pt x="0" y="344"/>
                    </a:cubicBezTo>
                    <a:lnTo>
                      <a:pt x="0" y="12"/>
                    </a:lnTo>
                    <a:close/>
                    <a:moveTo>
                      <a:pt x="24" y="344"/>
                    </a:moveTo>
                    <a:lnTo>
                      <a:pt x="12" y="332"/>
                    </a:lnTo>
                    <a:lnTo>
                      <a:pt x="344" y="332"/>
                    </a:lnTo>
                    <a:lnTo>
                      <a:pt x="332" y="344"/>
                    </a:lnTo>
                    <a:lnTo>
                      <a:pt x="332" y="12"/>
                    </a:lnTo>
                    <a:lnTo>
                      <a:pt x="344" y="24"/>
                    </a:lnTo>
                    <a:lnTo>
                      <a:pt x="12" y="24"/>
                    </a:lnTo>
                    <a:lnTo>
                      <a:pt x="24" y="12"/>
                    </a:lnTo>
                    <a:lnTo>
                      <a:pt x="24" y="344"/>
                    </a:lnTo>
                    <a:close/>
                  </a:path>
                </a:pathLst>
              </a:custGeom>
              <a:solidFill>
                <a:srgbClr val="008000"/>
              </a:solidFill>
              <a:ln w="1588">
                <a:solidFill>
                  <a:srgbClr val="008000"/>
                </a:solidFill>
                <a:bevel/>
                <a:headEnd/>
                <a:tailEnd/>
              </a:ln>
            </p:spPr>
            <p:txBody>
              <a:bodyPr/>
              <a:lstStyle/>
              <a:p>
                <a:endParaRPr lang="en-US"/>
              </a:p>
            </p:txBody>
          </p:sp>
          <p:sp>
            <p:nvSpPr>
              <p:cNvPr id="47382" name="Freeform 3987"/>
              <p:cNvSpPr>
                <a:spLocks noEditPoints="1"/>
              </p:cNvSpPr>
              <p:nvPr/>
            </p:nvSpPr>
            <p:spPr bwMode="auto">
              <a:xfrm>
                <a:off x="8137525" y="5398837"/>
                <a:ext cx="127000" cy="127000"/>
              </a:xfrm>
              <a:custGeom>
                <a:avLst/>
                <a:gdLst>
                  <a:gd name="T0" fmla="*/ 2147483647 w 80"/>
                  <a:gd name="T1" fmla="*/ 2147483647 h 80"/>
                  <a:gd name="T2" fmla="*/ 0 w 80"/>
                  <a:gd name="T3" fmla="*/ 0 h 80"/>
                  <a:gd name="T4" fmla="*/ 2147483647 w 80"/>
                  <a:gd name="T5" fmla="*/ 2147483647 h 80"/>
                  <a:gd name="T6" fmla="*/ 2147483647 w 80"/>
                  <a:gd name="T7" fmla="*/ 0 h 80"/>
                  <a:gd name="T8" fmla="*/ 2147483647 w 80"/>
                  <a:gd name="T9" fmla="*/ 2147483647 h 80"/>
                  <a:gd name="T10" fmla="*/ 2147483647 w 80"/>
                  <a:gd name="T11" fmla="*/ 0 h 80"/>
                  <a:gd name="T12" fmla="*/ 0 w 80"/>
                  <a:gd name="T13" fmla="*/ 2147483647 h 80"/>
                  <a:gd name="T14" fmla="*/ 2147483647 w 80"/>
                  <a:gd name="T15" fmla="*/ 0 h 80"/>
                  <a:gd name="T16" fmla="*/ 0 w 80"/>
                  <a:gd name="T17" fmla="*/ 2147483647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80"/>
                  <a:gd name="T29" fmla="*/ 80 w 80"/>
                  <a:gd name="T30" fmla="*/ 80 h 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80">
                    <a:moveTo>
                      <a:pt x="80" y="80"/>
                    </a:moveTo>
                    <a:lnTo>
                      <a:pt x="0" y="0"/>
                    </a:lnTo>
                    <a:lnTo>
                      <a:pt x="80" y="80"/>
                    </a:lnTo>
                    <a:close/>
                    <a:moveTo>
                      <a:pt x="39" y="0"/>
                    </a:moveTo>
                    <a:lnTo>
                      <a:pt x="39" y="80"/>
                    </a:lnTo>
                    <a:lnTo>
                      <a:pt x="39" y="0"/>
                    </a:lnTo>
                    <a:close/>
                    <a:moveTo>
                      <a:pt x="0" y="80"/>
                    </a:moveTo>
                    <a:lnTo>
                      <a:pt x="80" y="0"/>
                    </a:lnTo>
                    <a:lnTo>
                      <a:pt x="0" y="80"/>
                    </a:lnTo>
                    <a:close/>
                  </a:path>
                </a:pathLst>
              </a:custGeom>
              <a:solidFill>
                <a:srgbClr val="008000"/>
              </a:solidFill>
              <a:ln w="9525">
                <a:noFill/>
                <a:round/>
                <a:headEnd/>
                <a:tailEnd/>
              </a:ln>
            </p:spPr>
            <p:txBody>
              <a:bodyPr/>
              <a:lstStyle/>
              <a:p>
                <a:endParaRPr lang="en-US"/>
              </a:p>
            </p:txBody>
          </p:sp>
          <p:sp>
            <p:nvSpPr>
              <p:cNvPr id="47383" name="Freeform 3988"/>
              <p:cNvSpPr>
                <a:spLocks noEditPoints="1"/>
              </p:cNvSpPr>
              <p:nvPr/>
            </p:nvSpPr>
            <p:spPr bwMode="auto">
              <a:xfrm>
                <a:off x="8134350" y="5395662"/>
                <a:ext cx="133350" cy="133350"/>
              </a:xfrm>
              <a:custGeom>
                <a:avLst/>
                <a:gdLst>
                  <a:gd name="T0" fmla="*/ 2147483647 w 84"/>
                  <a:gd name="T1" fmla="*/ 2147483647 h 84"/>
                  <a:gd name="T2" fmla="*/ 0 w 84"/>
                  <a:gd name="T3" fmla="*/ 2147483647 h 84"/>
                  <a:gd name="T4" fmla="*/ 2147483647 w 84"/>
                  <a:gd name="T5" fmla="*/ 0 h 84"/>
                  <a:gd name="T6" fmla="*/ 2147483647 w 84"/>
                  <a:gd name="T7" fmla="*/ 2147483647 h 84"/>
                  <a:gd name="T8" fmla="*/ 2147483647 w 84"/>
                  <a:gd name="T9" fmla="*/ 2147483647 h 84"/>
                  <a:gd name="T10" fmla="*/ 2147483647 w 84"/>
                  <a:gd name="T11" fmla="*/ 2147483647 h 84"/>
                  <a:gd name="T12" fmla="*/ 2147483647 w 84"/>
                  <a:gd name="T13" fmla="*/ 2147483647 h 84"/>
                  <a:gd name="T14" fmla="*/ 2147483647 w 84"/>
                  <a:gd name="T15" fmla="*/ 2147483647 h 84"/>
                  <a:gd name="T16" fmla="*/ 2147483647 w 84"/>
                  <a:gd name="T17" fmla="*/ 2147483647 h 84"/>
                  <a:gd name="T18" fmla="*/ 2147483647 w 84"/>
                  <a:gd name="T19" fmla="*/ 2147483647 h 84"/>
                  <a:gd name="T20" fmla="*/ 0 w 84"/>
                  <a:gd name="T21" fmla="*/ 2147483647 h 84"/>
                  <a:gd name="T22" fmla="*/ 2147483647 w 84"/>
                  <a:gd name="T23" fmla="*/ 0 h 84"/>
                  <a:gd name="T24" fmla="*/ 2147483647 w 84"/>
                  <a:gd name="T25" fmla="*/ 2147483647 h 84"/>
                  <a:gd name="T26" fmla="*/ 2147483647 w 84"/>
                  <a:gd name="T27" fmla="*/ 2147483647 h 84"/>
                  <a:gd name="T28" fmla="*/ 0 w 84"/>
                  <a:gd name="T29" fmla="*/ 2147483647 h 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4"/>
                  <a:gd name="T46" fmla="*/ 0 h 84"/>
                  <a:gd name="T47" fmla="*/ 84 w 84"/>
                  <a:gd name="T48" fmla="*/ 84 h 8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4" h="84">
                    <a:moveTo>
                      <a:pt x="80" y="84"/>
                    </a:moveTo>
                    <a:lnTo>
                      <a:pt x="0" y="5"/>
                    </a:lnTo>
                    <a:lnTo>
                      <a:pt x="4" y="0"/>
                    </a:lnTo>
                    <a:lnTo>
                      <a:pt x="84" y="80"/>
                    </a:lnTo>
                    <a:lnTo>
                      <a:pt x="80" y="84"/>
                    </a:lnTo>
                    <a:close/>
                    <a:moveTo>
                      <a:pt x="44" y="2"/>
                    </a:moveTo>
                    <a:lnTo>
                      <a:pt x="44" y="82"/>
                    </a:lnTo>
                    <a:lnTo>
                      <a:pt x="39" y="82"/>
                    </a:lnTo>
                    <a:lnTo>
                      <a:pt x="39" y="2"/>
                    </a:lnTo>
                    <a:lnTo>
                      <a:pt x="44" y="2"/>
                    </a:lnTo>
                    <a:close/>
                    <a:moveTo>
                      <a:pt x="0" y="80"/>
                    </a:moveTo>
                    <a:lnTo>
                      <a:pt x="80" y="0"/>
                    </a:lnTo>
                    <a:lnTo>
                      <a:pt x="84" y="5"/>
                    </a:lnTo>
                    <a:lnTo>
                      <a:pt x="4" y="84"/>
                    </a:lnTo>
                    <a:lnTo>
                      <a:pt x="0" y="80"/>
                    </a:lnTo>
                    <a:close/>
                  </a:path>
                </a:pathLst>
              </a:custGeom>
              <a:solidFill>
                <a:srgbClr val="008000"/>
              </a:solidFill>
              <a:ln w="1588">
                <a:solidFill>
                  <a:srgbClr val="008000"/>
                </a:solidFill>
                <a:bevel/>
                <a:headEnd/>
                <a:tailEnd/>
              </a:ln>
            </p:spPr>
            <p:txBody>
              <a:bodyPr/>
              <a:lstStyle/>
              <a:p>
                <a:endParaRPr lang="en-US"/>
              </a:p>
            </p:txBody>
          </p:sp>
          <p:sp>
            <p:nvSpPr>
              <p:cNvPr id="47384" name="Oval 3989"/>
              <p:cNvSpPr>
                <a:spLocks noChangeArrowheads="1"/>
              </p:cNvSpPr>
              <p:nvPr/>
            </p:nvSpPr>
            <p:spPr bwMode="auto">
              <a:xfrm>
                <a:off x="8137525" y="6167187"/>
                <a:ext cx="127000" cy="127000"/>
              </a:xfrm>
              <a:prstGeom prst="ellipse">
                <a:avLst/>
              </a:prstGeom>
              <a:solidFill>
                <a:srgbClr val="FF6600"/>
              </a:solidFill>
              <a:ln w="0">
                <a:solidFill>
                  <a:srgbClr val="000000"/>
                </a:solidFill>
                <a:round/>
                <a:headEnd/>
                <a:tailEnd/>
              </a:ln>
            </p:spPr>
            <p:txBody>
              <a:bodyPr/>
              <a:lstStyle/>
              <a:p>
                <a:endParaRPr lang="en-GB"/>
              </a:p>
            </p:txBody>
          </p:sp>
          <p:sp>
            <p:nvSpPr>
              <p:cNvPr id="47385" name="Freeform 3990"/>
              <p:cNvSpPr>
                <a:spLocks noEditPoints="1"/>
              </p:cNvSpPr>
              <p:nvPr/>
            </p:nvSpPr>
            <p:spPr bwMode="auto">
              <a:xfrm>
                <a:off x="8132763" y="6162424"/>
                <a:ext cx="136525" cy="136525"/>
              </a:xfrm>
              <a:custGeom>
                <a:avLst/>
                <a:gdLst>
                  <a:gd name="T0" fmla="*/ 2147483647 w 356"/>
                  <a:gd name="T1" fmla="*/ 2147483647 h 356"/>
                  <a:gd name="T2" fmla="*/ 2147483647 w 356"/>
                  <a:gd name="T3" fmla="*/ 2147483647 h 356"/>
                  <a:gd name="T4" fmla="*/ 2147483647 w 356"/>
                  <a:gd name="T5" fmla="*/ 2147483647 h 356"/>
                  <a:gd name="T6" fmla="*/ 2147483647 w 356"/>
                  <a:gd name="T7" fmla="*/ 2147483647 h 356"/>
                  <a:gd name="T8" fmla="*/ 2147483647 w 356"/>
                  <a:gd name="T9" fmla="*/ 2147483647 h 356"/>
                  <a:gd name="T10" fmla="*/ 2147483647 w 356"/>
                  <a:gd name="T11" fmla="*/ 2147483647 h 356"/>
                  <a:gd name="T12" fmla="*/ 2147483647 w 356"/>
                  <a:gd name="T13" fmla="*/ 2147483647 h 356"/>
                  <a:gd name="T14" fmla="*/ 2147483647 w 356"/>
                  <a:gd name="T15" fmla="*/ 2147483647 h 356"/>
                  <a:gd name="T16" fmla="*/ 2147483647 w 356"/>
                  <a:gd name="T17" fmla="*/ 2147483647 h 356"/>
                  <a:gd name="T18" fmla="*/ 2147483647 w 356"/>
                  <a:gd name="T19" fmla="*/ 2147483647 h 356"/>
                  <a:gd name="T20" fmla="*/ 2147483647 w 356"/>
                  <a:gd name="T21" fmla="*/ 2147483647 h 356"/>
                  <a:gd name="T22" fmla="*/ 2147483647 w 356"/>
                  <a:gd name="T23" fmla="*/ 2147483647 h 356"/>
                  <a:gd name="T24" fmla="*/ 2147483647 w 356"/>
                  <a:gd name="T25" fmla="*/ 2147483647 h 356"/>
                  <a:gd name="T26" fmla="*/ 2147483647 w 356"/>
                  <a:gd name="T27" fmla="*/ 2147483647 h 356"/>
                  <a:gd name="T28" fmla="*/ 2147483647 w 356"/>
                  <a:gd name="T29" fmla="*/ 2147483647 h 356"/>
                  <a:gd name="T30" fmla="*/ 2147483647 w 356"/>
                  <a:gd name="T31" fmla="*/ 2147483647 h 356"/>
                  <a:gd name="T32" fmla="*/ 2147483647 w 356"/>
                  <a:gd name="T33" fmla="*/ 2147483647 h 356"/>
                  <a:gd name="T34" fmla="*/ 2147483647 w 356"/>
                  <a:gd name="T35" fmla="*/ 2147483647 h 356"/>
                  <a:gd name="T36" fmla="*/ 2147483647 w 356"/>
                  <a:gd name="T37" fmla="*/ 2147483647 h 356"/>
                  <a:gd name="T38" fmla="*/ 2147483647 w 356"/>
                  <a:gd name="T39" fmla="*/ 2147483647 h 356"/>
                  <a:gd name="T40" fmla="*/ 2147483647 w 356"/>
                  <a:gd name="T41" fmla="*/ 2147483647 h 356"/>
                  <a:gd name="T42" fmla="*/ 2147483647 w 356"/>
                  <a:gd name="T43" fmla="*/ 2147483647 h 356"/>
                  <a:gd name="T44" fmla="*/ 2147483647 w 356"/>
                  <a:gd name="T45" fmla="*/ 2147483647 h 356"/>
                  <a:gd name="T46" fmla="*/ 2147483647 w 356"/>
                  <a:gd name="T47" fmla="*/ 2147483647 h 356"/>
                  <a:gd name="T48" fmla="*/ 2147483647 w 356"/>
                  <a:gd name="T49" fmla="*/ 2147483647 h 356"/>
                  <a:gd name="T50" fmla="*/ 2147483647 w 356"/>
                  <a:gd name="T51" fmla="*/ 2147483647 h 356"/>
                  <a:gd name="T52" fmla="*/ 2147483647 w 356"/>
                  <a:gd name="T53" fmla="*/ 2147483647 h 356"/>
                  <a:gd name="T54" fmla="*/ 2147483647 w 356"/>
                  <a:gd name="T55" fmla="*/ 2147483647 h 356"/>
                  <a:gd name="T56" fmla="*/ 2147483647 w 356"/>
                  <a:gd name="T57" fmla="*/ 2147483647 h 356"/>
                  <a:gd name="T58" fmla="*/ 2147483647 w 356"/>
                  <a:gd name="T59" fmla="*/ 2147483647 h 356"/>
                  <a:gd name="T60" fmla="*/ 2147483647 w 356"/>
                  <a:gd name="T61" fmla="*/ 2147483647 h 356"/>
                  <a:gd name="T62" fmla="*/ 2147483647 w 356"/>
                  <a:gd name="T63" fmla="*/ 2147483647 h 356"/>
                  <a:gd name="T64" fmla="*/ 2147483647 w 356"/>
                  <a:gd name="T65" fmla="*/ 2147483647 h 356"/>
                  <a:gd name="T66" fmla="*/ 2147483647 w 356"/>
                  <a:gd name="T67" fmla="*/ 2147483647 h 356"/>
                  <a:gd name="T68" fmla="*/ 2147483647 w 356"/>
                  <a:gd name="T69" fmla="*/ 2147483647 h 356"/>
                  <a:gd name="T70" fmla="*/ 2147483647 w 356"/>
                  <a:gd name="T71" fmla="*/ 2147483647 h 356"/>
                  <a:gd name="T72" fmla="*/ 2147483647 w 356"/>
                  <a:gd name="T73" fmla="*/ 2147483647 h 356"/>
                  <a:gd name="T74" fmla="*/ 2147483647 w 356"/>
                  <a:gd name="T75" fmla="*/ 2147483647 h 356"/>
                  <a:gd name="T76" fmla="*/ 2147483647 w 356"/>
                  <a:gd name="T77" fmla="*/ 2147483647 h 356"/>
                  <a:gd name="T78" fmla="*/ 2147483647 w 356"/>
                  <a:gd name="T79" fmla="*/ 2147483647 h 356"/>
                  <a:gd name="T80" fmla="*/ 2147483647 w 356"/>
                  <a:gd name="T81" fmla="*/ 2147483647 h 356"/>
                  <a:gd name="T82" fmla="*/ 2147483647 w 356"/>
                  <a:gd name="T83" fmla="*/ 2147483647 h 356"/>
                  <a:gd name="T84" fmla="*/ 2147483647 w 356"/>
                  <a:gd name="T85" fmla="*/ 2147483647 h 356"/>
                  <a:gd name="T86" fmla="*/ 2147483647 w 356"/>
                  <a:gd name="T87" fmla="*/ 2147483647 h 356"/>
                  <a:gd name="T88" fmla="*/ 2147483647 w 356"/>
                  <a:gd name="T89" fmla="*/ 2147483647 h 356"/>
                  <a:gd name="T90" fmla="*/ 2147483647 w 356"/>
                  <a:gd name="T91" fmla="*/ 2147483647 h 35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56"/>
                  <a:gd name="T139" fmla="*/ 0 h 356"/>
                  <a:gd name="T140" fmla="*/ 356 w 356"/>
                  <a:gd name="T141" fmla="*/ 356 h 35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56" h="356">
                    <a:moveTo>
                      <a:pt x="356" y="178"/>
                    </a:moveTo>
                    <a:lnTo>
                      <a:pt x="356" y="196"/>
                    </a:lnTo>
                    <a:lnTo>
                      <a:pt x="353" y="214"/>
                    </a:lnTo>
                    <a:lnTo>
                      <a:pt x="349" y="231"/>
                    </a:lnTo>
                    <a:lnTo>
                      <a:pt x="343" y="247"/>
                    </a:lnTo>
                    <a:cubicBezTo>
                      <a:pt x="343" y="248"/>
                      <a:pt x="342" y="248"/>
                      <a:pt x="342" y="249"/>
                    </a:cubicBezTo>
                    <a:lnTo>
                      <a:pt x="327" y="277"/>
                    </a:lnTo>
                    <a:cubicBezTo>
                      <a:pt x="326" y="278"/>
                      <a:pt x="326" y="278"/>
                      <a:pt x="326" y="279"/>
                    </a:cubicBezTo>
                    <a:lnTo>
                      <a:pt x="305" y="304"/>
                    </a:lnTo>
                    <a:cubicBezTo>
                      <a:pt x="305" y="304"/>
                      <a:pt x="304" y="305"/>
                      <a:pt x="304" y="305"/>
                    </a:cubicBezTo>
                    <a:lnTo>
                      <a:pt x="279" y="326"/>
                    </a:lnTo>
                    <a:cubicBezTo>
                      <a:pt x="278" y="326"/>
                      <a:pt x="278" y="326"/>
                      <a:pt x="277" y="327"/>
                    </a:cubicBezTo>
                    <a:lnTo>
                      <a:pt x="249" y="342"/>
                    </a:lnTo>
                    <a:cubicBezTo>
                      <a:pt x="248" y="342"/>
                      <a:pt x="248" y="343"/>
                      <a:pt x="247" y="343"/>
                    </a:cubicBezTo>
                    <a:lnTo>
                      <a:pt x="232" y="348"/>
                    </a:lnTo>
                    <a:lnTo>
                      <a:pt x="215" y="353"/>
                    </a:lnTo>
                    <a:lnTo>
                      <a:pt x="197" y="356"/>
                    </a:lnTo>
                    <a:lnTo>
                      <a:pt x="179" y="356"/>
                    </a:lnTo>
                    <a:lnTo>
                      <a:pt x="161" y="356"/>
                    </a:lnTo>
                    <a:lnTo>
                      <a:pt x="143" y="353"/>
                    </a:lnTo>
                    <a:lnTo>
                      <a:pt x="126" y="349"/>
                    </a:lnTo>
                    <a:lnTo>
                      <a:pt x="110" y="343"/>
                    </a:lnTo>
                    <a:cubicBezTo>
                      <a:pt x="109" y="343"/>
                      <a:pt x="109" y="342"/>
                      <a:pt x="108" y="342"/>
                    </a:cubicBezTo>
                    <a:lnTo>
                      <a:pt x="80" y="327"/>
                    </a:lnTo>
                    <a:cubicBezTo>
                      <a:pt x="79" y="326"/>
                      <a:pt x="79" y="326"/>
                      <a:pt x="78" y="325"/>
                    </a:cubicBezTo>
                    <a:lnTo>
                      <a:pt x="54" y="305"/>
                    </a:lnTo>
                    <a:cubicBezTo>
                      <a:pt x="53" y="305"/>
                      <a:pt x="52" y="304"/>
                      <a:pt x="52" y="304"/>
                    </a:cubicBezTo>
                    <a:lnTo>
                      <a:pt x="32" y="279"/>
                    </a:lnTo>
                    <a:cubicBezTo>
                      <a:pt x="31" y="278"/>
                      <a:pt x="31" y="278"/>
                      <a:pt x="30" y="277"/>
                    </a:cubicBezTo>
                    <a:lnTo>
                      <a:pt x="15" y="249"/>
                    </a:lnTo>
                    <a:cubicBezTo>
                      <a:pt x="15" y="248"/>
                      <a:pt x="14" y="248"/>
                      <a:pt x="14" y="247"/>
                    </a:cubicBezTo>
                    <a:lnTo>
                      <a:pt x="9" y="232"/>
                    </a:lnTo>
                    <a:lnTo>
                      <a:pt x="4" y="215"/>
                    </a:lnTo>
                    <a:lnTo>
                      <a:pt x="1" y="197"/>
                    </a:lnTo>
                    <a:lnTo>
                      <a:pt x="0" y="179"/>
                    </a:lnTo>
                    <a:lnTo>
                      <a:pt x="1" y="161"/>
                    </a:lnTo>
                    <a:lnTo>
                      <a:pt x="4" y="143"/>
                    </a:lnTo>
                    <a:lnTo>
                      <a:pt x="8" y="126"/>
                    </a:lnTo>
                    <a:lnTo>
                      <a:pt x="14" y="110"/>
                    </a:lnTo>
                    <a:cubicBezTo>
                      <a:pt x="14" y="109"/>
                      <a:pt x="15" y="109"/>
                      <a:pt x="15" y="108"/>
                    </a:cubicBezTo>
                    <a:lnTo>
                      <a:pt x="30" y="80"/>
                    </a:lnTo>
                    <a:cubicBezTo>
                      <a:pt x="31" y="79"/>
                      <a:pt x="31" y="79"/>
                      <a:pt x="32" y="78"/>
                    </a:cubicBezTo>
                    <a:lnTo>
                      <a:pt x="52" y="54"/>
                    </a:lnTo>
                    <a:cubicBezTo>
                      <a:pt x="52" y="53"/>
                      <a:pt x="53" y="52"/>
                      <a:pt x="54" y="52"/>
                    </a:cubicBezTo>
                    <a:lnTo>
                      <a:pt x="78" y="32"/>
                    </a:lnTo>
                    <a:cubicBezTo>
                      <a:pt x="79" y="31"/>
                      <a:pt x="79" y="31"/>
                      <a:pt x="80" y="30"/>
                    </a:cubicBezTo>
                    <a:lnTo>
                      <a:pt x="108" y="15"/>
                    </a:lnTo>
                    <a:cubicBezTo>
                      <a:pt x="109" y="15"/>
                      <a:pt x="109" y="14"/>
                      <a:pt x="110" y="14"/>
                    </a:cubicBezTo>
                    <a:lnTo>
                      <a:pt x="125" y="9"/>
                    </a:lnTo>
                    <a:lnTo>
                      <a:pt x="142" y="4"/>
                    </a:lnTo>
                    <a:lnTo>
                      <a:pt x="159" y="1"/>
                    </a:lnTo>
                    <a:lnTo>
                      <a:pt x="178" y="0"/>
                    </a:lnTo>
                    <a:lnTo>
                      <a:pt x="196" y="1"/>
                    </a:lnTo>
                    <a:lnTo>
                      <a:pt x="214" y="4"/>
                    </a:lnTo>
                    <a:lnTo>
                      <a:pt x="231" y="8"/>
                    </a:lnTo>
                    <a:lnTo>
                      <a:pt x="247" y="14"/>
                    </a:lnTo>
                    <a:cubicBezTo>
                      <a:pt x="248" y="14"/>
                      <a:pt x="248" y="15"/>
                      <a:pt x="249" y="15"/>
                    </a:cubicBezTo>
                    <a:lnTo>
                      <a:pt x="277" y="30"/>
                    </a:lnTo>
                    <a:cubicBezTo>
                      <a:pt x="278" y="31"/>
                      <a:pt x="278" y="31"/>
                      <a:pt x="279" y="32"/>
                    </a:cubicBezTo>
                    <a:lnTo>
                      <a:pt x="304" y="52"/>
                    </a:lnTo>
                    <a:cubicBezTo>
                      <a:pt x="304" y="52"/>
                      <a:pt x="305" y="53"/>
                      <a:pt x="305" y="54"/>
                    </a:cubicBezTo>
                    <a:lnTo>
                      <a:pt x="325" y="78"/>
                    </a:lnTo>
                    <a:cubicBezTo>
                      <a:pt x="326" y="79"/>
                      <a:pt x="326" y="79"/>
                      <a:pt x="327" y="80"/>
                    </a:cubicBezTo>
                    <a:lnTo>
                      <a:pt x="342" y="108"/>
                    </a:lnTo>
                    <a:cubicBezTo>
                      <a:pt x="342" y="109"/>
                      <a:pt x="343" y="109"/>
                      <a:pt x="343" y="110"/>
                    </a:cubicBezTo>
                    <a:lnTo>
                      <a:pt x="348" y="125"/>
                    </a:lnTo>
                    <a:lnTo>
                      <a:pt x="353" y="142"/>
                    </a:lnTo>
                    <a:lnTo>
                      <a:pt x="356" y="160"/>
                    </a:lnTo>
                    <a:lnTo>
                      <a:pt x="356" y="178"/>
                    </a:lnTo>
                    <a:close/>
                    <a:moveTo>
                      <a:pt x="332" y="163"/>
                    </a:moveTo>
                    <a:lnTo>
                      <a:pt x="330" y="148"/>
                    </a:lnTo>
                    <a:lnTo>
                      <a:pt x="326" y="133"/>
                    </a:lnTo>
                    <a:lnTo>
                      <a:pt x="320" y="118"/>
                    </a:lnTo>
                    <a:lnTo>
                      <a:pt x="321" y="120"/>
                    </a:lnTo>
                    <a:lnTo>
                      <a:pt x="306" y="91"/>
                    </a:lnTo>
                    <a:lnTo>
                      <a:pt x="307" y="93"/>
                    </a:lnTo>
                    <a:lnTo>
                      <a:pt x="287" y="69"/>
                    </a:lnTo>
                    <a:lnTo>
                      <a:pt x="288" y="71"/>
                    </a:lnTo>
                    <a:lnTo>
                      <a:pt x="264" y="50"/>
                    </a:lnTo>
                    <a:lnTo>
                      <a:pt x="265" y="51"/>
                    </a:lnTo>
                    <a:lnTo>
                      <a:pt x="237" y="36"/>
                    </a:lnTo>
                    <a:lnTo>
                      <a:pt x="239" y="37"/>
                    </a:lnTo>
                    <a:lnTo>
                      <a:pt x="225" y="32"/>
                    </a:lnTo>
                    <a:lnTo>
                      <a:pt x="210" y="28"/>
                    </a:lnTo>
                    <a:lnTo>
                      <a:pt x="195" y="25"/>
                    </a:lnTo>
                    <a:lnTo>
                      <a:pt x="179" y="24"/>
                    </a:lnTo>
                    <a:lnTo>
                      <a:pt x="163" y="25"/>
                    </a:lnTo>
                    <a:lnTo>
                      <a:pt x="148" y="28"/>
                    </a:lnTo>
                    <a:lnTo>
                      <a:pt x="133" y="31"/>
                    </a:lnTo>
                    <a:lnTo>
                      <a:pt x="118" y="37"/>
                    </a:lnTo>
                    <a:lnTo>
                      <a:pt x="120" y="36"/>
                    </a:lnTo>
                    <a:lnTo>
                      <a:pt x="91" y="51"/>
                    </a:lnTo>
                    <a:lnTo>
                      <a:pt x="93" y="50"/>
                    </a:lnTo>
                    <a:lnTo>
                      <a:pt x="69" y="70"/>
                    </a:lnTo>
                    <a:lnTo>
                      <a:pt x="70" y="69"/>
                    </a:lnTo>
                    <a:lnTo>
                      <a:pt x="50" y="93"/>
                    </a:lnTo>
                    <a:lnTo>
                      <a:pt x="51" y="91"/>
                    </a:lnTo>
                    <a:lnTo>
                      <a:pt x="36" y="120"/>
                    </a:lnTo>
                    <a:lnTo>
                      <a:pt x="37" y="118"/>
                    </a:lnTo>
                    <a:lnTo>
                      <a:pt x="32" y="132"/>
                    </a:lnTo>
                    <a:lnTo>
                      <a:pt x="28" y="147"/>
                    </a:lnTo>
                    <a:lnTo>
                      <a:pt x="25" y="162"/>
                    </a:lnTo>
                    <a:lnTo>
                      <a:pt x="24" y="178"/>
                    </a:lnTo>
                    <a:lnTo>
                      <a:pt x="25" y="193"/>
                    </a:lnTo>
                    <a:lnTo>
                      <a:pt x="28" y="209"/>
                    </a:lnTo>
                    <a:lnTo>
                      <a:pt x="31" y="224"/>
                    </a:lnTo>
                    <a:lnTo>
                      <a:pt x="37" y="239"/>
                    </a:lnTo>
                    <a:lnTo>
                      <a:pt x="36" y="237"/>
                    </a:lnTo>
                    <a:lnTo>
                      <a:pt x="51" y="265"/>
                    </a:lnTo>
                    <a:lnTo>
                      <a:pt x="50" y="264"/>
                    </a:lnTo>
                    <a:lnTo>
                      <a:pt x="71" y="288"/>
                    </a:lnTo>
                    <a:lnTo>
                      <a:pt x="69" y="287"/>
                    </a:lnTo>
                    <a:lnTo>
                      <a:pt x="93" y="307"/>
                    </a:lnTo>
                    <a:lnTo>
                      <a:pt x="91" y="306"/>
                    </a:lnTo>
                    <a:lnTo>
                      <a:pt x="120" y="321"/>
                    </a:lnTo>
                    <a:lnTo>
                      <a:pt x="118" y="320"/>
                    </a:lnTo>
                    <a:lnTo>
                      <a:pt x="132" y="325"/>
                    </a:lnTo>
                    <a:lnTo>
                      <a:pt x="147" y="329"/>
                    </a:lnTo>
                    <a:lnTo>
                      <a:pt x="162" y="332"/>
                    </a:lnTo>
                    <a:lnTo>
                      <a:pt x="178" y="332"/>
                    </a:lnTo>
                    <a:lnTo>
                      <a:pt x="194" y="332"/>
                    </a:lnTo>
                    <a:lnTo>
                      <a:pt x="209" y="330"/>
                    </a:lnTo>
                    <a:lnTo>
                      <a:pt x="224" y="326"/>
                    </a:lnTo>
                    <a:lnTo>
                      <a:pt x="239" y="320"/>
                    </a:lnTo>
                    <a:lnTo>
                      <a:pt x="237" y="321"/>
                    </a:lnTo>
                    <a:lnTo>
                      <a:pt x="265" y="306"/>
                    </a:lnTo>
                    <a:lnTo>
                      <a:pt x="264" y="307"/>
                    </a:lnTo>
                    <a:lnTo>
                      <a:pt x="288" y="287"/>
                    </a:lnTo>
                    <a:lnTo>
                      <a:pt x="287" y="288"/>
                    </a:lnTo>
                    <a:lnTo>
                      <a:pt x="307" y="264"/>
                    </a:lnTo>
                    <a:lnTo>
                      <a:pt x="306" y="265"/>
                    </a:lnTo>
                    <a:lnTo>
                      <a:pt x="321" y="237"/>
                    </a:lnTo>
                    <a:lnTo>
                      <a:pt x="320" y="239"/>
                    </a:lnTo>
                    <a:lnTo>
                      <a:pt x="325" y="225"/>
                    </a:lnTo>
                    <a:lnTo>
                      <a:pt x="329" y="210"/>
                    </a:lnTo>
                    <a:lnTo>
                      <a:pt x="332" y="195"/>
                    </a:lnTo>
                    <a:lnTo>
                      <a:pt x="332" y="179"/>
                    </a:lnTo>
                    <a:lnTo>
                      <a:pt x="332" y="163"/>
                    </a:lnTo>
                    <a:close/>
                  </a:path>
                </a:pathLst>
              </a:custGeom>
              <a:solidFill>
                <a:srgbClr val="FF6600"/>
              </a:solidFill>
              <a:ln w="1588">
                <a:solidFill>
                  <a:srgbClr val="FF6600"/>
                </a:solidFill>
                <a:bevel/>
                <a:headEnd/>
                <a:tailEnd/>
              </a:ln>
            </p:spPr>
            <p:txBody>
              <a:bodyPr/>
              <a:lstStyle/>
              <a:p>
                <a:endParaRPr lang="en-US"/>
              </a:p>
            </p:txBody>
          </p:sp>
          <p:sp>
            <p:nvSpPr>
              <p:cNvPr id="47386" name="Freeform 3991"/>
              <p:cNvSpPr>
                <a:spLocks/>
              </p:cNvSpPr>
              <p:nvPr/>
            </p:nvSpPr>
            <p:spPr bwMode="auto">
              <a:xfrm>
                <a:off x="8137525" y="5367087"/>
                <a:ext cx="127000" cy="127000"/>
              </a:xfrm>
              <a:custGeom>
                <a:avLst/>
                <a:gdLst>
                  <a:gd name="T0" fmla="*/ 2147483647 w 80"/>
                  <a:gd name="T1" fmla="*/ 0 h 80"/>
                  <a:gd name="T2" fmla="*/ 2147483647 w 80"/>
                  <a:gd name="T3" fmla="*/ 2147483647 h 80"/>
                  <a:gd name="T4" fmla="*/ 2147483647 w 80"/>
                  <a:gd name="T5" fmla="*/ 2147483647 h 80"/>
                  <a:gd name="T6" fmla="*/ 0 w 80"/>
                  <a:gd name="T7" fmla="*/ 2147483647 h 80"/>
                  <a:gd name="T8" fmla="*/ 2147483647 w 80"/>
                  <a:gd name="T9" fmla="*/ 0 h 80"/>
                  <a:gd name="T10" fmla="*/ 0 60000 65536"/>
                  <a:gd name="T11" fmla="*/ 0 60000 65536"/>
                  <a:gd name="T12" fmla="*/ 0 60000 65536"/>
                  <a:gd name="T13" fmla="*/ 0 60000 65536"/>
                  <a:gd name="T14" fmla="*/ 0 60000 65536"/>
                  <a:gd name="T15" fmla="*/ 0 w 80"/>
                  <a:gd name="T16" fmla="*/ 0 h 80"/>
                  <a:gd name="T17" fmla="*/ 80 w 80"/>
                  <a:gd name="T18" fmla="*/ 80 h 80"/>
                </a:gdLst>
                <a:ahLst/>
                <a:cxnLst>
                  <a:cxn ang="T10">
                    <a:pos x="T0" y="T1"/>
                  </a:cxn>
                  <a:cxn ang="T11">
                    <a:pos x="T2" y="T3"/>
                  </a:cxn>
                  <a:cxn ang="T12">
                    <a:pos x="T4" y="T5"/>
                  </a:cxn>
                  <a:cxn ang="T13">
                    <a:pos x="T6" y="T7"/>
                  </a:cxn>
                  <a:cxn ang="T14">
                    <a:pos x="T8" y="T9"/>
                  </a:cxn>
                </a:cxnLst>
                <a:rect l="T15" t="T16" r="T17" b="T18"/>
                <a:pathLst>
                  <a:path w="80" h="80">
                    <a:moveTo>
                      <a:pt x="40" y="0"/>
                    </a:moveTo>
                    <a:lnTo>
                      <a:pt x="80" y="40"/>
                    </a:lnTo>
                    <a:lnTo>
                      <a:pt x="40" y="80"/>
                    </a:lnTo>
                    <a:lnTo>
                      <a:pt x="0" y="40"/>
                    </a:lnTo>
                    <a:lnTo>
                      <a:pt x="40" y="0"/>
                    </a:lnTo>
                    <a:close/>
                  </a:path>
                </a:pathLst>
              </a:custGeom>
              <a:solidFill>
                <a:srgbClr val="E199CC"/>
              </a:solidFill>
              <a:ln w="9525">
                <a:noFill/>
                <a:round/>
                <a:headEnd/>
                <a:tailEnd/>
              </a:ln>
            </p:spPr>
            <p:txBody>
              <a:bodyPr/>
              <a:lstStyle/>
              <a:p>
                <a:endParaRPr lang="en-US"/>
              </a:p>
            </p:txBody>
          </p:sp>
          <p:sp>
            <p:nvSpPr>
              <p:cNvPr id="47387" name="Freeform 3992"/>
              <p:cNvSpPr>
                <a:spLocks noEditPoints="1"/>
              </p:cNvSpPr>
              <p:nvPr/>
            </p:nvSpPr>
            <p:spPr bwMode="auto">
              <a:xfrm>
                <a:off x="8132763" y="5362324"/>
                <a:ext cx="136525" cy="136525"/>
              </a:xfrm>
              <a:custGeom>
                <a:avLst/>
                <a:gdLst>
                  <a:gd name="T0" fmla="*/ 2147483647 w 360"/>
                  <a:gd name="T1" fmla="*/ 2147483647 h 360"/>
                  <a:gd name="T2" fmla="*/ 2147483647 w 360"/>
                  <a:gd name="T3" fmla="*/ 2147483647 h 360"/>
                  <a:gd name="T4" fmla="*/ 2147483647 w 360"/>
                  <a:gd name="T5" fmla="*/ 2147483647 h 360"/>
                  <a:gd name="T6" fmla="*/ 2147483647 w 360"/>
                  <a:gd name="T7" fmla="*/ 2147483647 h 360"/>
                  <a:gd name="T8" fmla="*/ 2147483647 w 360"/>
                  <a:gd name="T9" fmla="*/ 2147483647 h 360"/>
                  <a:gd name="T10" fmla="*/ 2147483647 w 360"/>
                  <a:gd name="T11" fmla="*/ 2147483647 h 360"/>
                  <a:gd name="T12" fmla="*/ 2147483647 w 360"/>
                  <a:gd name="T13" fmla="*/ 2147483647 h 360"/>
                  <a:gd name="T14" fmla="*/ 2147483647 w 360"/>
                  <a:gd name="T15" fmla="*/ 2147483647 h 360"/>
                  <a:gd name="T16" fmla="*/ 2147483647 w 360"/>
                  <a:gd name="T17" fmla="*/ 2147483647 h 360"/>
                  <a:gd name="T18" fmla="*/ 2147483647 w 360"/>
                  <a:gd name="T19" fmla="*/ 2147483647 h 360"/>
                  <a:gd name="T20" fmla="*/ 2147483647 w 360"/>
                  <a:gd name="T21" fmla="*/ 2147483647 h 360"/>
                  <a:gd name="T22" fmla="*/ 2147483647 w 360"/>
                  <a:gd name="T23" fmla="*/ 2147483647 h 360"/>
                  <a:gd name="T24" fmla="*/ 2147483647 w 360"/>
                  <a:gd name="T25" fmla="*/ 2147483647 h 360"/>
                  <a:gd name="T26" fmla="*/ 2147483647 w 360"/>
                  <a:gd name="T27" fmla="*/ 2147483647 h 360"/>
                  <a:gd name="T28" fmla="*/ 2147483647 w 360"/>
                  <a:gd name="T29" fmla="*/ 2147483647 h 360"/>
                  <a:gd name="T30" fmla="*/ 2147483647 w 360"/>
                  <a:gd name="T31" fmla="*/ 2147483647 h 360"/>
                  <a:gd name="T32" fmla="*/ 2147483647 w 360"/>
                  <a:gd name="T33" fmla="*/ 2147483647 h 360"/>
                  <a:gd name="T34" fmla="*/ 2147483647 w 360"/>
                  <a:gd name="T35" fmla="*/ 2147483647 h 3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60"/>
                  <a:gd name="T55" fmla="*/ 0 h 360"/>
                  <a:gd name="T56" fmla="*/ 360 w 360"/>
                  <a:gd name="T57" fmla="*/ 360 h 3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60" h="360">
                    <a:moveTo>
                      <a:pt x="171" y="5"/>
                    </a:moveTo>
                    <a:cubicBezTo>
                      <a:pt x="176" y="0"/>
                      <a:pt x="184" y="0"/>
                      <a:pt x="188" y="5"/>
                    </a:cubicBezTo>
                    <a:lnTo>
                      <a:pt x="355" y="172"/>
                    </a:lnTo>
                    <a:cubicBezTo>
                      <a:pt x="360" y="176"/>
                      <a:pt x="360" y="184"/>
                      <a:pt x="355" y="189"/>
                    </a:cubicBezTo>
                    <a:lnTo>
                      <a:pt x="188" y="355"/>
                    </a:lnTo>
                    <a:cubicBezTo>
                      <a:pt x="184" y="360"/>
                      <a:pt x="176" y="360"/>
                      <a:pt x="171" y="355"/>
                    </a:cubicBezTo>
                    <a:lnTo>
                      <a:pt x="5" y="189"/>
                    </a:lnTo>
                    <a:cubicBezTo>
                      <a:pt x="0" y="184"/>
                      <a:pt x="0" y="176"/>
                      <a:pt x="5" y="172"/>
                    </a:cubicBezTo>
                    <a:lnTo>
                      <a:pt x="171" y="5"/>
                    </a:lnTo>
                    <a:close/>
                    <a:moveTo>
                      <a:pt x="22" y="189"/>
                    </a:moveTo>
                    <a:lnTo>
                      <a:pt x="22" y="172"/>
                    </a:lnTo>
                    <a:lnTo>
                      <a:pt x="188" y="338"/>
                    </a:lnTo>
                    <a:lnTo>
                      <a:pt x="171" y="338"/>
                    </a:lnTo>
                    <a:lnTo>
                      <a:pt x="338" y="172"/>
                    </a:lnTo>
                    <a:lnTo>
                      <a:pt x="338" y="189"/>
                    </a:lnTo>
                    <a:lnTo>
                      <a:pt x="171" y="22"/>
                    </a:lnTo>
                    <a:lnTo>
                      <a:pt x="188" y="22"/>
                    </a:lnTo>
                    <a:lnTo>
                      <a:pt x="22" y="189"/>
                    </a:lnTo>
                    <a:close/>
                  </a:path>
                </a:pathLst>
              </a:custGeom>
              <a:solidFill>
                <a:srgbClr val="E199CC"/>
              </a:solidFill>
              <a:ln w="1588">
                <a:solidFill>
                  <a:srgbClr val="E199CC"/>
                </a:solidFill>
                <a:bevel/>
                <a:headEnd/>
                <a:tailEnd/>
              </a:ln>
            </p:spPr>
            <p:txBody>
              <a:bodyPr/>
              <a:lstStyle/>
              <a:p>
                <a:endParaRPr lang="en-US"/>
              </a:p>
            </p:txBody>
          </p:sp>
          <p:sp>
            <p:nvSpPr>
              <p:cNvPr id="47388" name="Rectangle 3993"/>
              <p:cNvSpPr>
                <a:spLocks noChangeArrowheads="1"/>
              </p:cNvSpPr>
              <p:nvPr/>
            </p:nvSpPr>
            <p:spPr bwMode="auto">
              <a:xfrm>
                <a:off x="8137525" y="3895474"/>
                <a:ext cx="127000" cy="127000"/>
              </a:xfrm>
              <a:prstGeom prst="rect">
                <a:avLst/>
              </a:prstGeom>
              <a:solidFill>
                <a:srgbClr val="33CCCC"/>
              </a:solidFill>
              <a:ln w="9525">
                <a:noFill/>
                <a:miter lim="800000"/>
                <a:headEnd/>
                <a:tailEnd/>
              </a:ln>
            </p:spPr>
            <p:txBody>
              <a:bodyPr/>
              <a:lstStyle/>
              <a:p>
                <a:endParaRPr lang="en-GB"/>
              </a:p>
            </p:txBody>
          </p:sp>
          <p:sp>
            <p:nvSpPr>
              <p:cNvPr id="47389" name="Freeform 3994"/>
              <p:cNvSpPr>
                <a:spLocks noEditPoints="1"/>
              </p:cNvSpPr>
              <p:nvPr/>
            </p:nvSpPr>
            <p:spPr bwMode="auto">
              <a:xfrm>
                <a:off x="8132763" y="3890712"/>
                <a:ext cx="136525" cy="136525"/>
              </a:xfrm>
              <a:custGeom>
                <a:avLst/>
                <a:gdLst>
                  <a:gd name="T0" fmla="*/ 0 w 356"/>
                  <a:gd name="T1" fmla="*/ 2147483647 h 356"/>
                  <a:gd name="T2" fmla="*/ 2147483647 w 356"/>
                  <a:gd name="T3" fmla="*/ 0 h 356"/>
                  <a:gd name="T4" fmla="*/ 2147483647 w 356"/>
                  <a:gd name="T5" fmla="*/ 0 h 356"/>
                  <a:gd name="T6" fmla="*/ 2147483647 w 356"/>
                  <a:gd name="T7" fmla="*/ 2147483647 h 356"/>
                  <a:gd name="T8" fmla="*/ 2147483647 w 356"/>
                  <a:gd name="T9" fmla="*/ 2147483647 h 356"/>
                  <a:gd name="T10" fmla="*/ 2147483647 w 356"/>
                  <a:gd name="T11" fmla="*/ 2147483647 h 356"/>
                  <a:gd name="T12" fmla="*/ 2147483647 w 356"/>
                  <a:gd name="T13" fmla="*/ 2147483647 h 356"/>
                  <a:gd name="T14" fmla="*/ 0 w 356"/>
                  <a:gd name="T15" fmla="*/ 2147483647 h 356"/>
                  <a:gd name="T16" fmla="*/ 0 w 356"/>
                  <a:gd name="T17" fmla="*/ 2147483647 h 356"/>
                  <a:gd name="T18" fmla="*/ 2147483647 w 356"/>
                  <a:gd name="T19" fmla="*/ 2147483647 h 356"/>
                  <a:gd name="T20" fmla="*/ 2147483647 w 356"/>
                  <a:gd name="T21" fmla="*/ 2147483647 h 356"/>
                  <a:gd name="T22" fmla="*/ 2147483647 w 356"/>
                  <a:gd name="T23" fmla="*/ 2147483647 h 356"/>
                  <a:gd name="T24" fmla="*/ 2147483647 w 356"/>
                  <a:gd name="T25" fmla="*/ 2147483647 h 356"/>
                  <a:gd name="T26" fmla="*/ 2147483647 w 356"/>
                  <a:gd name="T27" fmla="*/ 2147483647 h 356"/>
                  <a:gd name="T28" fmla="*/ 2147483647 w 356"/>
                  <a:gd name="T29" fmla="*/ 2147483647 h 356"/>
                  <a:gd name="T30" fmla="*/ 2147483647 w 356"/>
                  <a:gd name="T31" fmla="*/ 2147483647 h 356"/>
                  <a:gd name="T32" fmla="*/ 2147483647 w 356"/>
                  <a:gd name="T33" fmla="*/ 2147483647 h 356"/>
                  <a:gd name="T34" fmla="*/ 2147483647 w 356"/>
                  <a:gd name="T35" fmla="*/ 2147483647 h 3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6"/>
                  <a:gd name="T55" fmla="*/ 0 h 356"/>
                  <a:gd name="T56" fmla="*/ 356 w 356"/>
                  <a:gd name="T57" fmla="*/ 356 h 35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6" h="356">
                    <a:moveTo>
                      <a:pt x="0" y="12"/>
                    </a:moveTo>
                    <a:cubicBezTo>
                      <a:pt x="0" y="6"/>
                      <a:pt x="6" y="0"/>
                      <a:pt x="12" y="0"/>
                    </a:cubicBezTo>
                    <a:lnTo>
                      <a:pt x="344" y="0"/>
                    </a:lnTo>
                    <a:cubicBezTo>
                      <a:pt x="351" y="0"/>
                      <a:pt x="356" y="6"/>
                      <a:pt x="356" y="12"/>
                    </a:cubicBezTo>
                    <a:lnTo>
                      <a:pt x="356" y="344"/>
                    </a:lnTo>
                    <a:cubicBezTo>
                      <a:pt x="356" y="351"/>
                      <a:pt x="351" y="356"/>
                      <a:pt x="344" y="356"/>
                    </a:cubicBezTo>
                    <a:lnTo>
                      <a:pt x="12" y="356"/>
                    </a:lnTo>
                    <a:cubicBezTo>
                      <a:pt x="6" y="356"/>
                      <a:pt x="0" y="351"/>
                      <a:pt x="0" y="344"/>
                    </a:cubicBezTo>
                    <a:lnTo>
                      <a:pt x="0" y="12"/>
                    </a:lnTo>
                    <a:close/>
                    <a:moveTo>
                      <a:pt x="24" y="344"/>
                    </a:moveTo>
                    <a:lnTo>
                      <a:pt x="12" y="332"/>
                    </a:lnTo>
                    <a:lnTo>
                      <a:pt x="344" y="332"/>
                    </a:lnTo>
                    <a:lnTo>
                      <a:pt x="332" y="344"/>
                    </a:lnTo>
                    <a:lnTo>
                      <a:pt x="332" y="12"/>
                    </a:lnTo>
                    <a:lnTo>
                      <a:pt x="344" y="24"/>
                    </a:lnTo>
                    <a:lnTo>
                      <a:pt x="12" y="24"/>
                    </a:lnTo>
                    <a:lnTo>
                      <a:pt x="24" y="12"/>
                    </a:lnTo>
                    <a:lnTo>
                      <a:pt x="24" y="344"/>
                    </a:lnTo>
                    <a:close/>
                  </a:path>
                </a:pathLst>
              </a:custGeom>
              <a:solidFill>
                <a:srgbClr val="33CCCC"/>
              </a:solidFill>
              <a:ln w="1588">
                <a:solidFill>
                  <a:srgbClr val="33CCCC"/>
                </a:solidFill>
                <a:bevel/>
                <a:headEnd/>
                <a:tailEnd/>
              </a:ln>
            </p:spPr>
            <p:txBody>
              <a:bodyPr/>
              <a:lstStyle/>
              <a:p>
                <a:endParaRPr lang="en-US"/>
              </a:p>
            </p:txBody>
          </p:sp>
        </p:grpSp>
        <p:sp>
          <p:nvSpPr>
            <p:cNvPr id="47199" name="TextBox 6050"/>
            <p:cNvSpPr txBox="1">
              <a:spLocks noChangeArrowheads="1"/>
            </p:cNvSpPr>
            <p:nvPr/>
          </p:nvSpPr>
          <p:spPr bwMode="auto">
            <a:xfrm>
              <a:off x="7665305" y="1206500"/>
              <a:ext cx="939680" cy="584775"/>
            </a:xfrm>
            <a:prstGeom prst="rect">
              <a:avLst/>
            </a:prstGeom>
            <a:noFill/>
            <a:ln w="9525">
              <a:noFill/>
              <a:miter lim="800000"/>
              <a:headEnd/>
              <a:tailEnd/>
            </a:ln>
          </p:spPr>
          <p:txBody>
            <a:bodyPr wrap="none">
              <a:spAutoFit/>
            </a:bodyPr>
            <a:lstStyle/>
            <a:p>
              <a:pPr algn="ctr"/>
              <a:r>
                <a:rPr lang="en-ZA" sz="1600" b="1"/>
                <a:t>Overall </a:t>
              </a:r>
            </a:p>
            <a:p>
              <a:pPr algn="ctr"/>
              <a:r>
                <a:rPr lang="en-ZA" sz="1600" b="1"/>
                <a:t>Rating</a:t>
              </a:r>
              <a:endParaRPr lang="en-GB" sz="1600" b="1"/>
            </a:p>
          </p:txBody>
        </p:sp>
      </p:grpSp>
      <p:grpSp>
        <p:nvGrpSpPr>
          <p:cNvPr id="44035" name="Group 3"/>
          <p:cNvGrpSpPr>
            <a:grpSpLocks/>
          </p:cNvGrpSpPr>
          <p:nvPr/>
        </p:nvGrpSpPr>
        <p:grpSpPr bwMode="auto">
          <a:xfrm>
            <a:off x="1795463" y="2390775"/>
            <a:ext cx="5868987" cy="2632075"/>
            <a:chOff x="805656" y="2046037"/>
            <a:chExt cx="5867401" cy="2632075"/>
          </a:xfrm>
        </p:grpSpPr>
        <p:sp>
          <p:nvSpPr>
            <p:cNvPr id="44081" name="Rectangle 14"/>
            <p:cNvSpPr>
              <a:spLocks noChangeArrowheads="1"/>
            </p:cNvSpPr>
            <p:nvPr/>
          </p:nvSpPr>
          <p:spPr bwMode="auto">
            <a:xfrm>
              <a:off x="2156618" y="2106361"/>
              <a:ext cx="128588" cy="187325"/>
            </a:xfrm>
            <a:prstGeom prst="rect">
              <a:avLst/>
            </a:prstGeom>
            <a:noFill/>
            <a:ln w="9525">
              <a:noFill/>
              <a:miter lim="800000"/>
              <a:headEnd/>
              <a:tailEnd/>
            </a:ln>
          </p:spPr>
          <p:txBody>
            <a:bodyPr wrap="none" lIns="0" tIns="0" rIns="0" bIns="0">
              <a:spAutoFit/>
            </a:bodyPr>
            <a:lstStyle/>
            <a:p>
              <a:pPr defTabSz="914400"/>
              <a:r>
                <a:rPr lang="en-US" altLang="en-US" sz="1000">
                  <a:solidFill>
                    <a:srgbClr val="FFFFFF"/>
                  </a:solidFill>
                  <a:latin typeface="Calibri" pitchFamily="34" charset="0"/>
                </a:rPr>
                <a:t>2</a:t>
              </a:r>
              <a:endParaRPr lang="en-US" altLang="en-US" sz="1800"/>
            </a:p>
          </p:txBody>
        </p:sp>
        <p:grpSp>
          <p:nvGrpSpPr>
            <p:cNvPr id="44082" name="Group 205"/>
            <p:cNvGrpSpPr>
              <a:grpSpLocks/>
            </p:cNvGrpSpPr>
            <p:nvPr/>
          </p:nvGrpSpPr>
          <p:grpSpPr bwMode="auto">
            <a:xfrm>
              <a:off x="885031" y="2046037"/>
              <a:ext cx="701675" cy="493713"/>
              <a:chOff x="759" y="2684"/>
              <a:chExt cx="442" cy="311"/>
            </a:xfrm>
          </p:grpSpPr>
          <p:sp>
            <p:nvSpPr>
              <p:cNvPr id="46998" name="Rectangle 5"/>
              <p:cNvSpPr>
                <a:spLocks noChangeArrowheads="1"/>
              </p:cNvSpPr>
              <p:nvPr/>
            </p:nvSpPr>
            <p:spPr bwMode="auto">
              <a:xfrm>
                <a:off x="759" y="2684"/>
                <a:ext cx="442" cy="10"/>
              </a:xfrm>
              <a:prstGeom prst="rect">
                <a:avLst/>
              </a:prstGeom>
              <a:solidFill>
                <a:srgbClr val="00AF4F"/>
              </a:solidFill>
              <a:ln w="9525">
                <a:noFill/>
                <a:miter lim="800000"/>
                <a:headEnd/>
                <a:tailEnd/>
              </a:ln>
            </p:spPr>
            <p:txBody>
              <a:bodyPr/>
              <a:lstStyle/>
              <a:p>
                <a:endParaRPr lang="en-GB"/>
              </a:p>
            </p:txBody>
          </p:sp>
          <p:pic>
            <p:nvPicPr>
              <p:cNvPr id="46999" name="Picture 6"/>
              <p:cNvPicPr>
                <a:picLocks noChangeAspect="1" noChangeArrowheads="1"/>
              </p:cNvPicPr>
              <p:nvPr/>
            </p:nvPicPr>
            <p:blipFill>
              <a:blip r:embed="rId259"/>
              <a:srcRect/>
              <a:stretch>
                <a:fillRect/>
              </a:stretch>
            </p:blipFill>
            <p:spPr bwMode="auto">
              <a:xfrm>
                <a:off x="759" y="2684"/>
                <a:ext cx="442" cy="10"/>
              </a:xfrm>
              <a:prstGeom prst="rect">
                <a:avLst/>
              </a:prstGeom>
              <a:noFill/>
              <a:ln w="9525">
                <a:noFill/>
                <a:miter lim="800000"/>
                <a:headEnd/>
                <a:tailEnd/>
              </a:ln>
            </p:spPr>
          </p:pic>
          <p:sp>
            <p:nvSpPr>
              <p:cNvPr id="47000" name="Rectangle 7"/>
              <p:cNvSpPr>
                <a:spLocks noChangeArrowheads="1"/>
              </p:cNvSpPr>
              <p:nvPr/>
            </p:nvSpPr>
            <p:spPr bwMode="auto">
              <a:xfrm>
                <a:off x="759" y="2684"/>
                <a:ext cx="442" cy="10"/>
              </a:xfrm>
              <a:prstGeom prst="rect">
                <a:avLst/>
              </a:prstGeom>
              <a:solidFill>
                <a:srgbClr val="00AF4F"/>
              </a:solidFill>
              <a:ln w="9525">
                <a:noFill/>
                <a:miter lim="800000"/>
                <a:headEnd/>
                <a:tailEnd/>
              </a:ln>
            </p:spPr>
            <p:txBody>
              <a:bodyPr/>
              <a:lstStyle/>
              <a:p>
                <a:endParaRPr lang="en-GB"/>
              </a:p>
            </p:txBody>
          </p:sp>
          <p:sp>
            <p:nvSpPr>
              <p:cNvPr id="47001" name="Rectangle 8"/>
              <p:cNvSpPr>
                <a:spLocks noChangeArrowheads="1"/>
              </p:cNvSpPr>
              <p:nvPr/>
            </p:nvSpPr>
            <p:spPr bwMode="auto">
              <a:xfrm>
                <a:off x="759" y="2694"/>
                <a:ext cx="442" cy="6"/>
              </a:xfrm>
              <a:prstGeom prst="rect">
                <a:avLst/>
              </a:prstGeom>
              <a:solidFill>
                <a:srgbClr val="03AF4D"/>
              </a:solidFill>
              <a:ln w="9525">
                <a:noFill/>
                <a:miter lim="800000"/>
                <a:headEnd/>
                <a:tailEnd/>
              </a:ln>
            </p:spPr>
            <p:txBody>
              <a:bodyPr/>
              <a:lstStyle/>
              <a:p>
                <a:endParaRPr lang="en-GB"/>
              </a:p>
            </p:txBody>
          </p:sp>
          <p:pic>
            <p:nvPicPr>
              <p:cNvPr id="47002" name="Picture 9"/>
              <p:cNvPicPr>
                <a:picLocks noChangeAspect="1" noChangeArrowheads="1"/>
              </p:cNvPicPr>
              <p:nvPr/>
            </p:nvPicPr>
            <p:blipFill>
              <a:blip r:embed="rId260"/>
              <a:srcRect/>
              <a:stretch>
                <a:fillRect/>
              </a:stretch>
            </p:blipFill>
            <p:spPr bwMode="auto">
              <a:xfrm>
                <a:off x="759" y="2694"/>
                <a:ext cx="442" cy="6"/>
              </a:xfrm>
              <a:prstGeom prst="rect">
                <a:avLst/>
              </a:prstGeom>
              <a:noFill/>
              <a:ln w="9525">
                <a:noFill/>
                <a:miter lim="800000"/>
                <a:headEnd/>
                <a:tailEnd/>
              </a:ln>
            </p:spPr>
          </p:pic>
          <p:sp>
            <p:nvSpPr>
              <p:cNvPr id="47003" name="Rectangle 10"/>
              <p:cNvSpPr>
                <a:spLocks noChangeArrowheads="1"/>
              </p:cNvSpPr>
              <p:nvPr/>
            </p:nvSpPr>
            <p:spPr bwMode="auto">
              <a:xfrm>
                <a:off x="759" y="2694"/>
                <a:ext cx="442" cy="6"/>
              </a:xfrm>
              <a:prstGeom prst="rect">
                <a:avLst/>
              </a:prstGeom>
              <a:solidFill>
                <a:srgbClr val="03AF4D"/>
              </a:solidFill>
              <a:ln w="9525">
                <a:noFill/>
                <a:miter lim="800000"/>
                <a:headEnd/>
                <a:tailEnd/>
              </a:ln>
            </p:spPr>
            <p:txBody>
              <a:bodyPr/>
              <a:lstStyle/>
              <a:p>
                <a:endParaRPr lang="en-GB"/>
              </a:p>
            </p:txBody>
          </p:sp>
          <p:sp>
            <p:nvSpPr>
              <p:cNvPr id="47004" name="Rectangle 11"/>
              <p:cNvSpPr>
                <a:spLocks noChangeArrowheads="1"/>
              </p:cNvSpPr>
              <p:nvPr/>
            </p:nvSpPr>
            <p:spPr bwMode="auto">
              <a:xfrm>
                <a:off x="759" y="2700"/>
                <a:ext cx="442" cy="5"/>
              </a:xfrm>
              <a:prstGeom prst="rect">
                <a:avLst/>
              </a:prstGeom>
              <a:solidFill>
                <a:srgbClr val="05AF4D"/>
              </a:solidFill>
              <a:ln w="9525">
                <a:noFill/>
                <a:miter lim="800000"/>
                <a:headEnd/>
                <a:tailEnd/>
              </a:ln>
            </p:spPr>
            <p:txBody>
              <a:bodyPr/>
              <a:lstStyle/>
              <a:p>
                <a:endParaRPr lang="en-GB"/>
              </a:p>
            </p:txBody>
          </p:sp>
          <p:pic>
            <p:nvPicPr>
              <p:cNvPr id="47005" name="Picture 12"/>
              <p:cNvPicPr>
                <a:picLocks noChangeAspect="1" noChangeArrowheads="1"/>
              </p:cNvPicPr>
              <p:nvPr/>
            </p:nvPicPr>
            <p:blipFill>
              <a:blip r:embed="rId261"/>
              <a:srcRect/>
              <a:stretch>
                <a:fillRect/>
              </a:stretch>
            </p:blipFill>
            <p:spPr bwMode="auto">
              <a:xfrm>
                <a:off x="759" y="2700"/>
                <a:ext cx="442" cy="5"/>
              </a:xfrm>
              <a:prstGeom prst="rect">
                <a:avLst/>
              </a:prstGeom>
              <a:noFill/>
              <a:ln w="9525">
                <a:noFill/>
                <a:miter lim="800000"/>
                <a:headEnd/>
                <a:tailEnd/>
              </a:ln>
            </p:spPr>
          </p:pic>
          <p:sp>
            <p:nvSpPr>
              <p:cNvPr id="47006" name="Rectangle 13"/>
              <p:cNvSpPr>
                <a:spLocks noChangeArrowheads="1"/>
              </p:cNvSpPr>
              <p:nvPr/>
            </p:nvSpPr>
            <p:spPr bwMode="auto">
              <a:xfrm>
                <a:off x="759" y="2700"/>
                <a:ext cx="442" cy="5"/>
              </a:xfrm>
              <a:prstGeom prst="rect">
                <a:avLst/>
              </a:prstGeom>
              <a:solidFill>
                <a:srgbClr val="05AF4D"/>
              </a:solidFill>
              <a:ln w="9525">
                <a:noFill/>
                <a:miter lim="800000"/>
                <a:headEnd/>
                <a:tailEnd/>
              </a:ln>
            </p:spPr>
            <p:txBody>
              <a:bodyPr/>
              <a:lstStyle/>
              <a:p>
                <a:endParaRPr lang="en-GB"/>
              </a:p>
            </p:txBody>
          </p:sp>
          <p:sp>
            <p:nvSpPr>
              <p:cNvPr id="47007" name="Rectangle 14"/>
              <p:cNvSpPr>
                <a:spLocks noChangeArrowheads="1"/>
              </p:cNvSpPr>
              <p:nvPr/>
            </p:nvSpPr>
            <p:spPr bwMode="auto">
              <a:xfrm>
                <a:off x="759" y="2705"/>
                <a:ext cx="442" cy="6"/>
              </a:xfrm>
              <a:prstGeom prst="rect">
                <a:avLst/>
              </a:prstGeom>
              <a:solidFill>
                <a:srgbClr val="07AF4D"/>
              </a:solidFill>
              <a:ln w="9525">
                <a:noFill/>
                <a:miter lim="800000"/>
                <a:headEnd/>
                <a:tailEnd/>
              </a:ln>
            </p:spPr>
            <p:txBody>
              <a:bodyPr/>
              <a:lstStyle/>
              <a:p>
                <a:endParaRPr lang="en-GB"/>
              </a:p>
            </p:txBody>
          </p:sp>
          <p:pic>
            <p:nvPicPr>
              <p:cNvPr id="47008" name="Picture 15"/>
              <p:cNvPicPr>
                <a:picLocks noChangeAspect="1" noChangeArrowheads="1"/>
              </p:cNvPicPr>
              <p:nvPr/>
            </p:nvPicPr>
            <p:blipFill>
              <a:blip r:embed="rId262"/>
              <a:srcRect/>
              <a:stretch>
                <a:fillRect/>
              </a:stretch>
            </p:blipFill>
            <p:spPr bwMode="auto">
              <a:xfrm>
                <a:off x="759" y="2705"/>
                <a:ext cx="442" cy="6"/>
              </a:xfrm>
              <a:prstGeom prst="rect">
                <a:avLst/>
              </a:prstGeom>
              <a:noFill/>
              <a:ln w="9525">
                <a:noFill/>
                <a:miter lim="800000"/>
                <a:headEnd/>
                <a:tailEnd/>
              </a:ln>
            </p:spPr>
          </p:pic>
          <p:sp>
            <p:nvSpPr>
              <p:cNvPr id="47009" name="Rectangle 16"/>
              <p:cNvSpPr>
                <a:spLocks noChangeArrowheads="1"/>
              </p:cNvSpPr>
              <p:nvPr/>
            </p:nvSpPr>
            <p:spPr bwMode="auto">
              <a:xfrm>
                <a:off x="759" y="2705"/>
                <a:ext cx="442" cy="6"/>
              </a:xfrm>
              <a:prstGeom prst="rect">
                <a:avLst/>
              </a:prstGeom>
              <a:solidFill>
                <a:srgbClr val="07AF4D"/>
              </a:solidFill>
              <a:ln w="9525">
                <a:noFill/>
                <a:miter lim="800000"/>
                <a:headEnd/>
                <a:tailEnd/>
              </a:ln>
            </p:spPr>
            <p:txBody>
              <a:bodyPr/>
              <a:lstStyle/>
              <a:p>
                <a:endParaRPr lang="en-GB"/>
              </a:p>
            </p:txBody>
          </p:sp>
          <p:sp>
            <p:nvSpPr>
              <p:cNvPr id="47010" name="Rectangle 17"/>
              <p:cNvSpPr>
                <a:spLocks noChangeArrowheads="1"/>
              </p:cNvSpPr>
              <p:nvPr/>
            </p:nvSpPr>
            <p:spPr bwMode="auto">
              <a:xfrm>
                <a:off x="759" y="2711"/>
                <a:ext cx="442" cy="2"/>
              </a:xfrm>
              <a:prstGeom prst="rect">
                <a:avLst/>
              </a:prstGeom>
              <a:solidFill>
                <a:srgbClr val="09AF4D"/>
              </a:solidFill>
              <a:ln w="9525">
                <a:noFill/>
                <a:miter lim="800000"/>
                <a:headEnd/>
                <a:tailEnd/>
              </a:ln>
            </p:spPr>
            <p:txBody>
              <a:bodyPr/>
              <a:lstStyle/>
              <a:p>
                <a:endParaRPr lang="en-GB"/>
              </a:p>
            </p:txBody>
          </p:sp>
          <p:pic>
            <p:nvPicPr>
              <p:cNvPr id="47011" name="Picture 18"/>
              <p:cNvPicPr>
                <a:picLocks noChangeAspect="1" noChangeArrowheads="1"/>
              </p:cNvPicPr>
              <p:nvPr/>
            </p:nvPicPr>
            <p:blipFill>
              <a:blip r:embed="rId263"/>
              <a:srcRect/>
              <a:stretch>
                <a:fillRect/>
              </a:stretch>
            </p:blipFill>
            <p:spPr bwMode="auto">
              <a:xfrm>
                <a:off x="759" y="2711"/>
                <a:ext cx="442" cy="2"/>
              </a:xfrm>
              <a:prstGeom prst="rect">
                <a:avLst/>
              </a:prstGeom>
              <a:noFill/>
              <a:ln w="9525">
                <a:noFill/>
                <a:miter lim="800000"/>
                <a:headEnd/>
                <a:tailEnd/>
              </a:ln>
            </p:spPr>
          </p:pic>
          <p:sp>
            <p:nvSpPr>
              <p:cNvPr id="47012" name="Rectangle 19"/>
              <p:cNvSpPr>
                <a:spLocks noChangeArrowheads="1"/>
              </p:cNvSpPr>
              <p:nvPr/>
            </p:nvSpPr>
            <p:spPr bwMode="auto">
              <a:xfrm>
                <a:off x="759" y="2711"/>
                <a:ext cx="442" cy="2"/>
              </a:xfrm>
              <a:prstGeom prst="rect">
                <a:avLst/>
              </a:prstGeom>
              <a:solidFill>
                <a:srgbClr val="09AF4D"/>
              </a:solidFill>
              <a:ln w="9525">
                <a:noFill/>
                <a:miter lim="800000"/>
                <a:headEnd/>
                <a:tailEnd/>
              </a:ln>
            </p:spPr>
            <p:txBody>
              <a:bodyPr/>
              <a:lstStyle/>
              <a:p>
                <a:endParaRPr lang="en-GB"/>
              </a:p>
            </p:txBody>
          </p:sp>
          <p:sp>
            <p:nvSpPr>
              <p:cNvPr id="47013" name="Rectangle 20"/>
              <p:cNvSpPr>
                <a:spLocks noChangeArrowheads="1"/>
              </p:cNvSpPr>
              <p:nvPr/>
            </p:nvSpPr>
            <p:spPr bwMode="auto">
              <a:xfrm>
                <a:off x="759" y="2713"/>
                <a:ext cx="442" cy="4"/>
              </a:xfrm>
              <a:prstGeom prst="rect">
                <a:avLst/>
              </a:prstGeom>
              <a:solidFill>
                <a:srgbClr val="09AF4B"/>
              </a:solidFill>
              <a:ln w="9525">
                <a:noFill/>
                <a:miter lim="800000"/>
                <a:headEnd/>
                <a:tailEnd/>
              </a:ln>
            </p:spPr>
            <p:txBody>
              <a:bodyPr/>
              <a:lstStyle/>
              <a:p>
                <a:endParaRPr lang="en-GB"/>
              </a:p>
            </p:txBody>
          </p:sp>
          <p:pic>
            <p:nvPicPr>
              <p:cNvPr id="47014" name="Picture 21"/>
              <p:cNvPicPr>
                <a:picLocks noChangeAspect="1" noChangeArrowheads="1"/>
              </p:cNvPicPr>
              <p:nvPr/>
            </p:nvPicPr>
            <p:blipFill>
              <a:blip r:embed="rId264"/>
              <a:srcRect/>
              <a:stretch>
                <a:fillRect/>
              </a:stretch>
            </p:blipFill>
            <p:spPr bwMode="auto">
              <a:xfrm>
                <a:off x="759" y="2713"/>
                <a:ext cx="442" cy="4"/>
              </a:xfrm>
              <a:prstGeom prst="rect">
                <a:avLst/>
              </a:prstGeom>
              <a:noFill/>
              <a:ln w="9525">
                <a:noFill/>
                <a:miter lim="800000"/>
                <a:headEnd/>
                <a:tailEnd/>
              </a:ln>
            </p:spPr>
          </p:pic>
          <p:sp>
            <p:nvSpPr>
              <p:cNvPr id="47015" name="Rectangle 22"/>
              <p:cNvSpPr>
                <a:spLocks noChangeArrowheads="1"/>
              </p:cNvSpPr>
              <p:nvPr/>
            </p:nvSpPr>
            <p:spPr bwMode="auto">
              <a:xfrm>
                <a:off x="759" y="2713"/>
                <a:ext cx="442" cy="4"/>
              </a:xfrm>
              <a:prstGeom prst="rect">
                <a:avLst/>
              </a:prstGeom>
              <a:solidFill>
                <a:srgbClr val="09AF4B"/>
              </a:solidFill>
              <a:ln w="9525">
                <a:noFill/>
                <a:miter lim="800000"/>
                <a:headEnd/>
                <a:tailEnd/>
              </a:ln>
            </p:spPr>
            <p:txBody>
              <a:bodyPr/>
              <a:lstStyle/>
              <a:p>
                <a:endParaRPr lang="en-GB"/>
              </a:p>
            </p:txBody>
          </p:sp>
          <p:sp>
            <p:nvSpPr>
              <p:cNvPr id="47016" name="Rectangle 23"/>
              <p:cNvSpPr>
                <a:spLocks noChangeArrowheads="1"/>
              </p:cNvSpPr>
              <p:nvPr/>
            </p:nvSpPr>
            <p:spPr bwMode="auto">
              <a:xfrm>
                <a:off x="759" y="2717"/>
                <a:ext cx="442" cy="6"/>
              </a:xfrm>
              <a:prstGeom prst="rect">
                <a:avLst/>
              </a:prstGeom>
              <a:solidFill>
                <a:srgbClr val="0BAF4B"/>
              </a:solidFill>
              <a:ln w="9525">
                <a:noFill/>
                <a:miter lim="800000"/>
                <a:headEnd/>
                <a:tailEnd/>
              </a:ln>
            </p:spPr>
            <p:txBody>
              <a:bodyPr/>
              <a:lstStyle/>
              <a:p>
                <a:endParaRPr lang="en-GB"/>
              </a:p>
            </p:txBody>
          </p:sp>
          <p:pic>
            <p:nvPicPr>
              <p:cNvPr id="47017" name="Picture 24"/>
              <p:cNvPicPr>
                <a:picLocks noChangeAspect="1" noChangeArrowheads="1"/>
              </p:cNvPicPr>
              <p:nvPr/>
            </p:nvPicPr>
            <p:blipFill>
              <a:blip r:embed="rId265"/>
              <a:srcRect/>
              <a:stretch>
                <a:fillRect/>
              </a:stretch>
            </p:blipFill>
            <p:spPr bwMode="auto">
              <a:xfrm>
                <a:off x="759" y="2717"/>
                <a:ext cx="442" cy="6"/>
              </a:xfrm>
              <a:prstGeom prst="rect">
                <a:avLst/>
              </a:prstGeom>
              <a:noFill/>
              <a:ln w="9525">
                <a:noFill/>
                <a:miter lim="800000"/>
                <a:headEnd/>
                <a:tailEnd/>
              </a:ln>
            </p:spPr>
          </p:pic>
          <p:sp>
            <p:nvSpPr>
              <p:cNvPr id="47018" name="Rectangle 25"/>
              <p:cNvSpPr>
                <a:spLocks noChangeArrowheads="1"/>
              </p:cNvSpPr>
              <p:nvPr/>
            </p:nvSpPr>
            <p:spPr bwMode="auto">
              <a:xfrm>
                <a:off x="759" y="2717"/>
                <a:ext cx="442" cy="6"/>
              </a:xfrm>
              <a:prstGeom prst="rect">
                <a:avLst/>
              </a:prstGeom>
              <a:solidFill>
                <a:srgbClr val="0BAF4B"/>
              </a:solidFill>
              <a:ln w="9525">
                <a:noFill/>
                <a:miter lim="800000"/>
                <a:headEnd/>
                <a:tailEnd/>
              </a:ln>
            </p:spPr>
            <p:txBody>
              <a:bodyPr/>
              <a:lstStyle/>
              <a:p>
                <a:endParaRPr lang="en-GB"/>
              </a:p>
            </p:txBody>
          </p:sp>
          <p:sp>
            <p:nvSpPr>
              <p:cNvPr id="47019" name="Rectangle 26"/>
              <p:cNvSpPr>
                <a:spLocks noChangeArrowheads="1"/>
              </p:cNvSpPr>
              <p:nvPr/>
            </p:nvSpPr>
            <p:spPr bwMode="auto">
              <a:xfrm>
                <a:off x="759" y="2723"/>
                <a:ext cx="442" cy="6"/>
              </a:xfrm>
              <a:prstGeom prst="rect">
                <a:avLst/>
              </a:prstGeom>
              <a:solidFill>
                <a:srgbClr val="0DAF4B"/>
              </a:solidFill>
              <a:ln w="9525">
                <a:noFill/>
                <a:miter lim="800000"/>
                <a:headEnd/>
                <a:tailEnd/>
              </a:ln>
            </p:spPr>
            <p:txBody>
              <a:bodyPr/>
              <a:lstStyle/>
              <a:p>
                <a:endParaRPr lang="en-GB"/>
              </a:p>
            </p:txBody>
          </p:sp>
          <p:pic>
            <p:nvPicPr>
              <p:cNvPr id="47020" name="Picture 27"/>
              <p:cNvPicPr>
                <a:picLocks noChangeAspect="1" noChangeArrowheads="1"/>
              </p:cNvPicPr>
              <p:nvPr/>
            </p:nvPicPr>
            <p:blipFill>
              <a:blip r:embed="rId266"/>
              <a:srcRect/>
              <a:stretch>
                <a:fillRect/>
              </a:stretch>
            </p:blipFill>
            <p:spPr bwMode="auto">
              <a:xfrm>
                <a:off x="759" y="2723"/>
                <a:ext cx="442" cy="6"/>
              </a:xfrm>
              <a:prstGeom prst="rect">
                <a:avLst/>
              </a:prstGeom>
              <a:noFill/>
              <a:ln w="9525">
                <a:noFill/>
                <a:miter lim="800000"/>
                <a:headEnd/>
                <a:tailEnd/>
              </a:ln>
            </p:spPr>
          </p:pic>
          <p:sp>
            <p:nvSpPr>
              <p:cNvPr id="47021" name="Rectangle 28"/>
              <p:cNvSpPr>
                <a:spLocks noChangeArrowheads="1"/>
              </p:cNvSpPr>
              <p:nvPr/>
            </p:nvSpPr>
            <p:spPr bwMode="auto">
              <a:xfrm>
                <a:off x="759" y="2723"/>
                <a:ext cx="442" cy="6"/>
              </a:xfrm>
              <a:prstGeom prst="rect">
                <a:avLst/>
              </a:prstGeom>
              <a:solidFill>
                <a:srgbClr val="0DAF4B"/>
              </a:solidFill>
              <a:ln w="9525">
                <a:noFill/>
                <a:miter lim="800000"/>
                <a:headEnd/>
                <a:tailEnd/>
              </a:ln>
            </p:spPr>
            <p:txBody>
              <a:bodyPr/>
              <a:lstStyle/>
              <a:p>
                <a:endParaRPr lang="en-GB"/>
              </a:p>
            </p:txBody>
          </p:sp>
          <p:sp>
            <p:nvSpPr>
              <p:cNvPr id="47022" name="Rectangle 29"/>
              <p:cNvSpPr>
                <a:spLocks noChangeArrowheads="1"/>
              </p:cNvSpPr>
              <p:nvPr/>
            </p:nvSpPr>
            <p:spPr bwMode="auto">
              <a:xfrm>
                <a:off x="759" y="2729"/>
                <a:ext cx="442" cy="2"/>
              </a:xfrm>
              <a:prstGeom prst="rect">
                <a:avLst/>
              </a:prstGeom>
              <a:solidFill>
                <a:srgbClr val="0FAF4B"/>
              </a:solidFill>
              <a:ln w="9525">
                <a:noFill/>
                <a:miter lim="800000"/>
                <a:headEnd/>
                <a:tailEnd/>
              </a:ln>
            </p:spPr>
            <p:txBody>
              <a:bodyPr/>
              <a:lstStyle/>
              <a:p>
                <a:endParaRPr lang="en-GB"/>
              </a:p>
            </p:txBody>
          </p:sp>
          <p:pic>
            <p:nvPicPr>
              <p:cNvPr id="47023" name="Picture 30"/>
              <p:cNvPicPr>
                <a:picLocks noChangeAspect="1" noChangeArrowheads="1"/>
              </p:cNvPicPr>
              <p:nvPr/>
            </p:nvPicPr>
            <p:blipFill>
              <a:blip r:embed="rId267"/>
              <a:srcRect/>
              <a:stretch>
                <a:fillRect/>
              </a:stretch>
            </p:blipFill>
            <p:spPr bwMode="auto">
              <a:xfrm>
                <a:off x="759" y="2729"/>
                <a:ext cx="442" cy="2"/>
              </a:xfrm>
              <a:prstGeom prst="rect">
                <a:avLst/>
              </a:prstGeom>
              <a:noFill/>
              <a:ln w="9525">
                <a:noFill/>
                <a:miter lim="800000"/>
                <a:headEnd/>
                <a:tailEnd/>
              </a:ln>
            </p:spPr>
          </p:pic>
          <p:sp>
            <p:nvSpPr>
              <p:cNvPr id="47024" name="Rectangle 31"/>
              <p:cNvSpPr>
                <a:spLocks noChangeArrowheads="1"/>
              </p:cNvSpPr>
              <p:nvPr/>
            </p:nvSpPr>
            <p:spPr bwMode="auto">
              <a:xfrm>
                <a:off x="759" y="2729"/>
                <a:ext cx="442" cy="2"/>
              </a:xfrm>
              <a:prstGeom prst="rect">
                <a:avLst/>
              </a:prstGeom>
              <a:solidFill>
                <a:srgbClr val="0FAF4B"/>
              </a:solidFill>
              <a:ln w="9525">
                <a:noFill/>
                <a:miter lim="800000"/>
                <a:headEnd/>
                <a:tailEnd/>
              </a:ln>
            </p:spPr>
            <p:txBody>
              <a:bodyPr/>
              <a:lstStyle/>
              <a:p>
                <a:endParaRPr lang="en-GB"/>
              </a:p>
            </p:txBody>
          </p:sp>
          <p:sp>
            <p:nvSpPr>
              <p:cNvPr id="47025" name="Rectangle 32"/>
              <p:cNvSpPr>
                <a:spLocks noChangeArrowheads="1"/>
              </p:cNvSpPr>
              <p:nvPr/>
            </p:nvSpPr>
            <p:spPr bwMode="auto">
              <a:xfrm>
                <a:off x="759" y="2731"/>
                <a:ext cx="442" cy="3"/>
              </a:xfrm>
              <a:prstGeom prst="rect">
                <a:avLst/>
              </a:prstGeom>
              <a:solidFill>
                <a:srgbClr val="0FB149"/>
              </a:solidFill>
              <a:ln w="9525">
                <a:noFill/>
                <a:miter lim="800000"/>
                <a:headEnd/>
                <a:tailEnd/>
              </a:ln>
            </p:spPr>
            <p:txBody>
              <a:bodyPr/>
              <a:lstStyle/>
              <a:p>
                <a:endParaRPr lang="en-GB"/>
              </a:p>
            </p:txBody>
          </p:sp>
          <p:pic>
            <p:nvPicPr>
              <p:cNvPr id="47026" name="Picture 33"/>
              <p:cNvPicPr>
                <a:picLocks noChangeAspect="1" noChangeArrowheads="1"/>
              </p:cNvPicPr>
              <p:nvPr/>
            </p:nvPicPr>
            <p:blipFill>
              <a:blip r:embed="rId268"/>
              <a:srcRect/>
              <a:stretch>
                <a:fillRect/>
              </a:stretch>
            </p:blipFill>
            <p:spPr bwMode="auto">
              <a:xfrm>
                <a:off x="759" y="2731"/>
                <a:ext cx="442" cy="3"/>
              </a:xfrm>
              <a:prstGeom prst="rect">
                <a:avLst/>
              </a:prstGeom>
              <a:noFill/>
              <a:ln w="9525">
                <a:noFill/>
                <a:miter lim="800000"/>
                <a:headEnd/>
                <a:tailEnd/>
              </a:ln>
            </p:spPr>
          </p:pic>
          <p:sp>
            <p:nvSpPr>
              <p:cNvPr id="47027" name="Rectangle 34"/>
              <p:cNvSpPr>
                <a:spLocks noChangeArrowheads="1"/>
              </p:cNvSpPr>
              <p:nvPr/>
            </p:nvSpPr>
            <p:spPr bwMode="auto">
              <a:xfrm>
                <a:off x="759" y="2731"/>
                <a:ext cx="442" cy="3"/>
              </a:xfrm>
              <a:prstGeom prst="rect">
                <a:avLst/>
              </a:prstGeom>
              <a:solidFill>
                <a:srgbClr val="0FB149"/>
              </a:solidFill>
              <a:ln w="9525">
                <a:noFill/>
                <a:miter lim="800000"/>
                <a:headEnd/>
                <a:tailEnd/>
              </a:ln>
            </p:spPr>
            <p:txBody>
              <a:bodyPr/>
              <a:lstStyle/>
              <a:p>
                <a:endParaRPr lang="en-GB"/>
              </a:p>
            </p:txBody>
          </p:sp>
          <p:sp>
            <p:nvSpPr>
              <p:cNvPr id="47028" name="Rectangle 35"/>
              <p:cNvSpPr>
                <a:spLocks noChangeArrowheads="1"/>
              </p:cNvSpPr>
              <p:nvPr/>
            </p:nvSpPr>
            <p:spPr bwMode="auto">
              <a:xfrm>
                <a:off x="759" y="2734"/>
                <a:ext cx="442" cy="6"/>
              </a:xfrm>
              <a:prstGeom prst="rect">
                <a:avLst/>
              </a:prstGeom>
              <a:solidFill>
                <a:srgbClr val="11B149"/>
              </a:solidFill>
              <a:ln w="9525">
                <a:noFill/>
                <a:miter lim="800000"/>
                <a:headEnd/>
                <a:tailEnd/>
              </a:ln>
            </p:spPr>
            <p:txBody>
              <a:bodyPr/>
              <a:lstStyle/>
              <a:p>
                <a:endParaRPr lang="en-GB"/>
              </a:p>
            </p:txBody>
          </p:sp>
          <p:pic>
            <p:nvPicPr>
              <p:cNvPr id="47029" name="Picture 36"/>
              <p:cNvPicPr>
                <a:picLocks noChangeAspect="1" noChangeArrowheads="1"/>
              </p:cNvPicPr>
              <p:nvPr/>
            </p:nvPicPr>
            <p:blipFill>
              <a:blip r:embed="rId269"/>
              <a:srcRect/>
              <a:stretch>
                <a:fillRect/>
              </a:stretch>
            </p:blipFill>
            <p:spPr bwMode="auto">
              <a:xfrm>
                <a:off x="759" y="2734"/>
                <a:ext cx="442" cy="6"/>
              </a:xfrm>
              <a:prstGeom prst="rect">
                <a:avLst/>
              </a:prstGeom>
              <a:noFill/>
              <a:ln w="9525">
                <a:noFill/>
                <a:miter lim="800000"/>
                <a:headEnd/>
                <a:tailEnd/>
              </a:ln>
            </p:spPr>
          </p:pic>
          <p:sp>
            <p:nvSpPr>
              <p:cNvPr id="47030" name="Rectangle 37"/>
              <p:cNvSpPr>
                <a:spLocks noChangeArrowheads="1"/>
              </p:cNvSpPr>
              <p:nvPr/>
            </p:nvSpPr>
            <p:spPr bwMode="auto">
              <a:xfrm>
                <a:off x="759" y="2734"/>
                <a:ext cx="442" cy="6"/>
              </a:xfrm>
              <a:prstGeom prst="rect">
                <a:avLst/>
              </a:prstGeom>
              <a:solidFill>
                <a:srgbClr val="11B149"/>
              </a:solidFill>
              <a:ln w="9525">
                <a:noFill/>
                <a:miter lim="800000"/>
                <a:headEnd/>
                <a:tailEnd/>
              </a:ln>
            </p:spPr>
            <p:txBody>
              <a:bodyPr/>
              <a:lstStyle/>
              <a:p>
                <a:endParaRPr lang="en-GB"/>
              </a:p>
            </p:txBody>
          </p:sp>
          <p:sp>
            <p:nvSpPr>
              <p:cNvPr id="47031" name="Rectangle 38"/>
              <p:cNvSpPr>
                <a:spLocks noChangeArrowheads="1"/>
              </p:cNvSpPr>
              <p:nvPr/>
            </p:nvSpPr>
            <p:spPr bwMode="auto">
              <a:xfrm>
                <a:off x="759" y="2740"/>
                <a:ext cx="442" cy="6"/>
              </a:xfrm>
              <a:prstGeom prst="rect">
                <a:avLst/>
              </a:prstGeom>
              <a:solidFill>
                <a:srgbClr val="13B149"/>
              </a:solidFill>
              <a:ln w="9525">
                <a:noFill/>
                <a:miter lim="800000"/>
                <a:headEnd/>
                <a:tailEnd/>
              </a:ln>
            </p:spPr>
            <p:txBody>
              <a:bodyPr/>
              <a:lstStyle/>
              <a:p>
                <a:endParaRPr lang="en-GB"/>
              </a:p>
            </p:txBody>
          </p:sp>
          <p:pic>
            <p:nvPicPr>
              <p:cNvPr id="47032" name="Picture 39"/>
              <p:cNvPicPr>
                <a:picLocks noChangeAspect="1" noChangeArrowheads="1"/>
              </p:cNvPicPr>
              <p:nvPr/>
            </p:nvPicPr>
            <p:blipFill>
              <a:blip r:embed="rId270"/>
              <a:srcRect/>
              <a:stretch>
                <a:fillRect/>
              </a:stretch>
            </p:blipFill>
            <p:spPr bwMode="auto">
              <a:xfrm>
                <a:off x="759" y="2740"/>
                <a:ext cx="442" cy="6"/>
              </a:xfrm>
              <a:prstGeom prst="rect">
                <a:avLst/>
              </a:prstGeom>
              <a:noFill/>
              <a:ln w="9525">
                <a:noFill/>
                <a:miter lim="800000"/>
                <a:headEnd/>
                <a:tailEnd/>
              </a:ln>
            </p:spPr>
          </p:pic>
          <p:sp>
            <p:nvSpPr>
              <p:cNvPr id="47033" name="Rectangle 40"/>
              <p:cNvSpPr>
                <a:spLocks noChangeArrowheads="1"/>
              </p:cNvSpPr>
              <p:nvPr/>
            </p:nvSpPr>
            <p:spPr bwMode="auto">
              <a:xfrm>
                <a:off x="759" y="2740"/>
                <a:ext cx="442" cy="6"/>
              </a:xfrm>
              <a:prstGeom prst="rect">
                <a:avLst/>
              </a:prstGeom>
              <a:solidFill>
                <a:srgbClr val="13B149"/>
              </a:solidFill>
              <a:ln w="9525">
                <a:noFill/>
                <a:miter lim="800000"/>
                <a:headEnd/>
                <a:tailEnd/>
              </a:ln>
            </p:spPr>
            <p:txBody>
              <a:bodyPr/>
              <a:lstStyle/>
              <a:p>
                <a:endParaRPr lang="en-GB"/>
              </a:p>
            </p:txBody>
          </p:sp>
          <p:sp>
            <p:nvSpPr>
              <p:cNvPr id="47034" name="Rectangle 41"/>
              <p:cNvSpPr>
                <a:spLocks noChangeArrowheads="1"/>
              </p:cNvSpPr>
              <p:nvPr/>
            </p:nvSpPr>
            <p:spPr bwMode="auto">
              <a:xfrm>
                <a:off x="759" y="2746"/>
                <a:ext cx="442" cy="5"/>
              </a:xfrm>
              <a:prstGeom prst="rect">
                <a:avLst/>
              </a:prstGeom>
              <a:solidFill>
                <a:srgbClr val="15B149"/>
              </a:solidFill>
              <a:ln w="9525">
                <a:noFill/>
                <a:miter lim="800000"/>
                <a:headEnd/>
                <a:tailEnd/>
              </a:ln>
            </p:spPr>
            <p:txBody>
              <a:bodyPr/>
              <a:lstStyle/>
              <a:p>
                <a:endParaRPr lang="en-GB"/>
              </a:p>
            </p:txBody>
          </p:sp>
          <p:pic>
            <p:nvPicPr>
              <p:cNvPr id="47035" name="Picture 42"/>
              <p:cNvPicPr>
                <a:picLocks noChangeAspect="1" noChangeArrowheads="1"/>
              </p:cNvPicPr>
              <p:nvPr/>
            </p:nvPicPr>
            <p:blipFill>
              <a:blip r:embed="rId271"/>
              <a:srcRect/>
              <a:stretch>
                <a:fillRect/>
              </a:stretch>
            </p:blipFill>
            <p:spPr bwMode="auto">
              <a:xfrm>
                <a:off x="759" y="2746"/>
                <a:ext cx="442" cy="5"/>
              </a:xfrm>
              <a:prstGeom prst="rect">
                <a:avLst/>
              </a:prstGeom>
              <a:noFill/>
              <a:ln w="9525">
                <a:noFill/>
                <a:miter lim="800000"/>
                <a:headEnd/>
                <a:tailEnd/>
              </a:ln>
            </p:spPr>
          </p:pic>
          <p:sp>
            <p:nvSpPr>
              <p:cNvPr id="47036" name="Rectangle 43"/>
              <p:cNvSpPr>
                <a:spLocks noChangeArrowheads="1"/>
              </p:cNvSpPr>
              <p:nvPr/>
            </p:nvSpPr>
            <p:spPr bwMode="auto">
              <a:xfrm>
                <a:off x="759" y="2746"/>
                <a:ext cx="442" cy="5"/>
              </a:xfrm>
              <a:prstGeom prst="rect">
                <a:avLst/>
              </a:prstGeom>
              <a:solidFill>
                <a:srgbClr val="15B149"/>
              </a:solidFill>
              <a:ln w="9525">
                <a:noFill/>
                <a:miter lim="800000"/>
                <a:headEnd/>
                <a:tailEnd/>
              </a:ln>
            </p:spPr>
            <p:txBody>
              <a:bodyPr/>
              <a:lstStyle/>
              <a:p>
                <a:endParaRPr lang="en-GB"/>
              </a:p>
            </p:txBody>
          </p:sp>
          <p:sp>
            <p:nvSpPr>
              <p:cNvPr id="47037" name="Rectangle 44"/>
              <p:cNvSpPr>
                <a:spLocks noChangeArrowheads="1"/>
              </p:cNvSpPr>
              <p:nvPr/>
            </p:nvSpPr>
            <p:spPr bwMode="auto">
              <a:xfrm>
                <a:off x="759" y="2751"/>
                <a:ext cx="442" cy="1"/>
              </a:xfrm>
              <a:prstGeom prst="rect">
                <a:avLst/>
              </a:prstGeom>
              <a:solidFill>
                <a:srgbClr val="15B147"/>
              </a:solidFill>
              <a:ln w="9525">
                <a:noFill/>
                <a:miter lim="800000"/>
                <a:headEnd/>
                <a:tailEnd/>
              </a:ln>
            </p:spPr>
            <p:txBody>
              <a:bodyPr/>
              <a:lstStyle/>
              <a:p>
                <a:endParaRPr lang="en-GB"/>
              </a:p>
            </p:txBody>
          </p:sp>
          <p:pic>
            <p:nvPicPr>
              <p:cNvPr id="47038" name="Picture 45"/>
              <p:cNvPicPr>
                <a:picLocks noChangeAspect="1" noChangeArrowheads="1"/>
              </p:cNvPicPr>
              <p:nvPr/>
            </p:nvPicPr>
            <p:blipFill>
              <a:blip r:embed="rId272"/>
              <a:srcRect/>
              <a:stretch>
                <a:fillRect/>
              </a:stretch>
            </p:blipFill>
            <p:spPr bwMode="auto">
              <a:xfrm>
                <a:off x="759" y="2751"/>
                <a:ext cx="442" cy="1"/>
              </a:xfrm>
              <a:prstGeom prst="rect">
                <a:avLst/>
              </a:prstGeom>
              <a:noFill/>
              <a:ln w="9525">
                <a:noFill/>
                <a:miter lim="800000"/>
                <a:headEnd/>
                <a:tailEnd/>
              </a:ln>
            </p:spPr>
          </p:pic>
          <p:sp>
            <p:nvSpPr>
              <p:cNvPr id="47039" name="Rectangle 46"/>
              <p:cNvSpPr>
                <a:spLocks noChangeArrowheads="1"/>
              </p:cNvSpPr>
              <p:nvPr/>
            </p:nvSpPr>
            <p:spPr bwMode="auto">
              <a:xfrm>
                <a:off x="759" y="2751"/>
                <a:ext cx="442" cy="1"/>
              </a:xfrm>
              <a:prstGeom prst="rect">
                <a:avLst/>
              </a:prstGeom>
              <a:solidFill>
                <a:srgbClr val="15B147"/>
              </a:solidFill>
              <a:ln w="9525">
                <a:noFill/>
                <a:miter lim="800000"/>
                <a:headEnd/>
                <a:tailEnd/>
              </a:ln>
            </p:spPr>
            <p:txBody>
              <a:bodyPr/>
              <a:lstStyle/>
              <a:p>
                <a:endParaRPr lang="en-GB"/>
              </a:p>
            </p:txBody>
          </p:sp>
          <p:sp>
            <p:nvSpPr>
              <p:cNvPr id="47040" name="Rectangle 47"/>
              <p:cNvSpPr>
                <a:spLocks noChangeArrowheads="1"/>
              </p:cNvSpPr>
              <p:nvPr/>
            </p:nvSpPr>
            <p:spPr bwMode="auto">
              <a:xfrm>
                <a:off x="759" y="2752"/>
                <a:ext cx="442" cy="5"/>
              </a:xfrm>
              <a:prstGeom prst="rect">
                <a:avLst/>
              </a:prstGeom>
              <a:solidFill>
                <a:srgbClr val="17B147"/>
              </a:solidFill>
              <a:ln w="9525">
                <a:noFill/>
                <a:miter lim="800000"/>
                <a:headEnd/>
                <a:tailEnd/>
              </a:ln>
            </p:spPr>
            <p:txBody>
              <a:bodyPr/>
              <a:lstStyle/>
              <a:p>
                <a:endParaRPr lang="en-GB"/>
              </a:p>
            </p:txBody>
          </p:sp>
          <p:pic>
            <p:nvPicPr>
              <p:cNvPr id="47041" name="Picture 48"/>
              <p:cNvPicPr>
                <a:picLocks noChangeAspect="1" noChangeArrowheads="1"/>
              </p:cNvPicPr>
              <p:nvPr/>
            </p:nvPicPr>
            <p:blipFill>
              <a:blip r:embed="rId273"/>
              <a:srcRect/>
              <a:stretch>
                <a:fillRect/>
              </a:stretch>
            </p:blipFill>
            <p:spPr bwMode="auto">
              <a:xfrm>
                <a:off x="759" y="2752"/>
                <a:ext cx="442" cy="5"/>
              </a:xfrm>
              <a:prstGeom prst="rect">
                <a:avLst/>
              </a:prstGeom>
              <a:noFill/>
              <a:ln w="9525">
                <a:noFill/>
                <a:miter lim="800000"/>
                <a:headEnd/>
                <a:tailEnd/>
              </a:ln>
            </p:spPr>
          </p:pic>
          <p:sp>
            <p:nvSpPr>
              <p:cNvPr id="47042" name="Rectangle 49"/>
              <p:cNvSpPr>
                <a:spLocks noChangeArrowheads="1"/>
              </p:cNvSpPr>
              <p:nvPr/>
            </p:nvSpPr>
            <p:spPr bwMode="auto">
              <a:xfrm>
                <a:off x="759" y="2752"/>
                <a:ext cx="442" cy="5"/>
              </a:xfrm>
              <a:prstGeom prst="rect">
                <a:avLst/>
              </a:prstGeom>
              <a:solidFill>
                <a:srgbClr val="17B147"/>
              </a:solidFill>
              <a:ln w="9525">
                <a:noFill/>
                <a:miter lim="800000"/>
                <a:headEnd/>
                <a:tailEnd/>
              </a:ln>
            </p:spPr>
            <p:txBody>
              <a:bodyPr/>
              <a:lstStyle/>
              <a:p>
                <a:endParaRPr lang="en-GB"/>
              </a:p>
            </p:txBody>
          </p:sp>
          <p:sp>
            <p:nvSpPr>
              <p:cNvPr id="47043" name="Rectangle 50"/>
              <p:cNvSpPr>
                <a:spLocks noChangeArrowheads="1"/>
              </p:cNvSpPr>
              <p:nvPr/>
            </p:nvSpPr>
            <p:spPr bwMode="auto">
              <a:xfrm>
                <a:off x="759" y="2757"/>
                <a:ext cx="442" cy="6"/>
              </a:xfrm>
              <a:prstGeom prst="rect">
                <a:avLst/>
              </a:prstGeom>
              <a:solidFill>
                <a:srgbClr val="19B147"/>
              </a:solidFill>
              <a:ln w="9525">
                <a:noFill/>
                <a:miter lim="800000"/>
                <a:headEnd/>
                <a:tailEnd/>
              </a:ln>
            </p:spPr>
            <p:txBody>
              <a:bodyPr/>
              <a:lstStyle/>
              <a:p>
                <a:endParaRPr lang="en-GB"/>
              </a:p>
            </p:txBody>
          </p:sp>
          <p:pic>
            <p:nvPicPr>
              <p:cNvPr id="47044" name="Picture 51"/>
              <p:cNvPicPr>
                <a:picLocks noChangeAspect="1" noChangeArrowheads="1"/>
              </p:cNvPicPr>
              <p:nvPr/>
            </p:nvPicPr>
            <p:blipFill>
              <a:blip r:embed="rId274"/>
              <a:srcRect/>
              <a:stretch>
                <a:fillRect/>
              </a:stretch>
            </p:blipFill>
            <p:spPr bwMode="auto">
              <a:xfrm>
                <a:off x="759" y="2757"/>
                <a:ext cx="442" cy="6"/>
              </a:xfrm>
              <a:prstGeom prst="rect">
                <a:avLst/>
              </a:prstGeom>
              <a:noFill/>
              <a:ln w="9525">
                <a:noFill/>
                <a:miter lim="800000"/>
                <a:headEnd/>
                <a:tailEnd/>
              </a:ln>
            </p:spPr>
          </p:pic>
          <p:sp>
            <p:nvSpPr>
              <p:cNvPr id="47045" name="Rectangle 52"/>
              <p:cNvSpPr>
                <a:spLocks noChangeArrowheads="1"/>
              </p:cNvSpPr>
              <p:nvPr/>
            </p:nvSpPr>
            <p:spPr bwMode="auto">
              <a:xfrm>
                <a:off x="759" y="2757"/>
                <a:ext cx="442" cy="6"/>
              </a:xfrm>
              <a:prstGeom prst="rect">
                <a:avLst/>
              </a:prstGeom>
              <a:solidFill>
                <a:srgbClr val="19B147"/>
              </a:solidFill>
              <a:ln w="9525">
                <a:noFill/>
                <a:miter lim="800000"/>
                <a:headEnd/>
                <a:tailEnd/>
              </a:ln>
            </p:spPr>
            <p:txBody>
              <a:bodyPr/>
              <a:lstStyle/>
              <a:p>
                <a:endParaRPr lang="en-GB"/>
              </a:p>
            </p:txBody>
          </p:sp>
          <p:sp>
            <p:nvSpPr>
              <p:cNvPr id="47046" name="Rectangle 53"/>
              <p:cNvSpPr>
                <a:spLocks noChangeArrowheads="1"/>
              </p:cNvSpPr>
              <p:nvPr/>
            </p:nvSpPr>
            <p:spPr bwMode="auto">
              <a:xfrm>
                <a:off x="759" y="2763"/>
                <a:ext cx="442" cy="6"/>
              </a:xfrm>
              <a:prstGeom prst="rect">
                <a:avLst/>
              </a:prstGeom>
              <a:solidFill>
                <a:srgbClr val="1BB147"/>
              </a:solidFill>
              <a:ln w="9525">
                <a:noFill/>
                <a:miter lim="800000"/>
                <a:headEnd/>
                <a:tailEnd/>
              </a:ln>
            </p:spPr>
            <p:txBody>
              <a:bodyPr/>
              <a:lstStyle/>
              <a:p>
                <a:endParaRPr lang="en-GB"/>
              </a:p>
            </p:txBody>
          </p:sp>
          <p:pic>
            <p:nvPicPr>
              <p:cNvPr id="47047" name="Picture 54"/>
              <p:cNvPicPr>
                <a:picLocks noChangeAspect="1" noChangeArrowheads="1"/>
              </p:cNvPicPr>
              <p:nvPr/>
            </p:nvPicPr>
            <p:blipFill>
              <a:blip r:embed="rId275"/>
              <a:srcRect/>
              <a:stretch>
                <a:fillRect/>
              </a:stretch>
            </p:blipFill>
            <p:spPr bwMode="auto">
              <a:xfrm>
                <a:off x="759" y="2763"/>
                <a:ext cx="442" cy="6"/>
              </a:xfrm>
              <a:prstGeom prst="rect">
                <a:avLst/>
              </a:prstGeom>
              <a:noFill/>
              <a:ln w="9525">
                <a:noFill/>
                <a:miter lim="800000"/>
                <a:headEnd/>
                <a:tailEnd/>
              </a:ln>
            </p:spPr>
          </p:pic>
          <p:sp>
            <p:nvSpPr>
              <p:cNvPr id="47048" name="Rectangle 55"/>
              <p:cNvSpPr>
                <a:spLocks noChangeArrowheads="1"/>
              </p:cNvSpPr>
              <p:nvPr/>
            </p:nvSpPr>
            <p:spPr bwMode="auto">
              <a:xfrm>
                <a:off x="759" y="2763"/>
                <a:ext cx="442" cy="6"/>
              </a:xfrm>
              <a:prstGeom prst="rect">
                <a:avLst/>
              </a:prstGeom>
              <a:solidFill>
                <a:srgbClr val="1BB147"/>
              </a:solidFill>
              <a:ln w="9525">
                <a:noFill/>
                <a:miter lim="800000"/>
                <a:headEnd/>
                <a:tailEnd/>
              </a:ln>
            </p:spPr>
            <p:txBody>
              <a:bodyPr/>
              <a:lstStyle/>
              <a:p>
                <a:endParaRPr lang="en-GB"/>
              </a:p>
            </p:txBody>
          </p:sp>
          <p:sp>
            <p:nvSpPr>
              <p:cNvPr id="47049" name="Rectangle 56"/>
              <p:cNvSpPr>
                <a:spLocks noChangeArrowheads="1"/>
              </p:cNvSpPr>
              <p:nvPr/>
            </p:nvSpPr>
            <p:spPr bwMode="auto">
              <a:xfrm>
                <a:off x="759" y="2769"/>
                <a:ext cx="442" cy="6"/>
              </a:xfrm>
              <a:prstGeom prst="rect">
                <a:avLst/>
              </a:prstGeom>
              <a:solidFill>
                <a:srgbClr val="1DB145"/>
              </a:solidFill>
              <a:ln w="9525">
                <a:noFill/>
                <a:miter lim="800000"/>
                <a:headEnd/>
                <a:tailEnd/>
              </a:ln>
            </p:spPr>
            <p:txBody>
              <a:bodyPr/>
              <a:lstStyle/>
              <a:p>
                <a:endParaRPr lang="en-GB"/>
              </a:p>
            </p:txBody>
          </p:sp>
          <p:pic>
            <p:nvPicPr>
              <p:cNvPr id="47050" name="Picture 57"/>
              <p:cNvPicPr>
                <a:picLocks noChangeAspect="1" noChangeArrowheads="1"/>
              </p:cNvPicPr>
              <p:nvPr/>
            </p:nvPicPr>
            <p:blipFill>
              <a:blip r:embed="rId276"/>
              <a:srcRect/>
              <a:stretch>
                <a:fillRect/>
              </a:stretch>
            </p:blipFill>
            <p:spPr bwMode="auto">
              <a:xfrm>
                <a:off x="759" y="2769"/>
                <a:ext cx="442" cy="6"/>
              </a:xfrm>
              <a:prstGeom prst="rect">
                <a:avLst/>
              </a:prstGeom>
              <a:noFill/>
              <a:ln w="9525">
                <a:noFill/>
                <a:miter lim="800000"/>
                <a:headEnd/>
                <a:tailEnd/>
              </a:ln>
            </p:spPr>
          </p:pic>
          <p:sp>
            <p:nvSpPr>
              <p:cNvPr id="47051" name="Rectangle 58"/>
              <p:cNvSpPr>
                <a:spLocks noChangeArrowheads="1"/>
              </p:cNvSpPr>
              <p:nvPr/>
            </p:nvSpPr>
            <p:spPr bwMode="auto">
              <a:xfrm>
                <a:off x="759" y="2769"/>
                <a:ext cx="442" cy="6"/>
              </a:xfrm>
              <a:prstGeom prst="rect">
                <a:avLst/>
              </a:prstGeom>
              <a:solidFill>
                <a:srgbClr val="1DB145"/>
              </a:solidFill>
              <a:ln w="9525">
                <a:noFill/>
                <a:miter lim="800000"/>
                <a:headEnd/>
                <a:tailEnd/>
              </a:ln>
            </p:spPr>
            <p:txBody>
              <a:bodyPr/>
              <a:lstStyle/>
              <a:p>
                <a:endParaRPr lang="en-GB"/>
              </a:p>
            </p:txBody>
          </p:sp>
          <p:sp>
            <p:nvSpPr>
              <p:cNvPr id="47052" name="Rectangle 59"/>
              <p:cNvSpPr>
                <a:spLocks noChangeArrowheads="1"/>
              </p:cNvSpPr>
              <p:nvPr/>
            </p:nvSpPr>
            <p:spPr bwMode="auto">
              <a:xfrm>
                <a:off x="759" y="2775"/>
                <a:ext cx="442" cy="5"/>
              </a:xfrm>
              <a:prstGeom prst="rect">
                <a:avLst/>
              </a:prstGeom>
              <a:solidFill>
                <a:srgbClr val="1FB145"/>
              </a:solidFill>
              <a:ln w="9525">
                <a:noFill/>
                <a:miter lim="800000"/>
                <a:headEnd/>
                <a:tailEnd/>
              </a:ln>
            </p:spPr>
            <p:txBody>
              <a:bodyPr/>
              <a:lstStyle/>
              <a:p>
                <a:endParaRPr lang="en-GB"/>
              </a:p>
            </p:txBody>
          </p:sp>
          <p:pic>
            <p:nvPicPr>
              <p:cNvPr id="47053" name="Picture 60"/>
              <p:cNvPicPr>
                <a:picLocks noChangeAspect="1" noChangeArrowheads="1"/>
              </p:cNvPicPr>
              <p:nvPr/>
            </p:nvPicPr>
            <p:blipFill>
              <a:blip r:embed="rId277"/>
              <a:srcRect/>
              <a:stretch>
                <a:fillRect/>
              </a:stretch>
            </p:blipFill>
            <p:spPr bwMode="auto">
              <a:xfrm>
                <a:off x="759" y="2775"/>
                <a:ext cx="442" cy="5"/>
              </a:xfrm>
              <a:prstGeom prst="rect">
                <a:avLst/>
              </a:prstGeom>
              <a:noFill/>
              <a:ln w="9525">
                <a:noFill/>
                <a:miter lim="800000"/>
                <a:headEnd/>
                <a:tailEnd/>
              </a:ln>
            </p:spPr>
          </p:pic>
          <p:sp>
            <p:nvSpPr>
              <p:cNvPr id="47054" name="Rectangle 61"/>
              <p:cNvSpPr>
                <a:spLocks noChangeArrowheads="1"/>
              </p:cNvSpPr>
              <p:nvPr/>
            </p:nvSpPr>
            <p:spPr bwMode="auto">
              <a:xfrm>
                <a:off x="759" y="2775"/>
                <a:ext cx="442" cy="5"/>
              </a:xfrm>
              <a:prstGeom prst="rect">
                <a:avLst/>
              </a:prstGeom>
              <a:solidFill>
                <a:srgbClr val="1FB145"/>
              </a:solidFill>
              <a:ln w="9525">
                <a:noFill/>
                <a:miter lim="800000"/>
                <a:headEnd/>
                <a:tailEnd/>
              </a:ln>
            </p:spPr>
            <p:txBody>
              <a:bodyPr/>
              <a:lstStyle/>
              <a:p>
                <a:endParaRPr lang="en-GB"/>
              </a:p>
            </p:txBody>
          </p:sp>
          <p:sp>
            <p:nvSpPr>
              <p:cNvPr id="47055" name="Rectangle 62"/>
              <p:cNvSpPr>
                <a:spLocks noChangeArrowheads="1"/>
              </p:cNvSpPr>
              <p:nvPr/>
            </p:nvSpPr>
            <p:spPr bwMode="auto">
              <a:xfrm>
                <a:off x="759" y="2780"/>
                <a:ext cx="442" cy="6"/>
              </a:xfrm>
              <a:prstGeom prst="rect">
                <a:avLst/>
              </a:prstGeom>
              <a:solidFill>
                <a:srgbClr val="21B145"/>
              </a:solidFill>
              <a:ln w="9525">
                <a:noFill/>
                <a:miter lim="800000"/>
                <a:headEnd/>
                <a:tailEnd/>
              </a:ln>
            </p:spPr>
            <p:txBody>
              <a:bodyPr/>
              <a:lstStyle/>
              <a:p>
                <a:endParaRPr lang="en-GB"/>
              </a:p>
            </p:txBody>
          </p:sp>
          <p:pic>
            <p:nvPicPr>
              <p:cNvPr id="47056" name="Picture 63"/>
              <p:cNvPicPr>
                <a:picLocks noChangeAspect="1" noChangeArrowheads="1"/>
              </p:cNvPicPr>
              <p:nvPr/>
            </p:nvPicPr>
            <p:blipFill>
              <a:blip r:embed="rId278"/>
              <a:srcRect/>
              <a:stretch>
                <a:fillRect/>
              </a:stretch>
            </p:blipFill>
            <p:spPr bwMode="auto">
              <a:xfrm>
                <a:off x="759" y="2780"/>
                <a:ext cx="442" cy="6"/>
              </a:xfrm>
              <a:prstGeom prst="rect">
                <a:avLst/>
              </a:prstGeom>
              <a:noFill/>
              <a:ln w="9525">
                <a:noFill/>
                <a:miter lim="800000"/>
                <a:headEnd/>
                <a:tailEnd/>
              </a:ln>
            </p:spPr>
          </p:pic>
          <p:sp>
            <p:nvSpPr>
              <p:cNvPr id="47057" name="Rectangle 64"/>
              <p:cNvSpPr>
                <a:spLocks noChangeArrowheads="1"/>
              </p:cNvSpPr>
              <p:nvPr/>
            </p:nvSpPr>
            <p:spPr bwMode="auto">
              <a:xfrm>
                <a:off x="759" y="2780"/>
                <a:ext cx="442" cy="6"/>
              </a:xfrm>
              <a:prstGeom prst="rect">
                <a:avLst/>
              </a:prstGeom>
              <a:solidFill>
                <a:srgbClr val="21B145"/>
              </a:solidFill>
              <a:ln w="9525">
                <a:noFill/>
                <a:miter lim="800000"/>
                <a:headEnd/>
                <a:tailEnd/>
              </a:ln>
            </p:spPr>
            <p:txBody>
              <a:bodyPr/>
              <a:lstStyle/>
              <a:p>
                <a:endParaRPr lang="en-GB"/>
              </a:p>
            </p:txBody>
          </p:sp>
          <p:sp>
            <p:nvSpPr>
              <p:cNvPr id="47058" name="Rectangle 65"/>
              <p:cNvSpPr>
                <a:spLocks noChangeArrowheads="1"/>
              </p:cNvSpPr>
              <p:nvPr/>
            </p:nvSpPr>
            <p:spPr bwMode="auto">
              <a:xfrm>
                <a:off x="759" y="2786"/>
                <a:ext cx="442" cy="1"/>
              </a:xfrm>
              <a:prstGeom prst="rect">
                <a:avLst/>
              </a:prstGeom>
              <a:solidFill>
                <a:srgbClr val="23B145"/>
              </a:solidFill>
              <a:ln w="9525">
                <a:noFill/>
                <a:miter lim="800000"/>
                <a:headEnd/>
                <a:tailEnd/>
              </a:ln>
            </p:spPr>
            <p:txBody>
              <a:bodyPr/>
              <a:lstStyle/>
              <a:p>
                <a:endParaRPr lang="en-GB"/>
              </a:p>
            </p:txBody>
          </p:sp>
          <p:pic>
            <p:nvPicPr>
              <p:cNvPr id="47059" name="Picture 66"/>
              <p:cNvPicPr>
                <a:picLocks noChangeAspect="1" noChangeArrowheads="1"/>
              </p:cNvPicPr>
              <p:nvPr/>
            </p:nvPicPr>
            <p:blipFill>
              <a:blip r:embed="rId279"/>
              <a:srcRect/>
              <a:stretch>
                <a:fillRect/>
              </a:stretch>
            </p:blipFill>
            <p:spPr bwMode="auto">
              <a:xfrm>
                <a:off x="759" y="2786"/>
                <a:ext cx="442" cy="1"/>
              </a:xfrm>
              <a:prstGeom prst="rect">
                <a:avLst/>
              </a:prstGeom>
              <a:noFill/>
              <a:ln w="9525">
                <a:noFill/>
                <a:miter lim="800000"/>
                <a:headEnd/>
                <a:tailEnd/>
              </a:ln>
            </p:spPr>
          </p:pic>
          <p:sp>
            <p:nvSpPr>
              <p:cNvPr id="47060" name="Rectangle 67"/>
              <p:cNvSpPr>
                <a:spLocks noChangeArrowheads="1"/>
              </p:cNvSpPr>
              <p:nvPr/>
            </p:nvSpPr>
            <p:spPr bwMode="auto">
              <a:xfrm>
                <a:off x="759" y="2786"/>
                <a:ext cx="442" cy="1"/>
              </a:xfrm>
              <a:prstGeom prst="rect">
                <a:avLst/>
              </a:prstGeom>
              <a:solidFill>
                <a:srgbClr val="23B145"/>
              </a:solidFill>
              <a:ln w="9525">
                <a:noFill/>
                <a:miter lim="800000"/>
                <a:headEnd/>
                <a:tailEnd/>
              </a:ln>
            </p:spPr>
            <p:txBody>
              <a:bodyPr/>
              <a:lstStyle/>
              <a:p>
                <a:endParaRPr lang="en-GB"/>
              </a:p>
            </p:txBody>
          </p:sp>
          <p:sp>
            <p:nvSpPr>
              <p:cNvPr id="47061" name="Rectangle 68"/>
              <p:cNvSpPr>
                <a:spLocks noChangeArrowheads="1"/>
              </p:cNvSpPr>
              <p:nvPr/>
            </p:nvSpPr>
            <p:spPr bwMode="auto">
              <a:xfrm>
                <a:off x="759" y="2787"/>
                <a:ext cx="442" cy="5"/>
              </a:xfrm>
              <a:prstGeom prst="rect">
                <a:avLst/>
              </a:prstGeom>
              <a:solidFill>
                <a:srgbClr val="23B143"/>
              </a:solidFill>
              <a:ln w="9525">
                <a:noFill/>
                <a:miter lim="800000"/>
                <a:headEnd/>
                <a:tailEnd/>
              </a:ln>
            </p:spPr>
            <p:txBody>
              <a:bodyPr/>
              <a:lstStyle/>
              <a:p>
                <a:endParaRPr lang="en-GB"/>
              </a:p>
            </p:txBody>
          </p:sp>
          <p:pic>
            <p:nvPicPr>
              <p:cNvPr id="47062" name="Picture 69"/>
              <p:cNvPicPr>
                <a:picLocks noChangeAspect="1" noChangeArrowheads="1"/>
              </p:cNvPicPr>
              <p:nvPr/>
            </p:nvPicPr>
            <p:blipFill>
              <a:blip r:embed="rId280"/>
              <a:srcRect/>
              <a:stretch>
                <a:fillRect/>
              </a:stretch>
            </p:blipFill>
            <p:spPr bwMode="auto">
              <a:xfrm>
                <a:off x="759" y="2787"/>
                <a:ext cx="442" cy="5"/>
              </a:xfrm>
              <a:prstGeom prst="rect">
                <a:avLst/>
              </a:prstGeom>
              <a:noFill/>
              <a:ln w="9525">
                <a:noFill/>
                <a:miter lim="800000"/>
                <a:headEnd/>
                <a:tailEnd/>
              </a:ln>
            </p:spPr>
          </p:pic>
          <p:sp>
            <p:nvSpPr>
              <p:cNvPr id="47063" name="Rectangle 70"/>
              <p:cNvSpPr>
                <a:spLocks noChangeArrowheads="1"/>
              </p:cNvSpPr>
              <p:nvPr/>
            </p:nvSpPr>
            <p:spPr bwMode="auto">
              <a:xfrm>
                <a:off x="759" y="2787"/>
                <a:ext cx="442" cy="5"/>
              </a:xfrm>
              <a:prstGeom prst="rect">
                <a:avLst/>
              </a:prstGeom>
              <a:solidFill>
                <a:srgbClr val="23B143"/>
              </a:solidFill>
              <a:ln w="9525">
                <a:noFill/>
                <a:miter lim="800000"/>
                <a:headEnd/>
                <a:tailEnd/>
              </a:ln>
            </p:spPr>
            <p:txBody>
              <a:bodyPr/>
              <a:lstStyle/>
              <a:p>
                <a:endParaRPr lang="en-GB"/>
              </a:p>
            </p:txBody>
          </p:sp>
          <p:sp>
            <p:nvSpPr>
              <p:cNvPr id="47064" name="Rectangle 71"/>
              <p:cNvSpPr>
                <a:spLocks noChangeArrowheads="1"/>
              </p:cNvSpPr>
              <p:nvPr/>
            </p:nvSpPr>
            <p:spPr bwMode="auto">
              <a:xfrm>
                <a:off x="759" y="2792"/>
                <a:ext cx="442" cy="6"/>
              </a:xfrm>
              <a:prstGeom prst="rect">
                <a:avLst/>
              </a:prstGeom>
              <a:solidFill>
                <a:srgbClr val="25B143"/>
              </a:solidFill>
              <a:ln w="9525">
                <a:noFill/>
                <a:miter lim="800000"/>
                <a:headEnd/>
                <a:tailEnd/>
              </a:ln>
            </p:spPr>
            <p:txBody>
              <a:bodyPr/>
              <a:lstStyle/>
              <a:p>
                <a:endParaRPr lang="en-GB"/>
              </a:p>
            </p:txBody>
          </p:sp>
          <p:pic>
            <p:nvPicPr>
              <p:cNvPr id="47065" name="Picture 72"/>
              <p:cNvPicPr>
                <a:picLocks noChangeAspect="1" noChangeArrowheads="1"/>
              </p:cNvPicPr>
              <p:nvPr/>
            </p:nvPicPr>
            <p:blipFill>
              <a:blip r:embed="rId281"/>
              <a:srcRect/>
              <a:stretch>
                <a:fillRect/>
              </a:stretch>
            </p:blipFill>
            <p:spPr bwMode="auto">
              <a:xfrm>
                <a:off x="759" y="2792"/>
                <a:ext cx="442" cy="6"/>
              </a:xfrm>
              <a:prstGeom prst="rect">
                <a:avLst/>
              </a:prstGeom>
              <a:noFill/>
              <a:ln w="9525">
                <a:noFill/>
                <a:miter lim="800000"/>
                <a:headEnd/>
                <a:tailEnd/>
              </a:ln>
            </p:spPr>
          </p:pic>
          <p:sp>
            <p:nvSpPr>
              <p:cNvPr id="47066" name="Rectangle 73"/>
              <p:cNvSpPr>
                <a:spLocks noChangeArrowheads="1"/>
              </p:cNvSpPr>
              <p:nvPr/>
            </p:nvSpPr>
            <p:spPr bwMode="auto">
              <a:xfrm>
                <a:off x="759" y="2792"/>
                <a:ext cx="442" cy="6"/>
              </a:xfrm>
              <a:prstGeom prst="rect">
                <a:avLst/>
              </a:prstGeom>
              <a:solidFill>
                <a:srgbClr val="25B143"/>
              </a:solidFill>
              <a:ln w="9525">
                <a:noFill/>
                <a:miter lim="800000"/>
                <a:headEnd/>
                <a:tailEnd/>
              </a:ln>
            </p:spPr>
            <p:txBody>
              <a:bodyPr/>
              <a:lstStyle/>
              <a:p>
                <a:endParaRPr lang="en-GB"/>
              </a:p>
            </p:txBody>
          </p:sp>
          <p:sp>
            <p:nvSpPr>
              <p:cNvPr id="47067" name="Rectangle 74"/>
              <p:cNvSpPr>
                <a:spLocks noChangeArrowheads="1"/>
              </p:cNvSpPr>
              <p:nvPr/>
            </p:nvSpPr>
            <p:spPr bwMode="auto">
              <a:xfrm>
                <a:off x="759" y="2798"/>
                <a:ext cx="442" cy="6"/>
              </a:xfrm>
              <a:prstGeom prst="rect">
                <a:avLst/>
              </a:prstGeom>
              <a:solidFill>
                <a:srgbClr val="27B143"/>
              </a:solidFill>
              <a:ln w="9525">
                <a:noFill/>
                <a:miter lim="800000"/>
                <a:headEnd/>
                <a:tailEnd/>
              </a:ln>
            </p:spPr>
            <p:txBody>
              <a:bodyPr/>
              <a:lstStyle/>
              <a:p>
                <a:endParaRPr lang="en-GB"/>
              </a:p>
            </p:txBody>
          </p:sp>
          <p:pic>
            <p:nvPicPr>
              <p:cNvPr id="47068" name="Picture 75"/>
              <p:cNvPicPr>
                <a:picLocks noChangeAspect="1" noChangeArrowheads="1"/>
              </p:cNvPicPr>
              <p:nvPr/>
            </p:nvPicPr>
            <p:blipFill>
              <a:blip r:embed="rId282"/>
              <a:srcRect/>
              <a:stretch>
                <a:fillRect/>
              </a:stretch>
            </p:blipFill>
            <p:spPr bwMode="auto">
              <a:xfrm>
                <a:off x="759" y="2798"/>
                <a:ext cx="442" cy="6"/>
              </a:xfrm>
              <a:prstGeom prst="rect">
                <a:avLst/>
              </a:prstGeom>
              <a:noFill/>
              <a:ln w="9525">
                <a:noFill/>
                <a:miter lim="800000"/>
                <a:headEnd/>
                <a:tailEnd/>
              </a:ln>
            </p:spPr>
          </p:pic>
          <p:sp>
            <p:nvSpPr>
              <p:cNvPr id="47069" name="Rectangle 76"/>
              <p:cNvSpPr>
                <a:spLocks noChangeArrowheads="1"/>
              </p:cNvSpPr>
              <p:nvPr/>
            </p:nvSpPr>
            <p:spPr bwMode="auto">
              <a:xfrm>
                <a:off x="759" y="2798"/>
                <a:ext cx="442" cy="6"/>
              </a:xfrm>
              <a:prstGeom prst="rect">
                <a:avLst/>
              </a:prstGeom>
              <a:solidFill>
                <a:srgbClr val="27B143"/>
              </a:solidFill>
              <a:ln w="9525">
                <a:noFill/>
                <a:miter lim="800000"/>
                <a:headEnd/>
                <a:tailEnd/>
              </a:ln>
            </p:spPr>
            <p:txBody>
              <a:bodyPr/>
              <a:lstStyle/>
              <a:p>
                <a:endParaRPr lang="en-GB"/>
              </a:p>
            </p:txBody>
          </p:sp>
          <p:sp>
            <p:nvSpPr>
              <p:cNvPr id="47070" name="Rectangle 77"/>
              <p:cNvSpPr>
                <a:spLocks noChangeArrowheads="1"/>
              </p:cNvSpPr>
              <p:nvPr/>
            </p:nvSpPr>
            <p:spPr bwMode="auto">
              <a:xfrm>
                <a:off x="759" y="2804"/>
                <a:ext cx="442" cy="1"/>
              </a:xfrm>
              <a:prstGeom prst="rect">
                <a:avLst/>
              </a:prstGeom>
              <a:solidFill>
                <a:srgbClr val="29B143"/>
              </a:solidFill>
              <a:ln w="9525">
                <a:noFill/>
                <a:miter lim="800000"/>
                <a:headEnd/>
                <a:tailEnd/>
              </a:ln>
            </p:spPr>
            <p:txBody>
              <a:bodyPr/>
              <a:lstStyle/>
              <a:p>
                <a:endParaRPr lang="en-GB"/>
              </a:p>
            </p:txBody>
          </p:sp>
          <p:pic>
            <p:nvPicPr>
              <p:cNvPr id="47071" name="Picture 78"/>
              <p:cNvPicPr>
                <a:picLocks noChangeAspect="1" noChangeArrowheads="1"/>
              </p:cNvPicPr>
              <p:nvPr/>
            </p:nvPicPr>
            <p:blipFill>
              <a:blip r:embed="rId283"/>
              <a:srcRect/>
              <a:stretch>
                <a:fillRect/>
              </a:stretch>
            </p:blipFill>
            <p:spPr bwMode="auto">
              <a:xfrm>
                <a:off x="759" y="2804"/>
                <a:ext cx="442" cy="1"/>
              </a:xfrm>
              <a:prstGeom prst="rect">
                <a:avLst/>
              </a:prstGeom>
              <a:noFill/>
              <a:ln w="9525">
                <a:noFill/>
                <a:miter lim="800000"/>
                <a:headEnd/>
                <a:tailEnd/>
              </a:ln>
            </p:spPr>
          </p:pic>
          <p:sp>
            <p:nvSpPr>
              <p:cNvPr id="47072" name="Rectangle 79"/>
              <p:cNvSpPr>
                <a:spLocks noChangeArrowheads="1"/>
              </p:cNvSpPr>
              <p:nvPr/>
            </p:nvSpPr>
            <p:spPr bwMode="auto">
              <a:xfrm>
                <a:off x="759" y="2804"/>
                <a:ext cx="442" cy="1"/>
              </a:xfrm>
              <a:prstGeom prst="rect">
                <a:avLst/>
              </a:prstGeom>
              <a:solidFill>
                <a:srgbClr val="29B143"/>
              </a:solidFill>
              <a:ln w="9525">
                <a:noFill/>
                <a:miter lim="800000"/>
                <a:headEnd/>
                <a:tailEnd/>
              </a:ln>
            </p:spPr>
            <p:txBody>
              <a:bodyPr/>
              <a:lstStyle/>
              <a:p>
                <a:endParaRPr lang="en-GB"/>
              </a:p>
            </p:txBody>
          </p:sp>
          <p:sp>
            <p:nvSpPr>
              <p:cNvPr id="47073" name="Rectangle 80"/>
              <p:cNvSpPr>
                <a:spLocks noChangeArrowheads="1"/>
              </p:cNvSpPr>
              <p:nvPr/>
            </p:nvSpPr>
            <p:spPr bwMode="auto">
              <a:xfrm>
                <a:off x="759" y="2805"/>
                <a:ext cx="442" cy="5"/>
              </a:xfrm>
              <a:prstGeom prst="rect">
                <a:avLst/>
              </a:prstGeom>
              <a:solidFill>
                <a:srgbClr val="29B141"/>
              </a:solidFill>
              <a:ln w="9525">
                <a:noFill/>
                <a:miter lim="800000"/>
                <a:headEnd/>
                <a:tailEnd/>
              </a:ln>
            </p:spPr>
            <p:txBody>
              <a:bodyPr/>
              <a:lstStyle/>
              <a:p>
                <a:endParaRPr lang="en-GB"/>
              </a:p>
            </p:txBody>
          </p:sp>
          <p:pic>
            <p:nvPicPr>
              <p:cNvPr id="47074" name="Picture 81"/>
              <p:cNvPicPr>
                <a:picLocks noChangeAspect="1" noChangeArrowheads="1"/>
              </p:cNvPicPr>
              <p:nvPr/>
            </p:nvPicPr>
            <p:blipFill>
              <a:blip r:embed="rId284"/>
              <a:srcRect/>
              <a:stretch>
                <a:fillRect/>
              </a:stretch>
            </p:blipFill>
            <p:spPr bwMode="auto">
              <a:xfrm>
                <a:off x="759" y="2805"/>
                <a:ext cx="442" cy="5"/>
              </a:xfrm>
              <a:prstGeom prst="rect">
                <a:avLst/>
              </a:prstGeom>
              <a:noFill/>
              <a:ln w="9525">
                <a:noFill/>
                <a:miter lim="800000"/>
                <a:headEnd/>
                <a:tailEnd/>
              </a:ln>
            </p:spPr>
          </p:pic>
          <p:sp>
            <p:nvSpPr>
              <p:cNvPr id="47075" name="Rectangle 82"/>
              <p:cNvSpPr>
                <a:spLocks noChangeArrowheads="1"/>
              </p:cNvSpPr>
              <p:nvPr/>
            </p:nvSpPr>
            <p:spPr bwMode="auto">
              <a:xfrm>
                <a:off x="759" y="2805"/>
                <a:ext cx="442" cy="5"/>
              </a:xfrm>
              <a:prstGeom prst="rect">
                <a:avLst/>
              </a:prstGeom>
              <a:solidFill>
                <a:srgbClr val="29B141"/>
              </a:solidFill>
              <a:ln w="9525">
                <a:noFill/>
                <a:miter lim="800000"/>
                <a:headEnd/>
                <a:tailEnd/>
              </a:ln>
            </p:spPr>
            <p:txBody>
              <a:bodyPr/>
              <a:lstStyle/>
              <a:p>
                <a:endParaRPr lang="en-GB"/>
              </a:p>
            </p:txBody>
          </p:sp>
          <p:sp>
            <p:nvSpPr>
              <p:cNvPr id="47076" name="Rectangle 83"/>
              <p:cNvSpPr>
                <a:spLocks noChangeArrowheads="1"/>
              </p:cNvSpPr>
              <p:nvPr/>
            </p:nvSpPr>
            <p:spPr bwMode="auto">
              <a:xfrm>
                <a:off x="759" y="2810"/>
                <a:ext cx="442" cy="6"/>
              </a:xfrm>
              <a:prstGeom prst="rect">
                <a:avLst/>
              </a:prstGeom>
              <a:solidFill>
                <a:srgbClr val="2BB141"/>
              </a:solidFill>
              <a:ln w="9525">
                <a:noFill/>
                <a:miter lim="800000"/>
                <a:headEnd/>
                <a:tailEnd/>
              </a:ln>
            </p:spPr>
            <p:txBody>
              <a:bodyPr/>
              <a:lstStyle/>
              <a:p>
                <a:endParaRPr lang="en-GB"/>
              </a:p>
            </p:txBody>
          </p:sp>
          <p:pic>
            <p:nvPicPr>
              <p:cNvPr id="47077" name="Picture 84"/>
              <p:cNvPicPr>
                <a:picLocks noChangeAspect="1" noChangeArrowheads="1"/>
              </p:cNvPicPr>
              <p:nvPr/>
            </p:nvPicPr>
            <p:blipFill>
              <a:blip r:embed="rId285"/>
              <a:srcRect/>
              <a:stretch>
                <a:fillRect/>
              </a:stretch>
            </p:blipFill>
            <p:spPr bwMode="auto">
              <a:xfrm>
                <a:off x="759" y="2810"/>
                <a:ext cx="442" cy="6"/>
              </a:xfrm>
              <a:prstGeom prst="rect">
                <a:avLst/>
              </a:prstGeom>
              <a:noFill/>
              <a:ln w="9525">
                <a:noFill/>
                <a:miter lim="800000"/>
                <a:headEnd/>
                <a:tailEnd/>
              </a:ln>
            </p:spPr>
          </p:pic>
          <p:sp>
            <p:nvSpPr>
              <p:cNvPr id="47078" name="Rectangle 85"/>
              <p:cNvSpPr>
                <a:spLocks noChangeArrowheads="1"/>
              </p:cNvSpPr>
              <p:nvPr/>
            </p:nvSpPr>
            <p:spPr bwMode="auto">
              <a:xfrm>
                <a:off x="759" y="2810"/>
                <a:ext cx="442" cy="6"/>
              </a:xfrm>
              <a:prstGeom prst="rect">
                <a:avLst/>
              </a:prstGeom>
              <a:solidFill>
                <a:srgbClr val="2BB141"/>
              </a:solidFill>
              <a:ln w="9525">
                <a:noFill/>
                <a:miter lim="800000"/>
                <a:headEnd/>
                <a:tailEnd/>
              </a:ln>
            </p:spPr>
            <p:txBody>
              <a:bodyPr/>
              <a:lstStyle/>
              <a:p>
                <a:endParaRPr lang="en-GB"/>
              </a:p>
            </p:txBody>
          </p:sp>
          <p:sp>
            <p:nvSpPr>
              <p:cNvPr id="47079" name="Rectangle 86"/>
              <p:cNvSpPr>
                <a:spLocks noChangeArrowheads="1"/>
              </p:cNvSpPr>
              <p:nvPr/>
            </p:nvSpPr>
            <p:spPr bwMode="auto">
              <a:xfrm>
                <a:off x="759" y="2816"/>
                <a:ext cx="442" cy="6"/>
              </a:xfrm>
              <a:prstGeom prst="rect">
                <a:avLst/>
              </a:prstGeom>
              <a:solidFill>
                <a:srgbClr val="2DB141"/>
              </a:solidFill>
              <a:ln w="9525">
                <a:noFill/>
                <a:miter lim="800000"/>
                <a:headEnd/>
                <a:tailEnd/>
              </a:ln>
            </p:spPr>
            <p:txBody>
              <a:bodyPr/>
              <a:lstStyle/>
              <a:p>
                <a:endParaRPr lang="en-GB"/>
              </a:p>
            </p:txBody>
          </p:sp>
          <p:pic>
            <p:nvPicPr>
              <p:cNvPr id="47080" name="Picture 87"/>
              <p:cNvPicPr>
                <a:picLocks noChangeAspect="1" noChangeArrowheads="1"/>
              </p:cNvPicPr>
              <p:nvPr/>
            </p:nvPicPr>
            <p:blipFill>
              <a:blip r:embed="rId286"/>
              <a:srcRect/>
              <a:stretch>
                <a:fillRect/>
              </a:stretch>
            </p:blipFill>
            <p:spPr bwMode="auto">
              <a:xfrm>
                <a:off x="759" y="2816"/>
                <a:ext cx="442" cy="6"/>
              </a:xfrm>
              <a:prstGeom prst="rect">
                <a:avLst/>
              </a:prstGeom>
              <a:noFill/>
              <a:ln w="9525">
                <a:noFill/>
                <a:miter lim="800000"/>
                <a:headEnd/>
                <a:tailEnd/>
              </a:ln>
            </p:spPr>
          </p:pic>
          <p:sp>
            <p:nvSpPr>
              <p:cNvPr id="47081" name="Rectangle 88"/>
              <p:cNvSpPr>
                <a:spLocks noChangeArrowheads="1"/>
              </p:cNvSpPr>
              <p:nvPr/>
            </p:nvSpPr>
            <p:spPr bwMode="auto">
              <a:xfrm>
                <a:off x="759" y="2816"/>
                <a:ext cx="442" cy="6"/>
              </a:xfrm>
              <a:prstGeom prst="rect">
                <a:avLst/>
              </a:prstGeom>
              <a:solidFill>
                <a:srgbClr val="2DB141"/>
              </a:solidFill>
              <a:ln w="9525">
                <a:noFill/>
                <a:miter lim="800000"/>
                <a:headEnd/>
                <a:tailEnd/>
              </a:ln>
            </p:spPr>
            <p:txBody>
              <a:bodyPr/>
              <a:lstStyle/>
              <a:p>
                <a:endParaRPr lang="en-GB"/>
              </a:p>
            </p:txBody>
          </p:sp>
          <p:sp>
            <p:nvSpPr>
              <p:cNvPr id="47082" name="Rectangle 89"/>
              <p:cNvSpPr>
                <a:spLocks noChangeArrowheads="1"/>
              </p:cNvSpPr>
              <p:nvPr/>
            </p:nvSpPr>
            <p:spPr bwMode="auto">
              <a:xfrm>
                <a:off x="759" y="2822"/>
                <a:ext cx="442" cy="2"/>
              </a:xfrm>
              <a:prstGeom prst="rect">
                <a:avLst/>
              </a:prstGeom>
              <a:solidFill>
                <a:srgbClr val="2FB141"/>
              </a:solidFill>
              <a:ln w="9525">
                <a:noFill/>
                <a:miter lim="800000"/>
                <a:headEnd/>
                <a:tailEnd/>
              </a:ln>
            </p:spPr>
            <p:txBody>
              <a:bodyPr/>
              <a:lstStyle/>
              <a:p>
                <a:endParaRPr lang="en-GB"/>
              </a:p>
            </p:txBody>
          </p:sp>
          <p:pic>
            <p:nvPicPr>
              <p:cNvPr id="47083" name="Picture 90"/>
              <p:cNvPicPr>
                <a:picLocks noChangeAspect="1" noChangeArrowheads="1"/>
              </p:cNvPicPr>
              <p:nvPr/>
            </p:nvPicPr>
            <p:blipFill>
              <a:blip r:embed="rId287"/>
              <a:srcRect/>
              <a:stretch>
                <a:fillRect/>
              </a:stretch>
            </p:blipFill>
            <p:spPr bwMode="auto">
              <a:xfrm>
                <a:off x="759" y="2822"/>
                <a:ext cx="442" cy="2"/>
              </a:xfrm>
              <a:prstGeom prst="rect">
                <a:avLst/>
              </a:prstGeom>
              <a:noFill/>
              <a:ln w="9525">
                <a:noFill/>
                <a:miter lim="800000"/>
                <a:headEnd/>
                <a:tailEnd/>
              </a:ln>
            </p:spPr>
          </p:pic>
          <p:sp>
            <p:nvSpPr>
              <p:cNvPr id="47084" name="Rectangle 91"/>
              <p:cNvSpPr>
                <a:spLocks noChangeArrowheads="1"/>
              </p:cNvSpPr>
              <p:nvPr/>
            </p:nvSpPr>
            <p:spPr bwMode="auto">
              <a:xfrm>
                <a:off x="759" y="2822"/>
                <a:ext cx="442" cy="2"/>
              </a:xfrm>
              <a:prstGeom prst="rect">
                <a:avLst/>
              </a:prstGeom>
              <a:solidFill>
                <a:srgbClr val="2FB141"/>
              </a:solidFill>
              <a:ln w="9525">
                <a:noFill/>
                <a:miter lim="800000"/>
                <a:headEnd/>
                <a:tailEnd/>
              </a:ln>
            </p:spPr>
            <p:txBody>
              <a:bodyPr/>
              <a:lstStyle/>
              <a:p>
                <a:endParaRPr lang="en-GB"/>
              </a:p>
            </p:txBody>
          </p:sp>
          <p:sp>
            <p:nvSpPr>
              <p:cNvPr id="47085" name="Rectangle 92"/>
              <p:cNvSpPr>
                <a:spLocks noChangeArrowheads="1"/>
              </p:cNvSpPr>
              <p:nvPr/>
            </p:nvSpPr>
            <p:spPr bwMode="auto">
              <a:xfrm>
                <a:off x="759" y="2824"/>
                <a:ext cx="442" cy="3"/>
              </a:xfrm>
              <a:prstGeom prst="rect">
                <a:avLst/>
              </a:prstGeom>
              <a:solidFill>
                <a:srgbClr val="2FB33F"/>
              </a:solidFill>
              <a:ln w="9525">
                <a:noFill/>
                <a:miter lim="800000"/>
                <a:headEnd/>
                <a:tailEnd/>
              </a:ln>
            </p:spPr>
            <p:txBody>
              <a:bodyPr/>
              <a:lstStyle/>
              <a:p>
                <a:endParaRPr lang="en-GB"/>
              </a:p>
            </p:txBody>
          </p:sp>
          <p:pic>
            <p:nvPicPr>
              <p:cNvPr id="47086" name="Picture 93"/>
              <p:cNvPicPr>
                <a:picLocks noChangeAspect="1" noChangeArrowheads="1"/>
              </p:cNvPicPr>
              <p:nvPr/>
            </p:nvPicPr>
            <p:blipFill>
              <a:blip r:embed="rId288"/>
              <a:srcRect/>
              <a:stretch>
                <a:fillRect/>
              </a:stretch>
            </p:blipFill>
            <p:spPr bwMode="auto">
              <a:xfrm>
                <a:off x="759" y="2824"/>
                <a:ext cx="442" cy="3"/>
              </a:xfrm>
              <a:prstGeom prst="rect">
                <a:avLst/>
              </a:prstGeom>
              <a:noFill/>
              <a:ln w="9525">
                <a:noFill/>
                <a:miter lim="800000"/>
                <a:headEnd/>
                <a:tailEnd/>
              </a:ln>
            </p:spPr>
          </p:pic>
          <p:sp>
            <p:nvSpPr>
              <p:cNvPr id="47087" name="Rectangle 94"/>
              <p:cNvSpPr>
                <a:spLocks noChangeArrowheads="1"/>
              </p:cNvSpPr>
              <p:nvPr/>
            </p:nvSpPr>
            <p:spPr bwMode="auto">
              <a:xfrm>
                <a:off x="759" y="2824"/>
                <a:ext cx="442" cy="3"/>
              </a:xfrm>
              <a:prstGeom prst="rect">
                <a:avLst/>
              </a:prstGeom>
              <a:solidFill>
                <a:srgbClr val="2FB33F"/>
              </a:solidFill>
              <a:ln w="9525">
                <a:noFill/>
                <a:miter lim="800000"/>
                <a:headEnd/>
                <a:tailEnd/>
              </a:ln>
            </p:spPr>
            <p:txBody>
              <a:bodyPr/>
              <a:lstStyle/>
              <a:p>
                <a:endParaRPr lang="en-GB"/>
              </a:p>
            </p:txBody>
          </p:sp>
          <p:sp>
            <p:nvSpPr>
              <p:cNvPr id="47088" name="Rectangle 95"/>
              <p:cNvSpPr>
                <a:spLocks noChangeArrowheads="1"/>
              </p:cNvSpPr>
              <p:nvPr/>
            </p:nvSpPr>
            <p:spPr bwMode="auto">
              <a:xfrm>
                <a:off x="759" y="2827"/>
                <a:ext cx="442" cy="6"/>
              </a:xfrm>
              <a:prstGeom prst="rect">
                <a:avLst/>
              </a:prstGeom>
              <a:solidFill>
                <a:srgbClr val="31B33F"/>
              </a:solidFill>
              <a:ln w="9525">
                <a:noFill/>
                <a:miter lim="800000"/>
                <a:headEnd/>
                <a:tailEnd/>
              </a:ln>
            </p:spPr>
            <p:txBody>
              <a:bodyPr/>
              <a:lstStyle/>
              <a:p>
                <a:endParaRPr lang="en-GB"/>
              </a:p>
            </p:txBody>
          </p:sp>
          <p:pic>
            <p:nvPicPr>
              <p:cNvPr id="47089" name="Picture 96"/>
              <p:cNvPicPr>
                <a:picLocks noChangeAspect="1" noChangeArrowheads="1"/>
              </p:cNvPicPr>
              <p:nvPr/>
            </p:nvPicPr>
            <p:blipFill>
              <a:blip r:embed="rId289"/>
              <a:srcRect/>
              <a:stretch>
                <a:fillRect/>
              </a:stretch>
            </p:blipFill>
            <p:spPr bwMode="auto">
              <a:xfrm>
                <a:off x="759" y="2827"/>
                <a:ext cx="442" cy="6"/>
              </a:xfrm>
              <a:prstGeom prst="rect">
                <a:avLst/>
              </a:prstGeom>
              <a:noFill/>
              <a:ln w="9525">
                <a:noFill/>
                <a:miter lim="800000"/>
                <a:headEnd/>
                <a:tailEnd/>
              </a:ln>
            </p:spPr>
          </p:pic>
          <p:sp>
            <p:nvSpPr>
              <p:cNvPr id="47090" name="Rectangle 97"/>
              <p:cNvSpPr>
                <a:spLocks noChangeArrowheads="1"/>
              </p:cNvSpPr>
              <p:nvPr/>
            </p:nvSpPr>
            <p:spPr bwMode="auto">
              <a:xfrm>
                <a:off x="759" y="2827"/>
                <a:ext cx="442" cy="6"/>
              </a:xfrm>
              <a:prstGeom prst="rect">
                <a:avLst/>
              </a:prstGeom>
              <a:solidFill>
                <a:srgbClr val="31B33F"/>
              </a:solidFill>
              <a:ln w="9525">
                <a:noFill/>
                <a:miter lim="800000"/>
                <a:headEnd/>
                <a:tailEnd/>
              </a:ln>
            </p:spPr>
            <p:txBody>
              <a:bodyPr/>
              <a:lstStyle/>
              <a:p>
                <a:endParaRPr lang="en-GB"/>
              </a:p>
            </p:txBody>
          </p:sp>
          <p:sp>
            <p:nvSpPr>
              <p:cNvPr id="47091" name="Rectangle 98"/>
              <p:cNvSpPr>
                <a:spLocks noChangeArrowheads="1"/>
              </p:cNvSpPr>
              <p:nvPr/>
            </p:nvSpPr>
            <p:spPr bwMode="auto">
              <a:xfrm>
                <a:off x="759" y="2833"/>
                <a:ext cx="442" cy="6"/>
              </a:xfrm>
              <a:prstGeom prst="rect">
                <a:avLst/>
              </a:prstGeom>
              <a:solidFill>
                <a:srgbClr val="33B33F"/>
              </a:solidFill>
              <a:ln w="9525">
                <a:noFill/>
                <a:miter lim="800000"/>
                <a:headEnd/>
                <a:tailEnd/>
              </a:ln>
            </p:spPr>
            <p:txBody>
              <a:bodyPr/>
              <a:lstStyle/>
              <a:p>
                <a:endParaRPr lang="en-GB"/>
              </a:p>
            </p:txBody>
          </p:sp>
          <p:pic>
            <p:nvPicPr>
              <p:cNvPr id="47092" name="Picture 99"/>
              <p:cNvPicPr>
                <a:picLocks noChangeAspect="1" noChangeArrowheads="1"/>
              </p:cNvPicPr>
              <p:nvPr/>
            </p:nvPicPr>
            <p:blipFill>
              <a:blip r:embed="rId290"/>
              <a:srcRect/>
              <a:stretch>
                <a:fillRect/>
              </a:stretch>
            </p:blipFill>
            <p:spPr bwMode="auto">
              <a:xfrm>
                <a:off x="759" y="2833"/>
                <a:ext cx="442" cy="6"/>
              </a:xfrm>
              <a:prstGeom prst="rect">
                <a:avLst/>
              </a:prstGeom>
              <a:noFill/>
              <a:ln w="9525">
                <a:noFill/>
                <a:miter lim="800000"/>
                <a:headEnd/>
                <a:tailEnd/>
              </a:ln>
            </p:spPr>
          </p:pic>
          <p:sp>
            <p:nvSpPr>
              <p:cNvPr id="47093" name="Rectangle 100"/>
              <p:cNvSpPr>
                <a:spLocks noChangeArrowheads="1"/>
              </p:cNvSpPr>
              <p:nvPr/>
            </p:nvSpPr>
            <p:spPr bwMode="auto">
              <a:xfrm>
                <a:off x="759" y="2833"/>
                <a:ext cx="442" cy="6"/>
              </a:xfrm>
              <a:prstGeom prst="rect">
                <a:avLst/>
              </a:prstGeom>
              <a:solidFill>
                <a:srgbClr val="33B33F"/>
              </a:solidFill>
              <a:ln w="9525">
                <a:noFill/>
                <a:miter lim="800000"/>
                <a:headEnd/>
                <a:tailEnd/>
              </a:ln>
            </p:spPr>
            <p:txBody>
              <a:bodyPr/>
              <a:lstStyle/>
              <a:p>
                <a:endParaRPr lang="en-GB"/>
              </a:p>
            </p:txBody>
          </p:sp>
          <p:sp>
            <p:nvSpPr>
              <p:cNvPr id="47094" name="Rectangle 101"/>
              <p:cNvSpPr>
                <a:spLocks noChangeArrowheads="1"/>
              </p:cNvSpPr>
              <p:nvPr/>
            </p:nvSpPr>
            <p:spPr bwMode="auto">
              <a:xfrm>
                <a:off x="759" y="2839"/>
                <a:ext cx="442" cy="4"/>
              </a:xfrm>
              <a:prstGeom prst="rect">
                <a:avLst/>
              </a:prstGeom>
              <a:solidFill>
                <a:srgbClr val="35B33F"/>
              </a:solidFill>
              <a:ln w="9525">
                <a:noFill/>
                <a:miter lim="800000"/>
                <a:headEnd/>
                <a:tailEnd/>
              </a:ln>
            </p:spPr>
            <p:txBody>
              <a:bodyPr/>
              <a:lstStyle/>
              <a:p>
                <a:endParaRPr lang="en-GB"/>
              </a:p>
            </p:txBody>
          </p:sp>
          <p:pic>
            <p:nvPicPr>
              <p:cNvPr id="47095" name="Picture 102"/>
              <p:cNvPicPr>
                <a:picLocks noChangeAspect="1" noChangeArrowheads="1"/>
              </p:cNvPicPr>
              <p:nvPr/>
            </p:nvPicPr>
            <p:blipFill>
              <a:blip r:embed="rId291"/>
              <a:srcRect/>
              <a:stretch>
                <a:fillRect/>
              </a:stretch>
            </p:blipFill>
            <p:spPr bwMode="auto">
              <a:xfrm>
                <a:off x="759" y="2839"/>
                <a:ext cx="442" cy="4"/>
              </a:xfrm>
              <a:prstGeom prst="rect">
                <a:avLst/>
              </a:prstGeom>
              <a:noFill/>
              <a:ln w="9525">
                <a:noFill/>
                <a:miter lim="800000"/>
                <a:headEnd/>
                <a:tailEnd/>
              </a:ln>
            </p:spPr>
          </p:pic>
          <p:sp>
            <p:nvSpPr>
              <p:cNvPr id="47096" name="Rectangle 103"/>
              <p:cNvSpPr>
                <a:spLocks noChangeArrowheads="1"/>
              </p:cNvSpPr>
              <p:nvPr/>
            </p:nvSpPr>
            <p:spPr bwMode="auto">
              <a:xfrm>
                <a:off x="759" y="2839"/>
                <a:ext cx="442" cy="4"/>
              </a:xfrm>
              <a:prstGeom prst="rect">
                <a:avLst/>
              </a:prstGeom>
              <a:solidFill>
                <a:srgbClr val="35B33F"/>
              </a:solidFill>
              <a:ln w="9525">
                <a:noFill/>
                <a:miter lim="800000"/>
                <a:headEnd/>
                <a:tailEnd/>
              </a:ln>
            </p:spPr>
            <p:txBody>
              <a:bodyPr/>
              <a:lstStyle/>
              <a:p>
                <a:endParaRPr lang="en-GB"/>
              </a:p>
            </p:txBody>
          </p:sp>
          <p:sp>
            <p:nvSpPr>
              <p:cNvPr id="47097" name="Rectangle 104"/>
              <p:cNvSpPr>
                <a:spLocks noChangeArrowheads="1"/>
              </p:cNvSpPr>
              <p:nvPr/>
            </p:nvSpPr>
            <p:spPr bwMode="auto">
              <a:xfrm>
                <a:off x="759" y="2843"/>
                <a:ext cx="442" cy="2"/>
              </a:xfrm>
              <a:prstGeom prst="rect">
                <a:avLst/>
              </a:prstGeom>
              <a:solidFill>
                <a:srgbClr val="35B33D"/>
              </a:solidFill>
              <a:ln w="9525">
                <a:noFill/>
                <a:miter lim="800000"/>
                <a:headEnd/>
                <a:tailEnd/>
              </a:ln>
            </p:spPr>
            <p:txBody>
              <a:bodyPr/>
              <a:lstStyle/>
              <a:p>
                <a:endParaRPr lang="en-GB"/>
              </a:p>
            </p:txBody>
          </p:sp>
          <p:pic>
            <p:nvPicPr>
              <p:cNvPr id="47098" name="Picture 105"/>
              <p:cNvPicPr>
                <a:picLocks noChangeAspect="1" noChangeArrowheads="1"/>
              </p:cNvPicPr>
              <p:nvPr/>
            </p:nvPicPr>
            <p:blipFill>
              <a:blip r:embed="rId292"/>
              <a:srcRect/>
              <a:stretch>
                <a:fillRect/>
              </a:stretch>
            </p:blipFill>
            <p:spPr bwMode="auto">
              <a:xfrm>
                <a:off x="759" y="2843"/>
                <a:ext cx="442" cy="2"/>
              </a:xfrm>
              <a:prstGeom prst="rect">
                <a:avLst/>
              </a:prstGeom>
              <a:noFill/>
              <a:ln w="9525">
                <a:noFill/>
                <a:miter lim="800000"/>
                <a:headEnd/>
                <a:tailEnd/>
              </a:ln>
            </p:spPr>
          </p:pic>
          <p:sp>
            <p:nvSpPr>
              <p:cNvPr id="47099" name="Rectangle 106"/>
              <p:cNvSpPr>
                <a:spLocks noChangeArrowheads="1"/>
              </p:cNvSpPr>
              <p:nvPr/>
            </p:nvSpPr>
            <p:spPr bwMode="auto">
              <a:xfrm>
                <a:off x="759" y="2843"/>
                <a:ext cx="442" cy="2"/>
              </a:xfrm>
              <a:prstGeom prst="rect">
                <a:avLst/>
              </a:prstGeom>
              <a:solidFill>
                <a:srgbClr val="35B33D"/>
              </a:solidFill>
              <a:ln w="9525">
                <a:noFill/>
                <a:miter lim="800000"/>
                <a:headEnd/>
                <a:tailEnd/>
              </a:ln>
            </p:spPr>
            <p:txBody>
              <a:bodyPr/>
              <a:lstStyle/>
              <a:p>
                <a:endParaRPr lang="en-GB"/>
              </a:p>
            </p:txBody>
          </p:sp>
          <p:sp>
            <p:nvSpPr>
              <p:cNvPr id="47100" name="Rectangle 107"/>
              <p:cNvSpPr>
                <a:spLocks noChangeArrowheads="1"/>
              </p:cNvSpPr>
              <p:nvPr/>
            </p:nvSpPr>
            <p:spPr bwMode="auto">
              <a:xfrm>
                <a:off x="759" y="2845"/>
                <a:ext cx="442" cy="5"/>
              </a:xfrm>
              <a:prstGeom prst="rect">
                <a:avLst/>
              </a:prstGeom>
              <a:solidFill>
                <a:srgbClr val="37B33D"/>
              </a:solidFill>
              <a:ln w="9525">
                <a:noFill/>
                <a:miter lim="800000"/>
                <a:headEnd/>
                <a:tailEnd/>
              </a:ln>
            </p:spPr>
            <p:txBody>
              <a:bodyPr/>
              <a:lstStyle/>
              <a:p>
                <a:endParaRPr lang="en-GB"/>
              </a:p>
            </p:txBody>
          </p:sp>
          <p:pic>
            <p:nvPicPr>
              <p:cNvPr id="47101" name="Picture 108"/>
              <p:cNvPicPr>
                <a:picLocks noChangeAspect="1" noChangeArrowheads="1"/>
              </p:cNvPicPr>
              <p:nvPr/>
            </p:nvPicPr>
            <p:blipFill>
              <a:blip r:embed="rId293"/>
              <a:srcRect/>
              <a:stretch>
                <a:fillRect/>
              </a:stretch>
            </p:blipFill>
            <p:spPr bwMode="auto">
              <a:xfrm>
                <a:off x="759" y="2845"/>
                <a:ext cx="442" cy="5"/>
              </a:xfrm>
              <a:prstGeom prst="rect">
                <a:avLst/>
              </a:prstGeom>
              <a:noFill/>
              <a:ln w="9525">
                <a:noFill/>
                <a:miter lim="800000"/>
                <a:headEnd/>
                <a:tailEnd/>
              </a:ln>
            </p:spPr>
          </p:pic>
          <p:sp>
            <p:nvSpPr>
              <p:cNvPr id="47102" name="Rectangle 109"/>
              <p:cNvSpPr>
                <a:spLocks noChangeArrowheads="1"/>
              </p:cNvSpPr>
              <p:nvPr/>
            </p:nvSpPr>
            <p:spPr bwMode="auto">
              <a:xfrm>
                <a:off x="759" y="2845"/>
                <a:ext cx="442" cy="5"/>
              </a:xfrm>
              <a:prstGeom prst="rect">
                <a:avLst/>
              </a:prstGeom>
              <a:solidFill>
                <a:srgbClr val="37B33D"/>
              </a:solidFill>
              <a:ln w="9525">
                <a:noFill/>
                <a:miter lim="800000"/>
                <a:headEnd/>
                <a:tailEnd/>
              </a:ln>
            </p:spPr>
            <p:txBody>
              <a:bodyPr/>
              <a:lstStyle/>
              <a:p>
                <a:endParaRPr lang="en-GB"/>
              </a:p>
            </p:txBody>
          </p:sp>
          <p:sp>
            <p:nvSpPr>
              <p:cNvPr id="47103" name="Rectangle 110"/>
              <p:cNvSpPr>
                <a:spLocks noChangeArrowheads="1"/>
              </p:cNvSpPr>
              <p:nvPr/>
            </p:nvSpPr>
            <p:spPr bwMode="auto">
              <a:xfrm>
                <a:off x="759" y="2850"/>
                <a:ext cx="442" cy="6"/>
              </a:xfrm>
              <a:prstGeom prst="rect">
                <a:avLst/>
              </a:prstGeom>
              <a:solidFill>
                <a:srgbClr val="39B33D"/>
              </a:solidFill>
              <a:ln w="9525">
                <a:noFill/>
                <a:miter lim="800000"/>
                <a:headEnd/>
                <a:tailEnd/>
              </a:ln>
            </p:spPr>
            <p:txBody>
              <a:bodyPr/>
              <a:lstStyle/>
              <a:p>
                <a:endParaRPr lang="en-GB"/>
              </a:p>
            </p:txBody>
          </p:sp>
          <p:pic>
            <p:nvPicPr>
              <p:cNvPr id="47104" name="Picture 111"/>
              <p:cNvPicPr>
                <a:picLocks noChangeAspect="1" noChangeArrowheads="1"/>
              </p:cNvPicPr>
              <p:nvPr/>
            </p:nvPicPr>
            <p:blipFill>
              <a:blip r:embed="rId294"/>
              <a:srcRect/>
              <a:stretch>
                <a:fillRect/>
              </a:stretch>
            </p:blipFill>
            <p:spPr bwMode="auto">
              <a:xfrm>
                <a:off x="759" y="2850"/>
                <a:ext cx="442" cy="6"/>
              </a:xfrm>
              <a:prstGeom prst="rect">
                <a:avLst/>
              </a:prstGeom>
              <a:noFill/>
              <a:ln w="9525">
                <a:noFill/>
                <a:miter lim="800000"/>
                <a:headEnd/>
                <a:tailEnd/>
              </a:ln>
            </p:spPr>
          </p:pic>
          <p:sp>
            <p:nvSpPr>
              <p:cNvPr id="47105" name="Rectangle 112"/>
              <p:cNvSpPr>
                <a:spLocks noChangeArrowheads="1"/>
              </p:cNvSpPr>
              <p:nvPr/>
            </p:nvSpPr>
            <p:spPr bwMode="auto">
              <a:xfrm>
                <a:off x="759" y="2850"/>
                <a:ext cx="442" cy="6"/>
              </a:xfrm>
              <a:prstGeom prst="rect">
                <a:avLst/>
              </a:prstGeom>
              <a:solidFill>
                <a:srgbClr val="39B33D"/>
              </a:solidFill>
              <a:ln w="9525">
                <a:noFill/>
                <a:miter lim="800000"/>
                <a:headEnd/>
                <a:tailEnd/>
              </a:ln>
            </p:spPr>
            <p:txBody>
              <a:bodyPr/>
              <a:lstStyle/>
              <a:p>
                <a:endParaRPr lang="en-GB"/>
              </a:p>
            </p:txBody>
          </p:sp>
          <p:sp>
            <p:nvSpPr>
              <p:cNvPr id="47106" name="Rectangle 113"/>
              <p:cNvSpPr>
                <a:spLocks noChangeArrowheads="1"/>
              </p:cNvSpPr>
              <p:nvPr/>
            </p:nvSpPr>
            <p:spPr bwMode="auto">
              <a:xfrm>
                <a:off x="759" y="2856"/>
                <a:ext cx="442" cy="6"/>
              </a:xfrm>
              <a:prstGeom prst="rect">
                <a:avLst/>
              </a:prstGeom>
              <a:solidFill>
                <a:srgbClr val="3BB33D"/>
              </a:solidFill>
              <a:ln w="9525">
                <a:noFill/>
                <a:miter lim="800000"/>
                <a:headEnd/>
                <a:tailEnd/>
              </a:ln>
            </p:spPr>
            <p:txBody>
              <a:bodyPr/>
              <a:lstStyle/>
              <a:p>
                <a:endParaRPr lang="en-GB"/>
              </a:p>
            </p:txBody>
          </p:sp>
          <p:pic>
            <p:nvPicPr>
              <p:cNvPr id="47107" name="Picture 114"/>
              <p:cNvPicPr>
                <a:picLocks noChangeAspect="1" noChangeArrowheads="1"/>
              </p:cNvPicPr>
              <p:nvPr/>
            </p:nvPicPr>
            <p:blipFill>
              <a:blip r:embed="rId295"/>
              <a:srcRect/>
              <a:stretch>
                <a:fillRect/>
              </a:stretch>
            </p:blipFill>
            <p:spPr bwMode="auto">
              <a:xfrm>
                <a:off x="759" y="2856"/>
                <a:ext cx="442" cy="6"/>
              </a:xfrm>
              <a:prstGeom prst="rect">
                <a:avLst/>
              </a:prstGeom>
              <a:noFill/>
              <a:ln w="9525">
                <a:noFill/>
                <a:miter lim="800000"/>
                <a:headEnd/>
                <a:tailEnd/>
              </a:ln>
            </p:spPr>
          </p:pic>
          <p:sp>
            <p:nvSpPr>
              <p:cNvPr id="47108" name="Rectangle 115"/>
              <p:cNvSpPr>
                <a:spLocks noChangeArrowheads="1"/>
              </p:cNvSpPr>
              <p:nvPr/>
            </p:nvSpPr>
            <p:spPr bwMode="auto">
              <a:xfrm>
                <a:off x="759" y="2856"/>
                <a:ext cx="442" cy="6"/>
              </a:xfrm>
              <a:prstGeom prst="rect">
                <a:avLst/>
              </a:prstGeom>
              <a:solidFill>
                <a:srgbClr val="3BB33D"/>
              </a:solidFill>
              <a:ln w="9525">
                <a:noFill/>
                <a:miter lim="800000"/>
                <a:headEnd/>
                <a:tailEnd/>
              </a:ln>
            </p:spPr>
            <p:txBody>
              <a:bodyPr/>
              <a:lstStyle/>
              <a:p>
                <a:endParaRPr lang="en-GB"/>
              </a:p>
            </p:txBody>
          </p:sp>
          <p:sp>
            <p:nvSpPr>
              <p:cNvPr id="47109" name="Rectangle 116"/>
              <p:cNvSpPr>
                <a:spLocks noChangeArrowheads="1"/>
              </p:cNvSpPr>
              <p:nvPr/>
            </p:nvSpPr>
            <p:spPr bwMode="auto">
              <a:xfrm>
                <a:off x="759" y="2862"/>
                <a:ext cx="442" cy="6"/>
              </a:xfrm>
              <a:prstGeom prst="rect">
                <a:avLst/>
              </a:prstGeom>
              <a:solidFill>
                <a:srgbClr val="3DB33B"/>
              </a:solidFill>
              <a:ln w="9525">
                <a:noFill/>
                <a:miter lim="800000"/>
                <a:headEnd/>
                <a:tailEnd/>
              </a:ln>
            </p:spPr>
            <p:txBody>
              <a:bodyPr/>
              <a:lstStyle/>
              <a:p>
                <a:endParaRPr lang="en-GB"/>
              </a:p>
            </p:txBody>
          </p:sp>
          <p:pic>
            <p:nvPicPr>
              <p:cNvPr id="47110" name="Picture 117"/>
              <p:cNvPicPr>
                <a:picLocks noChangeAspect="1" noChangeArrowheads="1"/>
              </p:cNvPicPr>
              <p:nvPr/>
            </p:nvPicPr>
            <p:blipFill>
              <a:blip r:embed="rId296"/>
              <a:srcRect/>
              <a:stretch>
                <a:fillRect/>
              </a:stretch>
            </p:blipFill>
            <p:spPr bwMode="auto">
              <a:xfrm>
                <a:off x="759" y="2862"/>
                <a:ext cx="442" cy="6"/>
              </a:xfrm>
              <a:prstGeom prst="rect">
                <a:avLst/>
              </a:prstGeom>
              <a:noFill/>
              <a:ln w="9525">
                <a:noFill/>
                <a:miter lim="800000"/>
                <a:headEnd/>
                <a:tailEnd/>
              </a:ln>
            </p:spPr>
          </p:pic>
          <p:sp>
            <p:nvSpPr>
              <p:cNvPr id="47111" name="Rectangle 118"/>
              <p:cNvSpPr>
                <a:spLocks noChangeArrowheads="1"/>
              </p:cNvSpPr>
              <p:nvPr/>
            </p:nvSpPr>
            <p:spPr bwMode="auto">
              <a:xfrm>
                <a:off x="759" y="2862"/>
                <a:ext cx="442" cy="6"/>
              </a:xfrm>
              <a:prstGeom prst="rect">
                <a:avLst/>
              </a:prstGeom>
              <a:solidFill>
                <a:srgbClr val="3DB33B"/>
              </a:solidFill>
              <a:ln w="9525">
                <a:noFill/>
                <a:miter lim="800000"/>
                <a:headEnd/>
                <a:tailEnd/>
              </a:ln>
            </p:spPr>
            <p:txBody>
              <a:bodyPr/>
              <a:lstStyle/>
              <a:p>
                <a:endParaRPr lang="en-GB"/>
              </a:p>
            </p:txBody>
          </p:sp>
          <p:sp>
            <p:nvSpPr>
              <p:cNvPr id="47112" name="Rectangle 119"/>
              <p:cNvSpPr>
                <a:spLocks noChangeArrowheads="1"/>
              </p:cNvSpPr>
              <p:nvPr/>
            </p:nvSpPr>
            <p:spPr bwMode="auto">
              <a:xfrm>
                <a:off x="759" y="2868"/>
                <a:ext cx="442" cy="5"/>
              </a:xfrm>
              <a:prstGeom prst="rect">
                <a:avLst/>
              </a:prstGeom>
              <a:solidFill>
                <a:srgbClr val="3FB33B"/>
              </a:solidFill>
              <a:ln w="9525">
                <a:noFill/>
                <a:miter lim="800000"/>
                <a:headEnd/>
                <a:tailEnd/>
              </a:ln>
            </p:spPr>
            <p:txBody>
              <a:bodyPr/>
              <a:lstStyle/>
              <a:p>
                <a:endParaRPr lang="en-GB"/>
              </a:p>
            </p:txBody>
          </p:sp>
          <p:pic>
            <p:nvPicPr>
              <p:cNvPr id="47113" name="Picture 120"/>
              <p:cNvPicPr>
                <a:picLocks noChangeAspect="1" noChangeArrowheads="1"/>
              </p:cNvPicPr>
              <p:nvPr/>
            </p:nvPicPr>
            <p:blipFill>
              <a:blip r:embed="rId297"/>
              <a:srcRect/>
              <a:stretch>
                <a:fillRect/>
              </a:stretch>
            </p:blipFill>
            <p:spPr bwMode="auto">
              <a:xfrm>
                <a:off x="759" y="2868"/>
                <a:ext cx="442" cy="5"/>
              </a:xfrm>
              <a:prstGeom prst="rect">
                <a:avLst/>
              </a:prstGeom>
              <a:noFill/>
              <a:ln w="9525">
                <a:noFill/>
                <a:miter lim="800000"/>
                <a:headEnd/>
                <a:tailEnd/>
              </a:ln>
            </p:spPr>
          </p:pic>
          <p:sp>
            <p:nvSpPr>
              <p:cNvPr id="47114" name="Rectangle 121"/>
              <p:cNvSpPr>
                <a:spLocks noChangeArrowheads="1"/>
              </p:cNvSpPr>
              <p:nvPr/>
            </p:nvSpPr>
            <p:spPr bwMode="auto">
              <a:xfrm>
                <a:off x="759" y="2868"/>
                <a:ext cx="442" cy="5"/>
              </a:xfrm>
              <a:prstGeom prst="rect">
                <a:avLst/>
              </a:prstGeom>
              <a:solidFill>
                <a:srgbClr val="3FB33B"/>
              </a:solidFill>
              <a:ln w="9525">
                <a:noFill/>
                <a:miter lim="800000"/>
                <a:headEnd/>
                <a:tailEnd/>
              </a:ln>
            </p:spPr>
            <p:txBody>
              <a:bodyPr/>
              <a:lstStyle/>
              <a:p>
                <a:endParaRPr lang="en-GB"/>
              </a:p>
            </p:txBody>
          </p:sp>
          <p:sp>
            <p:nvSpPr>
              <p:cNvPr id="47115" name="Rectangle 122"/>
              <p:cNvSpPr>
                <a:spLocks noChangeArrowheads="1"/>
              </p:cNvSpPr>
              <p:nvPr/>
            </p:nvSpPr>
            <p:spPr bwMode="auto">
              <a:xfrm>
                <a:off x="759" y="2873"/>
                <a:ext cx="442" cy="6"/>
              </a:xfrm>
              <a:prstGeom prst="rect">
                <a:avLst/>
              </a:prstGeom>
              <a:solidFill>
                <a:srgbClr val="41B33B"/>
              </a:solidFill>
              <a:ln w="9525">
                <a:noFill/>
                <a:miter lim="800000"/>
                <a:headEnd/>
                <a:tailEnd/>
              </a:ln>
            </p:spPr>
            <p:txBody>
              <a:bodyPr/>
              <a:lstStyle/>
              <a:p>
                <a:endParaRPr lang="en-GB"/>
              </a:p>
            </p:txBody>
          </p:sp>
          <p:pic>
            <p:nvPicPr>
              <p:cNvPr id="47116" name="Picture 123"/>
              <p:cNvPicPr>
                <a:picLocks noChangeAspect="1" noChangeArrowheads="1"/>
              </p:cNvPicPr>
              <p:nvPr/>
            </p:nvPicPr>
            <p:blipFill>
              <a:blip r:embed="rId298"/>
              <a:srcRect/>
              <a:stretch>
                <a:fillRect/>
              </a:stretch>
            </p:blipFill>
            <p:spPr bwMode="auto">
              <a:xfrm>
                <a:off x="759" y="2873"/>
                <a:ext cx="442" cy="6"/>
              </a:xfrm>
              <a:prstGeom prst="rect">
                <a:avLst/>
              </a:prstGeom>
              <a:noFill/>
              <a:ln w="9525">
                <a:noFill/>
                <a:miter lim="800000"/>
                <a:headEnd/>
                <a:tailEnd/>
              </a:ln>
            </p:spPr>
          </p:pic>
          <p:sp>
            <p:nvSpPr>
              <p:cNvPr id="47117" name="Rectangle 124"/>
              <p:cNvSpPr>
                <a:spLocks noChangeArrowheads="1"/>
              </p:cNvSpPr>
              <p:nvPr/>
            </p:nvSpPr>
            <p:spPr bwMode="auto">
              <a:xfrm>
                <a:off x="759" y="2873"/>
                <a:ext cx="442" cy="6"/>
              </a:xfrm>
              <a:prstGeom prst="rect">
                <a:avLst/>
              </a:prstGeom>
              <a:solidFill>
                <a:srgbClr val="41B33B"/>
              </a:solidFill>
              <a:ln w="9525">
                <a:noFill/>
                <a:miter lim="800000"/>
                <a:headEnd/>
                <a:tailEnd/>
              </a:ln>
            </p:spPr>
            <p:txBody>
              <a:bodyPr/>
              <a:lstStyle/>
              <a:p>
                <a:endParaRPr lang="en-GB"/>
              </a:p>
            </p:txBody>
          </p:sp>
          <p:sp>
            <p:nvSpPr>
              <p:cNvPr id="47118" name="Rectangle 125"/>
              <p:cNvSpPr>
                <a:spLocks noChangeArrowheads="1"/>
              </p:cNvSpPr>
              <p:nvPr/>
            </p:nvSpPr>
            <p:spPr bwMode="auto">
              <a:xfrm>
                <a:off x="759" y="2879"/>
                <a:ext cx="442" cy="1"/>
              </a:xfrm>
              <a:prstGeom prst="rect">
                <a:avLst/>
              </a:prstGeom>
              <a:solidFill>
                <a:srgbClr val="43B33B"/>
              </a:solidFill>
              <a:ln w="9525">
                <a:noFill/>
                <a:miter lim="800000"/>
                <a:headEnd/>
                <a:tailEnd/>
              </a:ln>
            </p:spPr>
            <p:txBody>
              <a:bodyPr/>
              <a:lstStyle/>
              <a:p>
                <a:endParaRPr lang="en-GB"/>
              </a:p>
            </p:txBody>
          </p:sp>
          <p:pic>
            <p:nvPicPr>
              <p:cNvPr id="47119" name="Picture 126"/>
              <p:cNvPicPr>
                <a:picLocks noChangeAspect="1" noChangeArrowheads="1"/>
              </p:cNvPicPr>
              <p:nvPr/>
            </p:nvPicPr>
            <p:blipFill>
              <a:blip r:embed="rId299"/>
              <a:srcRect/>
              <a:stretch>
                <a:fillRect/>
              </a:stretch>
            </p:blipFill>
            <p:spPr bwMode="auto">
              <a:xfrm>
                <a:off x="759" y="2879"/>
                <a:ext cx="442" cy="1"/>
              </a:xfrm>
              <a:prstGeom prst="rect">
                <a:avLst/>
              </a:prstGeom>
              <a:noFill/>
              <a:ln w="9525">
                <a:noFill/>
                <a:miter lim="800000"/>
                <a:headEnd/>
                <a:tailEnd/>
              </a:ln>
            </p:spPr>
          </p:pic>
          <p:sp>
            <p:nvSpPr>
              <p:cNvPr id="47120" name="Rectangle 127"/>
              <p:cNvSpPr>
                <a:spLocks noChangeArrowheads="1"/>
              </p:cNvSpPr>
              <p:nvPr/>
            </p:nvSpPr>
            <p:spPr bwMode="auto">
              <a:xfrm>
                <a:off x="759" y="2879"/>
                <a:ext cx="442" cy="1"/>
              </a:xfrm>
              <a:prstGeom prst="rect">
                <a:avLst/>
              </a:prstGeom>
              <a:solidFill>
                <a:srgbClr val="43B33B"/>
              </a:solidFill>
              <a:ln w="9525">
                <a:noFill/>
                <a:miter lim="800000"/>
                <a:headEnd/>
                <a:tailEnd/>
              </a:ln>
            </p:spPr>
            <p:txBody>
              <a:bodyPr/>
              <a:lstStyle/>
              <a:p>
                <a:endParaRPr lang="en-GB"/>
              </a:p>
            </p:txBody>
          </p:sp>
          <p:sp>
            <p:nvSpPr>
              <p:cNvPr id="47121" name="Rectangle 128"/>
              <p:cNvSpPr>
                <a:spLocks noChangeArrowheads="1"/>
              </p:cNvSpPr>
              <p:nvPr/>
            </p:nvSpPr>
            <p:spPr bwMode="auto">
              <a:xfrm>
                <a:off x="759" y="2880"/>
                <a:ext cx="442" cy="5"/>
              </a:xfrm>
              <a:prstGeom prst="rect">
                <a:avLst/>
              </a:prstGeom>
              <a:solidFill>
                <a:srgbClr val="43B339"/>
              </a:solidFill>
              <a:ln w="9525">
                <a:noFill/>
                <a:miter lim="800000"/>
                <a:headEnd/>
                <a:tailEnd/>
              </a:ln>
            </p:spPr>
            <p:txBody>
              <a:bodyPr/>
              <a:lstStyle/>
              <a:p>
                <a:endParaRPr lang="en-GB"/>
              </a:p>
            </p:txBody>
          </p:sp>
          <p:pic>
            <p:nvPicPr>
              <p:cNvPr id="47122" name="Picture 129"/>
              <p:cNvPicPr>
                <a:picLocks noChangeAspect="1" noChangeArrowheads="1"/>
              </p:cNvPicPr>
              <p:nvPr/>
            </p:nvPicPr>
            <p:blipFill>
              <a:blip r:embed="rId300"/>
              <a:srcRect/>
              <a:stretch>
                <a:fillRect/>
              </a:stretch>
            </p:blipFill>
            <p:spPr bwMode="auto">
              <a:xfrm>
                <a:off x="759" y="2880"/>
                <a:ext cx="442" cy="5"/>
              </a:xfrm>
              <a:prstGeom prst="rect">
                <a:avLst/>
              </a:prstGeom>
              <a:noFill/>
              <a:ln w="9525">
                <a:noFill/>
                <a:miter lim="800000"/>
                <a:headEnd/>
                <a:tailEnd/>
              </a:ln>
            </p:spPr>
          </p:pic>
          <p:sp>
            <p:nvSpPr>
              <p:cNvPr id="47123" name="Rectangle 130"/>
              <p:cNvSpPr>
                <a:spLocks noChangeArrowheads="1"/>
              </p:cNvSpPr>
              <p:nvPr/>
            </p:nvSpPr>
            <p:spPr bwMode="auto">
              <a:xfrm>
                <a:off x="759" y="2880"/>
                <a:ext cx="442" cy="5"/>
              </a:xfrm>
              <a:prstGeom prst="rect">
                <a:avLst/>
              </a:prstGeom>
              <a:solidFill>
                <a:srgbClr val="43B339"/>
              </a:solidFill>
              <a:ln w="9525">
                <a:noFill/>
                <a:miter lim="800000"/>
                <a:headEnd/>
                <a:tailEnd/>
              </a:ln>
            </p:spPr>
            <p:txBody>
              <a:bodyPr/>
              <a:lstStyle/>
              <a:p>
                <a:endParaRPr lang="en-GB"/>
              </a:p>
            </p:txBody>
          </p:sp>
          <p:sp>
            <p:nvSpPr>
              <p:cNvPr id="47124" name="Rectangle 131"/>
              <p:cNvSpPr>
                <a:spLocks noChangeArrowheads="1"/>
              </p:cNvSpPr>
              <p:nvPr/>
            </p:nvSpPr>
            <p:spPr bwMode="auto">
              <a:xfrm>
                <a:off x="759" y="2885"/>
                <a:ext cx="442" cy="6"/>
              </a:xfrm>
              <a:prstGeom prst="rect">
                <a:avLst/>
              </a:prstGeom>
              <a:solidFill>
                <a:srgbClr val="45B339"/>
              </a:solidFill>
              <a:ln w="9525">
                <a:noFill/>
                <a:miter lim="800000"/>
                <a:headEnd/>
                <a:tailEnd/>
              </a:ln>
            </p:spPr>
            <p:txBody>
              <a:bodyPr/>
              <a:lstStyle/>
              <a:p>
                <a:endParaRPr lang="en-GB"/>
              </a:p>
            </p:txBody>
          </p:sp>
          <p:pic>
            <p:nvPicPr>
              <p:cNvPr id="47125" name="Picture 132"/>
              <p:cNvPicPr>
                <a:picLocks noChangeAspect="1" noChangeArrowheads="1"/>
              </p:cNvPicPr>
              <p:nvPr/>
            </p:nvPicPr>
            <p:blipFill>
              <a:blip r:embed="rId301"/>
              <a:srcRect/>
              <a:stretch>
                <a:fillRect/>
              </a:stretch>
            </p:blipFill>
            <p:spPr bwMode="auto">
              <a:xfrm>
                <a:off x="759" y="2885"/>
                <a:ext cx="442" cy="6"/>
              </a:xfrm>
              <a:prstGeom prst="rect">
                <a:avLst/>
              </a:prstGeom>
              <a:noFill/>
              <a:ln w="9525">
                <a:noFill/>
                <a:miter lim="800000"/>
                <a:headEnd/>
                <a:tailEnd/>
              </a:ln>
            </p:spPr>
          </p:pic>
          <p:sp>
            <p:nvSpPr>
              <p:cNvPr id="47126" name="Rectangle 133"/>
              <p:cNvSpPr>
                <a:spLocks noChangeArrowheads="1"/>
              </p:cNvSpPr>
              <p:nvPr/>
            </p:nvSpPr>
            <p:spPr bwMode="auto">
              <a:xfrm>
                <a:off x="759" y="2885"/>
                <a:ext cx="442" cy="6"/>
              </a:xfrm>
              <a:prstGeom prst="rect">
                <a:avLst/>
              </a:prstGeom>
              <a:solidFill>
                <a:srgbClr val="45B339"/>
              </a:solidFill>
              <a:ln w="9525">
                <a:noFill/>
                <a:miter lim="800000"/>
                <a:headEnd/>
                <a:tailEnd/>
              </a:ln>
            </p:spPr>
            <p:txBody>
              <a:bodyPr/>
              <a:lstStyle/>
              <a:p>
                <a:endParaRPr lang="en-GB"/>
              </a:p>
            </p:txBody>
          </p:sp>
          <p:sp>
            <p:nvSpPr>
              <p:cNvPr id="47127" name="Rectangle 134"/>
              <p:cNvSpPr>
                <a:spLocks noChangeArrowheads="1"/>
              </p:cNvSpPr>
              <p:nvPr/>
            </p:nvSpPr>
            <p:spPr bwMode="auto">
              <a:xfrm>
                <a:off x="759" y="2891"/>
                <a:ext cx="442" cy="5"/>
              </a:xfrm>
              <a:prstGeom prst="rect">
                <a:avLst/>
              </a:prstGeom>
              <a:solidFill>
                <a:srgbClr val="47B339"/>
              </a:solidFill>
              <a:ln w="9525">
                <a:noFill/>
                <a:miter lim="800000"/>
                <a:headEnd/>
                <a:tailEnd/>
              </a:ln>
            </p:spPr>
            <p:txBody>
              <a:bodyPr/>
              <a:lstStyle/>
              <a:p>
                <a:endParaRPr lang="en-GB"/>
              </a:p>
            </p:txBody>
          </p:sp>
          <p:pic>
            <p:nvPicPr>
              <p:cNvPr id="47128" name="Picture 135"/>
              <p:cNvPicPr>
                <a:picLocks noChangeAspect="1" noChangeArrowheads="1"/>
              </p:cNvPicPr>
              <p:nvPr/>
            </p:nvPicPr>
            <p:blipFill>
              <a:blip r:embed="rId302"/>
              <a:srcRect/>
              <a:stretch>
                <a:fillRect/>
              </a:stretch>
            </p:blipFill>
            <p:spPr bwMode="auto">
              <a:xfrm>
                <a:off x="759" y="2891"/>
                <a:ext cx="442" cy="5"/>
              </a:xfrm>
              <a:prstGeom prst="rect">
                <a:avLst/>
              </a:prstGeom>
              <a:noFill/>
              <a:ln w="9525">
                <a:noFill/>
                <a:miter lim="800000"/>
                <a:headEnd/>
                <a:tailEnd/>
              </a:ln>
            </p:spPr>
          </p:pic>
          <p:sp>
            <p:nvSpPr>
              <p:cNvPr id="47129" name="Rectangle 136"/>
              <p:cNvSpPr>
                <a:spLocks noChangeArrowheads="1"/>
              </p:cNvSpPr>
              <p:nvPr/>
            </p:nvSpPr>
            <p:spPr bwMode="auto">
              <a:xfrm>
                <a:off x="759" y="2891"/>
                <a:ext cx="442" cy="5"/>
              </a:xfrm>
              <a:prstGeom prst="rect">
                <a:avLst/>
              </a:prstGeom>
              <a:solidFill>
                <a:srgbClr val="47B339"/>
              </a:solidFill>
              <a:ln w="9525">
                <a:noFill/>
                <a:miter lim="800000"/>
                <a:headEnd/>
                <a:tailEnd/>
              </a:ln>
            </p:spPr>
            <p:txBody>
              <a:bodyPr/>
              <a:lstStyle/>
              <a:p>
                <a:endParaRPr lang="en-GB"/>
              </a:p>
            </p:txBody>
          </p:sp>
          <p:sp>
            <p:nvSpPr>
              <p:cNvPr id="47130" name="Rectangle 137"/>
              <p:cNvSpPr>
                <a:spLocks noChangeArrowheads="1"/>
              </p:cNvSpPr>
              <p:nvPr/>
            </p:nvSpPr>
            <p:spPr bwMode="auto">
              <a:xfrm>
                <a:off x="759" y="2896"/>
                <a:ext cx="442" cy="2"/>
              </a:xfrm>
              <a:prstGeom prst="rect">
                <a:avLst/>
              </a:prstGeom>
              <a:solidFill>
                <a:srgbClr val="49B339"/>
              </a:solidFill>
              <a:ln w="9525">
                <a:noFill/>
                <a:miter lim="800000"/>
                <a:headEnd/>
                <a:tailEnd/>
              </a:ln>
            </p:spPr>
            <p:txBody>
              <a:bodyPr/>
              <a:lstStyle/>
              <a:p>
                <a:endParaRPr lang="en-GB"/>
              </a:p>
            </p:txBody>
          </p:sp>
          <p:pic>
            <p:nvPicPr>
              <p:cNvPr id="47131" name="Picture 138"/>
              <p:cNvPicPr>
                <a:picLocks noChangeAspect="1" noChangeArrowheads="1"/>
              </p:cNvPicPr>
              <p:nvPr/>
            </p:nvPicPr>
            <p:blipFill>
              <a:blip r:embed="rId303"/>
              <a:srcRect/>
              <a:stretch>
                <a:fillRect/>
              </a:stretch>
            </p:blipFill>
            <p:spPr bwMode="auto">
              <a:xfrm>
                <a:off x="759" y="2896"/>
                <a:ext cx="442" cy="2"/>
              </a:xfrm>
              <a:prstGeom prst="rect">
                <a:avLst/>
              </a:prstGeom>
              <a:noFill/>
              <a:ln w="9525">
                <a:noFill/>
                <a:miter lim="800000"/>
                <a:headEnd/>
                <a:tailEnd/>
              </a:ln>
            </p:spPr>
          </p:pic>
          <p:sp>
            <p:nvSpPr>
              <p:cNvPr id="47132" name="Rectangle 139"/>
              <p:cNvSpPr>
                <a:spLocks noChangeArrowheads="1"/>
              </p:cNvSpPr>
              <p:nvPr/>
            </p:nvSpPr>
            <p:spPr bwMode="auto">
              <a:xfrm>
                <a:off x="759" y="2896"/>
                <a:ext cx="442" cy="2"/>
              </a:xfrm>
              <a:prstGeom prst="rect">
                <a:avLst/>
              </a:prstGeom>
              <a:solidFill>
                <a:srgbClr val="49B339"/>
              </a:solidFill>
              <a:ln w="9525">
                <a:noFill/>
                <a:miter lim="800000"/>
                <a:headEnd/>
                <a:tailEnd/>
              </a:ln>
            </p:spPr>
            <p:txBody>
              <a:bodyPr/>
              <a:lstStyle/>
              <a:p>
                <a:endParaRPr lang="en-GB"/>
              </a:p>
            </p:txBody>
          </p:sp>
          <p:sp>
            <p:nvSpPr>
              <p:cNvPr id="47133" name="Rectangle 140"/>
              <p:cNvSpPr>
                <a:spLocks noChangeArrowheads="1"/>
              </p:cNvSpPr>
              <p:nvPr/>
            </p:nvSpPr>
            <p:spPr bwMode="auto">
              <a:xfrm>
                <a:off x="759" y="2898"/>
                <a:ext cx="442" cy="4"/>
              </a:xfrm>
              <a:prstGeom prst="rect">
                <a:avLst/>
              </a:prstGeom>
              <a:solidFill>
                <a:srgbClr val="49B337"/>
              </a:solidFill>
              <a:ln w="9525">
                <a:noFill/>
                <a:miter lim="800000"/>
                <a:headEnd/>
                <a:tailEnd/>
              </a:ln>
            </p:spPr>
            <p:txBody>
              <a:bodyPr/>
              <a:lstStyle/>
              <a:p>
                <a:endParaRPr lang="en-GB"/>
              </a:p>
            </p:txBody>
          </p:sp>
          <p:pic>
            <p:nvPicPr>
              <p:cNvPr id="47134" name="Picture 141"/>
              <p:cNvPicPr>
                <a:picLocks noChangeAspect="1" noChangeArrowheads="1"/>
              </p:cNvPicPr>
              <p:nvPr/>
            </p:nvPicPr>
            <p:blipFill>
              <a:blip r:embed="rId304"/>
              <a:srcRect/>
              <a:stretch>
                <a:fillRect/>
              </a:stretch>
            </p:blipFill>
            <p:spPr bwMode="auto">
              <a:xfrm>
                <a:off x="759" y="2898"/>
                <a:ext cx="442" cy="4"/>
              </a:xfrm>
              <a:prstGeom prst="rect">
                <a:avLst/>
              </a:prstGeom>
              <a:noFill/>
              <a:ln w="9525">
                <a:noFill/>
                <a:miter lim="800000"/>
                <a:headEnd/>
                <a:tailEnd/>
              </a:ln>
            </p:spPr>
          </p:pic>
          <p:sp>
            <p:nvSpPr>
              <p:cNvPr id="47135" name="Rectangle 142"/>
              <p:cNvSpPr>
                <a:spLocks noChangeArrowheads="1"/>
              </p:cNvSpPr>
              <p:nvPr/>
            </p:nvSpPr>
            <p:spPr bwMode="auto">
              <a:xfrm>
                <a:off x="759" y="2898"/>
                <a:ext cx="442" cy="4"/>
              </a:xfrm>
              <a:prstGeom prst="rect">
                <a:avLst/>
              </a:prstGeom>
              <a:solidFill>
                <a:srgbClr val="49B337"/>
              </a:solidFill>
              <a:ln w="9525">
                <a:noFill/>
                <a:miter lim="800000"/>
                <a:headEnd/>
                <a:tailEnd/>
              </a:ln>
            </p:spPr>
            <p:txBody>
              <a:bodyPr/>
              <a:lstStyle/>
              <a:p>
                <a:endParaRPr lang="en-GB"/>
              </a:p>
            </p:txBody>
          </p:sp>
          <p:sp>
            <p:nvSpPr>
              <p:cNvPr id="47136" name="Rectangle 143"/>
              <p:cNvSpPr>
                <a:spLocks noChangeArrowheads="1"/>
              </p:cNvSpPr>
              <p:nvPr/>
            </p:nvSpPr>
            <p:spPr bwMode="auto">
              <a:xfrm>
                <a:off x="759" y="2902"/>
                <a:ext cx="442" cy="6"/>
              </a:xfrm>
              <a:prstGeom prst="rect">
                <a:avLst/>
              </a:prstGeom>
              <a:solidFill>
                <a:srgbClr val="4BB337"/>
              </a:solidFill>
              <a:ln w="9525">
                <a:noFill/>
                <a:miter lim="800000"/>
                <a:headEnd/>
                <a:tailEnd/>
              </a:ln>
            </p:spPr>
            <p:txBody>
              <a:bodyPr/>
              <a:lstStyle/>
              <a:p>
                <a:endParaRPr lang="en-GB"/>
              </a:p>
            </p:txBody>
          </p:sp>
          <p:pic>
            <p:nvPicPr>
              <p:cNvPr id="47137" name="Picture 144"/>
              <p:cNvPicPr>
                <a:picLocks noChangeAspect="1" noChangeArrowheads="1"/>
              </p:cNvPicPr>
              <p:nvPr/>
            </p:nvPicPr>
            <p:blipFill>
              <a:blip r:embed="rId305"/>
              <a:srcRect/>
              <a:stretch>
                <a:fillRect/>
              </a:stretch>
            </p:blipFill>
            <p:spPr bwMode="auto">
              <a:xfrm>
                <a:off x="759" y="2902"/>
                <a:ext cx="442" cy="6"/>
              </a:xfrm>
              <a:prstGeom prst="rect">
                <a:avLst/>
              </a:prstGeom>
              <a:noFill/>
              <a:ln w="9525">
                <a:noFill/>
                <a:miter lim="800000"/>
                <a:headEnd/>
                <a:tailEnd/>
              </a:ln>
            </p:spPr>
          </p:pic>
          <p:sp>
            <p:nvSpPr>
              <p:cNvPr id="47138" name="Rectangle 145"/>
              <p:cNvSpPr>
                <a:spLocks noChangeArrowheads="1"/>
              </p:cNvSpPr>
              <p:nvPr/>
            </p:nvSpPr>
            <p:spPr bwMode="auto">
              <a:xfrm>
                <a:off x="759" y="2902"/>
                <a:ext cx="442" cy="6"/>
              </a:xfrm>
              <a:prstGeom prst="rect">
                <a:avLst/>
              </a:prstGeom>
              <a:solidFill>
                <a:srgbClr val="4BB337"/>
              </a:solidFill>
              <a:ln w="9525">
                <a:noFill/>
                <a:miter lim="800000"/>
                <a:headEnd/>
                <a:tailEnd/>
              </a:ln>
            </p:spPr>
            <p:txBody>
              <a:bodyPr/>
              <a:lstStyle/>
              <a:p>
                <a:endParaRPr lang="en-GB"/>
              </a:p>
            </p:txBody>
          </p:sp>
          <p:sp>
            <p:nvSpPr>
              <p:cNvPr id="47139" name="Rectangle 146"/>
              <p:cNvSpPr>
                <a:spLocks noChangeArrowheads="1"/>
              </p:cNvSpPr>
              <p:nvPr/>
            </p:nvSpPr>
            <p:spPr bwMode="auto">
              <a:xfrm>
                <a:off x="759" y="2908"/>
                <a:ext cx="442" cy="6"/>
              </a:xfrm>
              <a:prstGeom prst="rect">
                <a:avLst/>
              </a:prstGeom>
              <a:solidFill>
                <a:srgbClr val="4DB337"/>
              </a:solidFill>
              <a:ln w="9525">
                <a:noFill/>
                <a:miter lim="800000"/>
                <a:headEnd/>
                <a:tailEnd/>
              </a:ln>
            </p:spPr>
            <p:txBody>
              <a:bodyPr/>
              <a:lstStyle/>
              <a:p>
                <a:endParaRPr lang="en-GB"/>
              </a:p>
            </p:txBody>
          </p:sp>
          <p:pic>
            <p:nvPicPr>
              <p:cNvPr id="47140" name="Picture 147"/>
              <p:cNvPicPr>
                <a:picLocks noChangeAspect="1" noChangeArrowheads="1"/>
              </p:cNvPicPr>
              <p:nvPr/>
            </p:nvPicPr>
            <p:blipFill>
              <a:blip r:embed="rId306"/>
              <a:srcRect/>
              <a:stretch>
                <a:fillRect/>
              </a:stretch>
            </p:blipFill>
            <p:spPr bwMode="auto">
              <a:xfrm>
                <a:off x="759" y="2908"/>
                <a:ext cx="442" cy="6"/>
              </a:xfrm>
              <a:prstGeom prst="rect">
                <a:avLst/>
              </a:prstGeom>
              <a:noFill/>
              <a:ln w="9525">
                <a:noFill/>
                <a:miter lim="800000"/>
                <a:headEnd/>
                <a:tailEnd/>
              </a:ln>
            </p:spPr>
          </p:pic>
          <p:sp>
            <p:nvSpPr>
              <p:cNvPr id="47141" name="Rectangle 148"/>
              <p:cNvSpPr>
                <a:spLocks noChangeArrowheads="1"/>
              </p:cNvSpPr>
              <p:nvPr/>
            </p:nvSpPr>
            <p:spPr bwMode="auto">
              <a:xfrm>
                <a:off x="759" y="2908"/>
                <a:ext cx="442" cy="6"/>
              </a:xfrm>
              <a:prstGeom prst="rect">
                <a:avLst/>
              </a:prstGeom>
              <a:solidFill>
                <a:srgbClr val="4DB337"/>
              </a:solidFill>
              <a:ln w="9525">
                <a:noFill/>
                <a:miter lim="800000"/>
                <a:headEnd/>
                <a:tailEnd/>
              </a:ln>
            </p:spPr>
            <p:txBody>
              <a:bodyPr/>
              <a:lstStyle/>
              <a:p>
                <a:endParaRPr lang="en-GB"/>
              </a:p>
            </p:txBody>
          </p:sp>
          <p:sp>
            <p:nvSpPr>
              <p:cNvPr id="47142" name="Rectangle 149"/>
              <p:cNvSpPr>
                <a:spLocks noChangeArrowheads="1"/>
              </p:cNvSpPr>
              <p:nvPr/>
            </p:nvSpPr>
            <p:spPr bwMode="auto">
              <a:xfrm>
                <a:off x="759" y="2914"/>
                <a:ext cx="442" cy="4"/>
              </a:xfrm>
              <a:prstGeom prst="rect">
                <a:avLst/>
              </a:prstGeom>
              <a:solidFill>
                <a:srgbClr val="4FB337"/>
              </a:solidFill>
              <a:ln w="9525">
                <a:noFill/>
                <a:miter lim="800000"/>
                <a:headEnd/>
                <a:tailEnd/>
              </a:ln>
            </p:spPr>
            <p:txBody>
              <a:bodyPr/>
              <a:lstStyle/>
              <a:p>
                <a:endParaRPr lang="en-GB"/>
              </a:p>
            </p:txBody>
          </p:sp>
          <p:pic>
            <p:nvPicPr>
              <p:cNvPr id="47143" name="Picture 150"/>
              <p:cNvPicPr>
                <a:picLocks noChangeAspect="1" noChangeArrowheads="1"/>
              </p:cNvPicPr>
              <p:nvPr/>
            </p:nvPicPr>
            <p:blipFill>
              <a:blip r:embed="rId307"/>
              <a:srcRect/>
              <a:stretch>
                <a:fillRect/>
              </a:stretch>
            </p:blipFill>
            <p:spPr bwMode="auto">
              <a:xfrm>
                <a:off x="759" y="2914"/>
                <a:ext cx="442" cy="4"/>
              </a:xfrm>
              <a:prstGeom prst="rect">
                <a:avLst/>
              </a:prstGeom>
              <a:noFill/>
              <a:ln w="9525">
                <a:noFill/>
                <a:miter lim="800000"/>
                <a:headEnd/>
                <a:tailEnd/>
              </a:ln>
            </p:spPr>
          </p:pic>
          <p:sp>
            <p:nvSpPr>
              <p:cNvPr id="47144" name="Rectangle 151"/>
              <p:cNvSpPr>
                <a:spLocks noChangeArrowheads="1"/>
              </p:cNvSpPr>
              <p:nvPr/>
            </p:nvSpPr>
            <p:spPr bwMode="auto">
              <a:xfrm>
                <a:off x="759" y="2914"/>
                <a:ext cx="442" cy="4"/>
              </a:xfrm>
              <a:prstGeom prst="rect">
                <a:avLst/>
              </a:prstGeom>
              <a:solidFill>
                <a:srgbClr val="4FB337"/>
              </a:solidFill>
              <a:ln w="9525">
                <a:noFill/>
                <a:miter lim="800000"/>
                <a:headEnd/>
                <a:tailEnd/>
              </a:ln>
            </p:spPr>
            <p:txBody>
              <a:bodyPr/>
              <a:lstStyle/>
              <a:p>
                <a:endParaRPr lang="en-GB"/>
              </a:p>
            </p:txBody>
          </p:sp>
          <p:sp>
            <p:nvSpPr>
              <p:cNvPr id="47145" name="Rectangle 152"/>
              <p:cNvSpPr>
                <a:spLocks noChangeArrowheads="1"/>
              </p:cNvSpPr>
              <p:nvPr/>
            </p:nvSpPr>
            <p:spPr bwMode="auto">
              <a:xfrm>
                <a:off x="759" y="2918"/>
                <a:ext cx="442" cy="2"/>
              </a:xfrm>
              <a:prstGeom prst="rect">
                <a:avLst/>
              </a:prstGeom>
              <a:solidFill>
                <a:srgbClr val="4FB535"/>
              </a:solidFill>
              <a:ln w="9525">
                <a:noFill/>
                <a:miter lim="800000"/>
                <a:headEnd/>
                <a:tailEnd/>
              </a:ln>
            </p:spPr>
            <p:txBody>
              <a:bodyPr/>
              <a:lstStyle/>
              <a:p>
                <a:endParaRPr lang="en-GB"/>
              </a:p>
            </p:txBody>
          </p:sp>
          <p:pic>
            <p:nvPicPr>
              <p:cNvPr id="47146" name="Picture 153"/>
              <p:cNvPicPr>
                <a:picLocks noChangeAspect="1" noChangeArrowheads="1"/>
              </p:cNvPicPr>
              <p:nvPr/>
            </p:nvPicPr>
            <p:blipFill>
              <a:blip r:embed="rId308"/>
              <a:srcRect/>
              <a:stretch>
                <a:fillRect/>
              </a:stretch>
            </p:blipFill>
            <p:spPr bwMode="auto">
              <a:xfrm>
                <a:off x="759" y="2918"/>
                <a:ext cx="442" cy="2"/>
              </a:xfrm>
              <a:prstGeom prst="rect">
                <a:avLst/>
              </a:prstGeom>
              <a:noFill/>
              <a:ln w="9525">
                <a:noFill/>
                <a:miter lim="800000"/>
                <a:headEnd/>
                <a:tailEnd/>
              </a:ln>
            </p:spPr>
          </p:pic>
          <p:sp>
            <p:nvSpPr>
              <p:cNvPr id="47147" name="Rectangle 154"/>
              <p:cNvSpPr>
                <a:spLocks noChangeArrowheads="1"/>
              </p:cNvSpPr>
              <p:nvPr/>
            </p:nvSpPr>
            <p:spPr bwMode="auto">
              <a:xfrm>
                <a:off x="759" y="2918"/>
                <a:ext cx="442" cy="2"/>
              </a:xfrm>
              <a:prstGeom prst="rect">
                <a:avLst/>
              </a:prstGeom>
              <a:solidFill>
                <a:srgbClr val="4FB535"/>
              </a:solidFill>
              <a:ln w="9525">
                <a:noFill/>
                <a:miter lim="800000"/>
                <a:headEnd/>
                <a:tailEnd/>
              </a:ln>
            </p:spPr>
            <p:txBody>
              <a:bodyPr/>
              <a:lstStyle/>
              <a:p>
                <a:endParaRPr lang="en-GB"/>
              </a:p>
            </p:txBody>
          </p:sp>
          <p:sp>
            <p:nvSpPr>
              <p:cNvPr id="47148" name="Rectangle 155"/>
              <p:cNvSpPr>
                <a:spLocks noChangeArrowheads="1"/>
              </p:cNvSpPr>
              <p:nvPr/>
            </p:nvSpPr>
            <p:spPr bwMode="auto">
              <a:xfrm>
                <a:off x="759" y="2920"/>
                <a:ext cx="442" cy="6"/>
              </a:xfrm>
              <a:prstGeom prst="rect">
                <a:avLst/>
              </a:prstGeom>
              <a:solidFill>
                <a:srgbClr val="51B535"/>
              </a:solidFill>
              <a:ln w="9525">
                <a:noFill/>
                <a:miter lim="800000"/>
                <a:headEnd/>
                <a:tailEnd/>
              </a:ln>
            </p:spPr>
            <p:txBody>
              <a:bodyPr/>
              <a:lstStyle/>
              <a:p>
                <a:endParaRPr lang="en-GB"/>
              </a:p>
            </p:txBody>
          </p:sp>
          <p:pic>
            <p:nvPicPr>
              <p:cNvPr id="47149" name="Picture 156"/>
              <p:cNvPicPr>
                <a:picLocks noChangeAspect="1" noChangeArrowheads="1"/>
              </p:cNvPicPr>
              <p:nvPr/>
            </p:nvPicPr>
            <p:blipFill>
              <a:blip r:embed="rId309"/>
              <a:srcRect/>
              <a:stretch>
                <a:fillRect/>
              </a:stretch>
            </p:blipFill>
            <p:spPr bwMode="auto">
              <a:xfrm>
                <a:off x="759" y="2920"/>
                <a:ext cx="442" cy="6"/>
              </a:xfrm>
              <a:prstGeom prst="rect">
                <a:avLst/>
              </a:prstGeom>
              <a:noFill/>
              <a:ln w="9525">
                <a:noFill/>
                <a:miter lim="800000"/>
                <a:headEnd/>
                <a:tailEnd/>
              </a:ln>
            </p:spPr>
          </p:pic>
          <p:sp>
            <p:nvSpPr>
              <p:cNvPr id="47150" name="Rectangle 157"/>
              <p:cNvSpPr>
                <a:spLocks noChangeArrowheads="1"/>
              </p:cNvSpPr>
              <p:nvPr/>
            </p:nvSpPr>
            <p:spPr bwMode="auto">
              <a:xfrm>
                <a:off x="759" y="2920"/>
                <a:ext cx="442" cy="6"/>
              </a:xfrm>
              <a:prstGeom prst="rect">
                <a:avLst/>
              </a:prstGeom>
              <a:solidFill>
                <a:srgbClr val="51B535"/>
              </a:solidFill>
              <a:ln w="9525">
                <a:noFill/>
                <a:miter lim="800000"/>
                <a:headEnd/>
                <a:tailEnd/>
              </a:ln>
            </p:spPr>
            <p:txBody>
              <a:bodyPr/>
              <a:lstStyle/>
              <a:p>
                <a:endParaRPr lang="en-GB"/>
              </a:p>
            </p:txBody>
          </p:sp>
          <p:sp>
            <p:nvSpPr>
              <p:cNvPr id="47151" name="Rectangle 158"/>
              <p:cNvSpPr>
                <a:spLocks noChangeArrowheads="1"/>
              </p:cNvSpPr>
              <p:nvPr/>
            </p:nvSpPr>
            <p:spPr bwMode="auto">
              <a:xfrm>
                <a:off x="759" y="2926"/>
                <a:ext cx="442" cy="6"/>
              </a:xfrm>
              <a:prstGeom prst="rect">
                <a:avLst/>
              </a:prstGeom>
              <a:solidFill>
                <a:srgbClr val="53B535"/>
              </a:solidFill>
              <a:ln w="9525">
                <a:noFill/>
                <a:miter lim="800000"/>
                <a:headEnd/>
                <a:tailEnd/>
              </a:ln>
            </p:spPr>
            <p:txBody>
              <a:bodyPr/>
              <a:lstStyle/>
              <a:p>
                <a:endParaRPr lang="en-GB"/>
              </a:p>
            </p:txBody>
          </p:sp>
          <p:pic>
            <p:nvPicPr>
              <p:cNvPr id="47152" name="Picture 159"/>
              <p:cNvPicPr>
                <a:picLocks noChangeAspect="1" noChangeArrowheads="1"/>
              </p:cNvPicPr>
              <p:nvPr/>
            </p:nvPicPr>
            <p:blipFill>
              <a:blip r:embed="rId310"/>
              <a:srcRect/>
              <a:stretch>
                <a:fillRect/>
              </a:stretch>
            </p:blipFill>
            <p:spPr bwMode="auto">
              <a:xfrm>
                <a:off x="759" y="2926"/>
                <a:ext cx="442" cy="6"/>
              </a:xfrm>
              <a:prstGeom prst="rect">
                <a:avLst/>
              </a:prstGeom>
              <a:noFill/>
              <a:ln w="9525">
                <a:noFill/>
                <a:miter lim="800000"/>
                <a:headEnd/>
                <a:tailEnd/>
              </a:ln>
            </p:spPr>
          </p:pic>
          <p:sp>
            <p:nvSpPr>
              <p:cNvPr id="47153" name="Rectangle 160"/>
              <p:cNvSpPr>
                <a:spLocks noChangeArrowheads="1"/>
              </p:cNvSpPr>
              <p:nvPr/>
            </p:nvSpPr>
            <p:spPr bwMode="auto">
              <a:xfrm>
                <a:off x="759" y="2926"/>
                <a:ext cx="442" cy="6"/>
              </a:xfrm>
              <a:prstGeom prst="rect">
                <a:avLst/>
              </a:prstGeom>
              <a:solidFill>
                <a:srgbClr val="53B535"/>
              </a:solidFill>
              <a:ln w="9525">
                <a:noFill/>
                <a:miter lim="800000"/>
                <a:headEnd/>
                <a:tailEnd/>
              </a:ln>
            </p:spPr>
            <p:txBody>
              <a:bodyPr/>
              <a:lstStyle/>
              <a:p>
                <a:endParaRPr lang="en-GB"/>
              </a:p>
            </p:txBody>
          </p:sp>
          <p:sp>
            <p:nvSpPr>
              <p:cNvPr id="47154" name="Rectangle 161"/>
              <p:cNvSpPr>
                <a:spLocks noChangeArrowheads="1"/>
              </p:cNvSpPr>
              <p:nvPr/>
            </p:nvSpPr>
            <p:spPr bwMode="auto">
              <a:xfrm>
                <a:off x="759" y="2932"/>
                <a:ext cx="442" cy="4"/>
              </a:xfrm>
              <a:prstGeom prst="rect">
                <a:avLst/>
              </a:prstGeom>
              <a:solidFill>
                <a:srgbClr val="55B535"/>
              </a:solidFill>
              <a:ln w="9525">
                <a:noFill/>
                <a:miter lim="800000"/>
                <a:headEnd/>
                <a:tailEnd/>
              </a:ln>
            </p:spPr>
            <p:txBody>
              <a:bodyPr/>
              <a:lstStyle/>
              <a:p>
                <a:endParaRPr lang="en-GB"/>
              </a:p>
            </p:txBody>
          </p:sp>
          <p:pic>
            <p:nvPicPr>
              <p:cNvPr id="47155" name="Picture 162"/>
              <p:cNvPicPr>
                <a:picLocks noChangeAspect="1" noChangeArrowheads="1"/>
              </p:cNvPicPr>
              <p:nvPr/>
            </p:nvPicPr>
            <p:blipFill>
              <a:blip r:embed="rId311"/>
              <a:srcRect/>
              <a:stretch>
                <a:fillRect/>
              </a:stretch>
            </p:blipFill>
            <p:spPr bwMode="auto">
              <a:xfrm>
                <a:off x="759" y="2932"/>
                <a:ext cx="442" cy="4"/>
              </a:xfrm>
              <a:prstGeom prst="rect">
                <a:avLst/>
              </a:prstGeom>
              <a:noFill/>
              <a:ln w="9525">
                <a:noFill/>
                <a:miter lim="800000"/>
                <a:headEnd/>
                <a:tailEnd/>
              </a:ln>
            </p:spPr>
          </p:pic>
          <p:sp>
            <p:nvSpPr>
              <p:cNvPr id="47156" name="Rectangle 163"/>
              <p:cNvSpPr>
                <a:spLocks noChangeArrowheads="1"/>
              </p:cNvSpPr>
              <p:nvPr/>
            </p:nvSpPr>
            <p:spPr bwMode="auto">
              <a:xfrm>
                <a:off x="759" y="2932"/>
                <a:ext cx="442" cy="4"/>
              </a:xfrm>
              <a:prstGeom prst="rect">
                <a:avLst/>
              </a:prstGeom>
              <a:solidFill>
                <a:srgbClr val="55B535"/>
              </a:solidFill>
              <a:ln w="9525">
                <a:noFill/>
                <a:miter lim="800000"/>
                <a:headEnd/>
                <a:tailEnd/>
              </a:ln>
            </p:spPr>
            <p:txBody>
              <a:bodyPr/>
              <a:lstStyle/>
              <a:p>
                <a:endParaRPr lang="en-GB"/>
              </a:p>
            </p:txBody>
          </p:sp>
          <p:sp>
            <p:nvSpPr>
              <p:cNvPr id="47157" name="Rectangle 164"/>
              <p:cNvSpPr>
                <a:spLocks noChangeArrowheads="1"/>
              </p:cNvSpPr>
              <p:nvPr/>
            </p:nvSpPr>
            <p:spPr bwMode="auto">
              <a:xfrm>
                <a:off x="759" y="2936"/>
                <a:ext cx="442" cy="2"/>
              </a:xfrm>
              <a:prstGeom prst="rect">
                <a:avLst/>
              </a:prstGeom>
              <a:solidFill>
                <a:srgbClr val="55B533"/>
              </a:solidFill>
              <a:ln w="9525">
                <a:noFill/>
                <a:miter lim="800000"/>
                <a:headEnd/>
                <a:tailEnd/>
              </a:ln>
            </p:spPr>
            <p:txBody>
              <a:bodyPr/>
              <a:lstStyle/>
              <a:p>
                <a:endParaRPr lang="en-GB"/>
              </a:p>
            </p:txBody>
          </p:sp>
          <p:pic>
            <p:nvPicPr>
              <p:cNvPr id="47158" name="Picture 165"/>
              <p:cNvPicPr>
                <a:picLocks noChangeAspect="1" noChangeArrowheads="1"/>
              </p:cNvPicPr>
              <p:nvPr/>
            </p:nvPicPr>
            <p:blipFill>
              <a:blip r:embed="rId312"/>
              <a:srcRect/>
              <a:stretch>
                <a:fillRect/>
              </a:stretch>
            </p:blipFill>
            <p:spPr bwMode="auto">
              <a:xfrm>
                <a:off x="759" y="2936"/>
                <a:ext cx="442" cy="2"/>
              </a:xfrm>
              <a:prstGeom prst="rect">
                <a:avLst/>
              </a:prstGeom>
              <a:noFill/>
              <a:ln w="9525">
                <a:noFill/>
                <a:miter lim="800000"/>
                <a:headEnd/>
                <a:tailEnd/>
              </a:ln>
            </p:spPr>
          </p:pic>
          <p:sp>
            <p:nvSpPr>
              <p:cNvPr id="47159" name="Rectangle 166"/>
              <p:cNvSpPr>
                <a:spLocks noChangeArrowheads="1"/>
              </p:cNvSpPr>
              <p:nvPr/>
            </p:nvSpPr>
            <p:spPr bwMode="auto">
              <a:xfrm>
                <a:off x="759" y="2936"/>
                <a:ext cx="442" cy="2"/>
              </a:xfrm>
              <a:prstGeom prst="rect">
                <a:avLst/>
              </a:prstGeom>
              <a:solidFill>
                <a:srgbClr val="55B533"/>
              </a:solidFill>
              <a:ln w="9525">
                <a:noFill/>
                <a:miter lim="800000"/>
                <a:headEnd/>
                <a:tailEnd/>
              </a:ln>
            </p:spPr>
            <p:txBody>
              <a:bodyPr/>
              <a:lstStyle/>
              <a:p>
                <a:endParaRPr lang="en-GB"/>
              </a:p>
            </p:txBody>
          </p:sp>
          <p:sp>
            <p:nvSpPr>
              <p:cNvPr id="47160" name="Rectangle 167"/>
              <p:cNvSpPr>
                <a:spLocks noChangeArrowheads="1"/>
              </p:cNvSpPr>
              <p:nvPr/>
            </p:nvSpPr>
            <p:spPr bwMode="auto">
              <a:xfrm>
                <a:off x="759" y="2938"/>
                <a:ext cx="442" cy="6"/>
              </a:xfrm>
              <a:prstGeom prst="rect">
                <a:avLst/>
              </a:prstGeom>
              <a:solidFill>
                <a:srgbClr val="57B533"/>
              </a:solidFill>
              <a:ln w="9525">
                <a:noFill/>
                <a:miter lim="800000"/>
                <a:headEnd/>
                <a:tailEnd/>
              </a:ln>
            </p:spPr>
            <p:txBody>
              <a:bodyPr/>
              <a:lstStyle/>
              <a:p>
                <a:endParaRPr lang="en-GB"/>
              </a:p>
            </p:txBody>
          </p:sp>
          <p:pic>
            <p:nvPicPr>
              <p:cNvPr id="47161" name="Picture 168"/>
              <p:cNvPicPr>
                <a:picLocks noChangeAspect="1" noChangeArrowheads="1"/>
              </p:cNvPicPr>
              <p:nvPr/>
            </p:nvPicPr>
            <p:blipFill>
              <a:blip r:embed="rId313"/>
              <a:srcRect/>
              <a:stretch>
                <a:fillRect/>
              </a:stretch>
            </p:blipFill>
            <p:spPr bwMode="auto">
              <a:xfrm>
                <a:off x="759" y="2938"/>
                <a:ext cx="442" cy="6"/>
              </a:xfrm>
              <a:prstGeom prst="rect">
                <a:avLst/>
              </a:prstGeom>
              <a:noFill/>
              <a:ln w="9525">
                <a:noFill/>
                <a:miter lim="800000"/>
                <a:headEnd/>
                <a:tailEnd/>
              </a:ln>
            </p:spPr>
          </p:pic>
          <p:sp>
            <p:nvSpPr>
              <p:cNvPr id="47162" name="Rectangle 169"/>
              <p:cNvSpPr>
                <a:spLocks noChangeArrowheads="1"/>
              </p:cNvSpPr>
              <p:nvPr/>
            </p:nvSpPr>
            <p:spPr bwMode="auto">
              <a:xfrm>
                <a:off x="759" y="2938"/>
                <a:ext cx="442" cy="6"/>
              </a:xfrm>
              <a:prstGeom prst="rect">
                <a:avLst/>
              </a:prstGeom>
              <a:solidFill>
                <a:srgbClr val="57B533"/>
              </a:solidFill>
              <a:ln w="9525">
                <a:noFill/>
                <a:miter lim="800000"/>
                <a:headEnd/>
                <a:tailEnd/>
              </a:ln>
            </p:spPr>
            <p:txBody>
              <a:bodyPr/>
              <a:lstStyle/>
              <a:p>
                <a:endParaRPr lang="en-GB"/>
              </a:p>
            </p:txBody>
          </p:sp>
          <p:sp>
            <p:nvSpPr>
              <p:cNvPr id="47163" name="Rectangle 170"/>
              <p:cNvSpPr>
                <a:spLocks noChangeArrowheads="1"/>
              </p:cNvSpPr>
              <p:nvPr/>
            </p:nvSpPr>
            <p:spPr bwMode="auto">
              <a:xfrm>
                <a:off x="759" y="2944"/>
                <a:ext cx="442" cy="5"/>
              </a:xfrm>
              <a:prstGeom prst="rect">
                <a:avLst/>
              </a:prstGeom>
              <a:solidFill>
                <a:srgbClr val="59B533"/>
              </a:solidFill>
              <a:ln w="9525">
                <a:noFill/>
                <a:miter lim="800000"/>
                <a:headEnd/>
                <a:tailEnd/>
              </a:ln>
            </p:spPr>
            <p:txBody>
              <a:bodyPr/>
              <a:lstStyle/>
              <a:p>
                <a:endParaRPr lang="en-GB"/>
              </a:p>
            </p:txBody>
          </p:sp>
          <p:pic>
            <p:nvPicPr>
              <p:cNvPr id="47164" name="Picture 171"/>
              <p:cNvPicPr>
                <a:picLocks noChangeAspect="1" noChangeArrowheads="1"/>
              </p:cNvPicPr>
              <p:nvPr/>
            </p:nvPicPr>
            <p:blipFill>
              <a:blip r:embed="rId314"/>
              <a:srcRect/>
              <a:stretch>
                <a:fillRect/>
              </a:stretch>
            </p:blipFill>
            <p:spPr bwMode="auto">
              <a:xfrm>
                <a:off x="759" y="2944"/>
                <a:ext cx="442" cy="5"/>
              </a:xfrm>
              <a:prstGeom prst="rect">
                <a:avLst/>
              </a:prstGeom>
              <a:noFill/>
              <a:ln w="9525">
                <a:noFill/>
                <a:miter lim="800000"/>
                <a:headEnd/>
                <a:tailEnd/>
              </a:ln>
            </p:spPr>
          </p:pic>
          <p:sp>
            <p:nvSpPr>
              <p:cNvPr id="47165" name="Rectangle 172"/>
              <p:cNvSpPr>
                <a:spLocks noChangeArrowheads="1"/>
              </p:cNvSpPr>
              <p:nvPr/>
            </p:nvSpPr>
            <p:spPr bwMode="auto">
              <a:xfrm>
                <a:off x="759" y="2944"/>
                <a:ext cx="442" cy="5"/>
              </a:xfrm>
              <a:prstGeom prst="rect">
                <a:avLst/>
              </a:prstGeom>
              <a:solidFill>
                <a:srgbClr val="59B533"/>
              </a:solidFill>
              <a:ln w="9525">
                <a:noFill/>
                <a:miter lim="800000"/>
                <a:headEnd/>
                <a:tailEnd/>
              </a:ln>
            </p:spPr>
            <p:txBody>
              <a:bodyPr/>
              <a:lstStyle/>
              <a:p>
                <a:endParaRPr lang="en-GB"/>
              </a:p>
            </p:txBody>
          </p:sp>
          <p:sp>
            <p:nvSpPr>
              <p:cNvPr id="47166" name="Rectangle 173"/>
              <p:cNvSpPr>
                <a:spLocks noChangeArrowheads="1"/>
              </p:cNvSpPr>
              <p:nvPr/>
            </p:nvSpPr>
            <p:spPr bwMode="auto">
              <a:xfrm>
                <a:off x="759" y="2949"/>
                <a:ext cx="442" cy="5"/>
              </a:xfrm>
              <a:prstGeom prst="rect">
                <a:avLst/>
              </a:prstGeom>
              <a:solidFill>
                <a:srgbClr val="5BB533"/>
              </a:solidFill>
              <a:ln w="9525">
                <a:noFill/>
                <a:miter lim="800000"/>
                <a:headEnd/>
                <a:tailEnd/>
              </a:ln>
            </p:spPr>
            <p:txBody>
              <a:bodyPr/>
              <a:lstStyle/>
              <a:p>
                <a:endParaRPr lang="en-GB"/>
              </a:p>
            </p:txBody>
          </p:sp>
          <p:pic>
            <p:nvPicPr>
              <p:cNvPr id="47167" name="Picture 174"/>
              <p:cNvPicPr>
                <a:picLocks noChangeAspect="1" noChangeArrowheads="1"/>
              </p:cNvPicPr>
              <p:nvPr/>
            </p:nvPicPr>
            <p:blipFill>
              <a:blip r:embed="rId315"/>
              <a:srcRect/>
              <a:stretch>
                <a:fillRect/>
              </a:stretch>
            </p:blipFill>
            <p:spPr bwMode="auto">
              <a:xfrm>
                <a:off x="759" y="2949"/>
                <a:ext cx="442" cy="5"/>
              </a:xfrm>
              <a:prstGeom prst="rect">
                <a:avLst/>
              </a:prstGeom>
              <a:noFill/>
              <a:ln w="9525">
                <a:noFill/>
                <a:miter lim="800000"/>
                <a:headEnd/>
                <a:tailEnd/>
              </a:ln>
            </p:spPr>
          </p:pic>
          <p:sp>
            <p:nvSpPr>
              <p:cNvPr id="47168" name="Rectangle 175"/>
              <p:cNvSpPr>
                <a:spLocks noChangeArrowheads="1"/>
              </p:cNvSpPr>
              <p:nvPr/>
            </p:nvSpPr>
            <p:spPr bwMode="auto">
              <a:xfrm>
                <a:off x="759" y="2949"/>
                <a:ext cx="442" cy="5"/>
              </a:xfrm>
              <a:prstGeom prst="rect">
                <a:avLst/>
              </a:prstGeom>
              <a:solidFill>
                <a:srgbClr val="5BB533"/>
              </a:solidFill>
              <a:ln w="9525">
                <a:noFill/>
                <a:miter lim="800000"/>
                <a:headEnd/>
                <a:tailEnd/>
              </a:ln>
            </p:spPr>
            <p:txBody>
              <a:bodyPr/>
              <a:lstStyle/>
              <a:p>
                <a:endParaRPr lang="en-GB"/>
              </a:p>
            </p:txBody>
          </p:sp>
          <p:sp>
            <p:nvSpPr>
              <p:cNvPr id="47169" name="Rectangle 176"/>
              <p:cNvSpPr>
                <a:spLocks noChangeArrowheads="1"/>
              </p:cNvSpPr>
              <p:nvPr/>
            </p:nvSpPr>
            <p:spPr bwMode="auto">
              <a:xfrm>
                <a:off x="759" y="2954"/>
                <a:ext cx="442" cy="1"/>
              </a:xfrm>
              <a:prstGeom prst="rect">
                <a:avLst/>
              </a:prstGeom>
              <a:solidFill>
                <a:srgbClr val="5BB531"/>
              </a:solidFill>
              <a:ln w="9525">
                <a:noFill/>
                <a:miter lim="800000"/>
                <a:headEnd/>
                <a:tailEnd/>
              </a:ln>
            </p:spPr>
            <p:txBody>
              <a:bodyPr/>
              <a:lstStyle/>
              <a:p>
                <a:endParaRPr lang="en-GB"/>
              </a:p>
            </p:txBody>
          </p:sp>
          <p:pic>
            <p:nvPicPr>
              <p:cNvPr id="47170" name="Picture 177"/>
              <p:cNvPicPr>
                <a:picLocks noChangeAspect="1" noChangeArrowheads="1"/>
              </p:cNvPicPr>
              <p:nvPr/>
            </p:nvPicPr>
            <p:blipFill>
              <a:blip r:embed="rId316"/>
              <a:srcRect/>
              <a:stretch>
                <a:fillRect/>
              </a:stretch>
            </p:blipFill>
            <p:spPr bwMode="auto">
              <a:xfrm>
                <a:off x="759" y="2954"/>
                <a:ext cx="442" cy="1"/>
              </a:xfrm>
              <a:prstGeom prst="rect">
                <a:avLst/>
              </a:prstGeom>
              <a:noFill/>
              <a:ln w="9525">
                <a:noFill/>
                <a:miter lim="800000"/>
                <a:headEnd/>
                <a:tailEnd/>
              </a:ln>
            </p:spPr>
          </p:pic>
          <p:sp>
            <p:nvSpPr>
              <p:cNvPr id="47171" name="Rectangle 178"/>
              <p:cNvSpPr>
                <a:spLocks noChangeArrowheads="1"/>
              </p:cNvSpPr>
              <p:nvPr/>
            </p:nvSpPr>
            <p:spPr bwMode="auto">
              <a:xfrm>
                <a:off x="759" y="2954"/>
                <a:ext cx="442" cy="1"/>
              </a:xfrm>
              <a:prstGeom prst="rect">
                <a:avLst/>
              </a:prstGeom>
              <a:solidFill>
                <a:srgbClr val="5BB531"/>
              </a:solidFill>
              <a:ln w="9525">
                <a:noFill/>
                <a:miter lim="800000"/>
                <a:headEnd/>
                <a:tailEnd/>
              </a:ln>
            </p:spPr>
            <p:txBody>
              <a:bodyPr/>
              <a:lstStyle/>
              <a:p>
                <a:endParaRPr lang="en-GB"/>
              </a:p>
            </p:txBody>
          </p:sp>
          <p:sp>
            <p:nvSpPr>
              <p:cNvPr id="47172" name="Rectangle 179"/>
              <p:cNvSpPr>
                <a:spLocks noChangeArrowheads="1"/>
              </p:cNvSpPr>
              <p:nvPr/>
            </p:nvSpPr>
            <p:spPr bwMode="auto">
              <a:xfrm>
                <a:off x="759" y="2955"/>
                <a:ext cx="442" cy="6"/>
              </a:xfrm>
              <a:prstGeom prst="rect">
                <a:avLst/>
              </a:prstGeom>
              <a:solidFill>
                <a:srgbClr val="5DB531"/>
              </a:solidFill>
              <a:ln w="9525">
                <a:noFill/>
                <a:miter lim="800000"/>
                <a:headEnd/>
                <a:tailEnd/>
              </a:ln>
            </p:spPr>
            <p:txBody>
              <a:bodyPr/>
              <a:lstStyle/>
              <a:p>
                <a:endParaRPr lang="en-GB"/>
              </a:p>
            </p:txBody>
          </p:sp>
          <p:pic>
            <p:nvPicPr>
              <p:cNvPr id="47173" name="Picture 180"/>
              <p:cNvPicPr>
                <a:picLocks noChangeAspect="1" noChangeArrowheads="1"/>
              </p:cNvPicPr>
              <p:nvPr/>
            </p:nvPicPr>
            <p:blipFill>
              <a:blip r:embed="rId317"/>
              <a:srcRect/>
              <a:stretch>
                <a:fillRect/>
              </a:stretch>
            </p:blipFill>
            <p:spPr bwMode="auto">
              <a:xfrm>
                <a:off x="759" y="2955"/>
                <a:ext cx="442" cy="6"/>
              </a:xfrm>
              <a:prstGeom prst="rect">
                <a:avLst/>
              </a:prstGeom>
              <a:noFill/>
              <a:ln w="9525">
                <a:noFill/>
                <a:miter lim="800000"/>
                <a:headEnd/>
                <a:tailEnd/>
              </a:ln>
            </p:spPr>
          </p:pic>
          <p:sp>
            <p:nvSpPr>
              <p:cNvPr id="47174" name="Rectangle 181"/>
              <p:cNvSpPr>
                <a:spLocks noChangeArrowheads="1"/>
              </p:cNvSpPr>
              <p:nvPr/>
            </p:nvSpPr>
            <p:spPr bwMode="auto">
              <a:xfrm>
                <a:off x="759" y="2955"/>
                <a:ext cx="442" cy="6"/>
              </a:xfrm>
              <a:prstGeom prst="rect">
                <a:avLst/>
              </a:prstGeom>
              <a:solidFill>
                <a:srgbClr val="5DB531"/>
              </a:solidFill>
              <a:ln w="9525">
                <a:noFill/>
                <a:miter lim="800000"/>
                <a:headEnd/>
                <a:tailEnd/>
              </a:ln>
            </p:spPr>
            <p:txBody>
              <a:bodyPr/>
              <a:lstStyle/>
              <a:p>
                <a:endParaRPr lang="en-GB"/>
              </a:p>
            </p:txBody>
          </p:sp>
          <p:sp>
            <p:nvSpPr>
              <p:cNvPr id="47175" name="Rectangle 182"/>
              <p:cNvSpPr>
                <a:spLocks noChangeArrowheads="1"/>
              </p:cNvSpPr>
              <p:nvPr/>
            </p:nvSpPr>
            <p:spPr bwMode="auto">
              <a:xfrm>
                <a:off x="759" y="2961"/>
                <a:ext cx="442" cy="6"/>
              </a:xfrm>
              <a:prstGeom prst="rect">
                <a:avLst/>
              </a:prstGeom>
              <a:solidFill>
                <a:srgbClr val="5FB531"/>
              </a:solidFill>
              <a:ln w="9525">
                <a:noFill/>
                <a:miter lim="800000"/>
                <a:headEnd/>
                <a:tailEnd/>
              </a:ln>
            </p:spPr>
            <p:txBody>
              <a:bodyPr/>
              <a:lstStyle/>
              <a:p>
                <a:endParaRPr lang="en-GB"/>
              </a:p>
            </p:txBody>
          </p:sp>
          <p:pic>
            <p:nvPicPr>
              <p:cNvPr id="47176" name="Picture 183"/>
              <p:cNvPicPr>
                <a:picLocks noChangeAspect="1" noChangeArrowheads="1"/>
              </p:cNvPicPr>
              <p:nvPr/>
            </p:nvPicPr>
            <p:blipFill>
              <a:blip r:embed="rId318"/>
              <a:srcRect/>
              <a:stretch>
                <a:fillRect/>
              </a:stretch>
            </p:blipFill>
            <p:spPr bwMode="auto">
              <a:xfrm>
                <a:off x="759" y="2961"/>
                <a:ext cx="442" cy="6"/>
              </a:xfrm>
              <a:prstGeom prst="rect">
                <a:avLst/>
              </a:prstGeom>
              <a:noFill/>
              <a:ln w="9525">
                <a:noFill/>
                <a:miter lim="800000"/>
                <a:headEnd/>
                <a:tailEnd/>
              </a:ln>
            </p:spPr>
          </p:pic>
          <p:sp>
            <p:nvSpPr>
              <p:cNvPr id="47177" name="Rectangle 184"/>
              <p:cNvSpPr>
                <a:spLocks noChangeArrowheads="1"/>
              </p:cNvSpPr>
              <p:nvPr/>
            </p:nvSpPr>
            <p:spPr bwMode="auto">
              <a:xfrm>
                <a:off x="759" y="2961"/>
                <a:ext cx="442" cy="6"/>
              </a:xfrm>
              <a:prstGeom prst="rect">
                <a:avLst/>
              </a:prstGeom>
              <a:solidFill>
                <a:srgbClr val="5FB531"/>
              </a:solidFill>
              <a:ln w="9525">
                <a:noFill/>
                <a:miter lim="800000"/>
                <a:headEnd/>
                <a:tailEnd/>
              </a:ln>
            </p:spPr>
            <p:txBody>
              <a:bodyPr/>
              <a:lstStyle/>
              <a:p>
                <a:endParaRPr lang="en-GB"/>
              </a:p>
            </p:txBody>
          </p:sp>
          <p:sp>
            <p:nvSpPr>
              <p:cNvPr id="47178" name="Rectangle 185"/>
              <p:cNvSpPr>
                <a:spLocks noChangeArrowheads="1"/>
              </p:cNvSpPr>
              <p:nvPr/>
            </p:nvSpPr>
            <p:spPr bwMode="auto">
              <a:xfrm>
                <a:off x="759" y="2967"/>
                <a:ext cx="442" cy="5"/>
              </a:xfrm>
              <a:prstGeom prst="rect">
                <a:avLst/>
              </a:prstGeom>
              <a:solidFill>
                <a:srgbClr val="61B531"/>
              </a:solidFill>
              <a:ln w="9525">
                <a:noFill/>
                <a:miter lim="800000"/>
                <a:headEnd/>
                <a:tailEnd/>
              </a:ln>
            </p:spPr>
            <p:txBody>
              <a:bodyPr/>
              <a:lstStyle/>
              <a:p>
                <a:endParaRPr lang="en-GB"/>
              </a:p>
            </p:txBody>
          </p:sp>
          <p:pic>
            <p:nvPicPr>
              <p:cNvPr id="47179" name="Picture 186"/>
              <p:cNvPicPr>
                <a:picLocks noChangeAspect="1" noChangeArrowheads="1"/>
              </p:cNvPicPr>
              <p:nvPr/>
            </p:nvPicPr>
            <p:blipFill>
              <a:blip r:embed="rId319"/>
              <a:srcRect/>
              <a:stretch>
                <a:fillRect/>
              </a:stretch>
            </p:blipFill>
            <p:spPr bwMode="auto">
              <a:xfrm>
                <a:off x="759" y="2967"/>
                <a:ext cx="442" cy="5"/>
              </a:xfrm>
              <a:prstGeom prst="rect">
                <a:avLst/>
              </a:prstGeom>
              <a:noFill/>
              <a:ln w="9525">
                <a:noFill/>
                <a:miter lim="800000"/>
                <a:headEnd/>
                <a:tailEnd/>
              </a:ln>
            </p:spPr>
          </p:pic>
          <p:sp>
            <p:nvSpPr>
              <p:cNvPr id="47180" name="Rectangle 187"/>
              <p:cNvSpPr>
                <a:spLocks noChangeArrowheads="1"/>
              </p:cNvSpPr>
              <p:nvPr/>
            </p:nvSpPr>
            <p:spPr bwMode="auto">
              <a:xfrm>
                <a:off x="759" y="2967"/>
                <a:ext cx="442" cy="5"/>
              </a:xfrm>
              <a:prstGeom prst="rect">
                <a:avLst/>
              </a:prstGeom>
              <a:solidFill>
                <a:srgbClr val="61B531"/>
              </a:solidFill>
              <a:ln w="9525">
                <a:noFill/>
                <a:miter lim="800000"/>
                <a:headEnd/>
                <a:tailEnd/>
              </a:ln>
            </p:spPr>
            <p:txBody>
              <a:bodyPr/>
              <a:lstStyle/>
              <a:p>
                <a:endParaRPr lang="en-GB"/>
              </a:p>
            </p:txBody>
          </p:sp>
          <p:sp>
            <p:nvSpPr>
              <p:cNvPr id="47181" name="Rectangle 188"/>
              <p:cNvSpPr>
                <a:spLocks noChangeArrowheads="1"/>
              </p:cNvSpPr>
              <p:nvPr/>
            </p:nvSpPr>
            <p:spPr bwMode="auto">
              <a:xfrm>
                <a:off x="759" y="2972"/>
                <a:ext cx="442" cy="1"/>
              </a:xfrm>
              <a:prstGeom prst="rect">
                <a:avLst/>
              </a:prstGeom>
              <a:solidFill>
                <a:srgbClr val="63B531"/>
              </a:solidFill>
              <a:ln w="9525">
                <a:noFill/>
                <a:miter lim="800000"/>
                <a:headEnd/>
                <a:tailEnd/>
              </a:ln>
            </p:spPr>
            <p:txBody>
              <a:bodyPr/>
              <a:lstStyle/>
              <a:p>
                <a:endParaRPr lang="en-GB"/>
              </a:p>
            </p:txBody>
          </p:sp>
          <p:pic>
            <p:nvPicPr>
              <p:cNvPr id="47182" name="Picture 189"/>
              <p:cNvPicPr>
                <a:picLocks noChangeAspect="1" noChangeArrowheads="1"/>
              </p:cNvPicPr>
              <p:nvPr/>
            </p:nvPicPr>
            <p:blipFill>
              <a:blip r:embed="rId320"/>
              <a:srcRect/>
              <a:stretch>
                <a:fillRect/>
              </a:stretch>
            </p:blipFill>
            <p:spPr bwMode="auto">
              <a:xfrm>
                <a:off x="759" y="2972"/>
                <a:ext cx="442" cy="1"/>
              </a:xfrm>
              <a:prstGeom prst="rect">
                <a:avLst/>
              </a:prstGeom>
              <a:noFill/>
              <a:ln w="9525">
                <a:noFill/>
                <a:miter lim="800000"/>
                <a:headEnd/>
                <a:tailEnd/>
              </a:ln>
            </p:spPr>
          </p:pic>
          <p:sp>
            <p:nvSpPr>
              <p:cNvPr id="47183" name="Rectangle 190"/>
              <p:cNvSpPr>
                <a:spLocks noChangeArrowheads="1"/>
              </p:cNvSpPr>
              <p:nvPr/>
            </p:nvSpPr>
            <p:spPr bwMode="auto">
              <a:xfrm>
                <a:off x="759" y="2972"/>
                <a:ext cx="442" cy="1"/>
              </a:xfrm>
              <a:prstGeom prst="rect">
                <a:avLst/>
              </a:prstGeom>
              <a:solidFill>
                <a:srgbClr val="63B531"/>
              </a:solidFill>
              <a:ln w="9525">
                <a:noFill/>
                <a:miter lim="800000"/>
                <a:headEnd/>
                <a:tailEnd/>
              </a:ln>
            </p:spPr>
            <p:txBody>
              <a:bodyPr/>
              <a:lstStyle/>
              <a:p>
                <a:endParaRPr lang="en-GB"/>
              </a:p>
            </p:txBody>
          </p:sp>
          <p:sp>
            <p:nvSpPr>
              <p:cNvPr id="47184" name="Rectangle 191"/>
              <p:cNvSpPr>
                <a:spLocks noChangeArrowheads="1"/>
              </p:cNvSpPr>
              <p:nvPr/>
            </p:nvSpPr>
            <p:spPr bwMode="auto">
              <a:xfrm>
                <a:off x="759" y="2973"/>
                <a:ext cx="442" cy="5"/>
              </a:xfrm>
              <a:prstGeom prst="rect">
                <a:avLst/>
              </a:prstGeom>
              <a:solidFill>
                <a:srgbClr val="63B52F"/>
              </a:solidFill>
              <a:ln w="9525">
                <a:noFill/>
                <a:miter lim="800000"/>
                <a:headEnd/>
                <a:tailEnd/>
              </a:ln>
            </p:spPr>
            <p:txBody>
              <a:bodyPr/>
              <a:lstStyle/>
              <a:p>
                <a:endParaRPr lang="en-GB"/>
              </a:p>
            </p:txBody>
          </p:sp>
          <p:pic>
            <p:nvPicPr>
              <p:cNvPr id="47185" name="Picture 192"/>
              <p:cNvPicPr>
                <a:picLocks noChangeAspect="1" noChangeArrowheads="1"/>
              </p:cNvPicPr>
              <p:nvPr/>
            </p:nvPicPr>
            <p:blipFill>
              <a:blip r:embed="rId321"/>
              <a:srcRect/>
              <a:stretch>
                <a:fillRect/>
              </a:stretch>
            </p:blipFill>
            <p:spPr bwMode="auto">
              <a:xfrm>
                <a:off x="759" y="2973"/>
                <a:ext cx="442" cy="5"/>
              </a:xfrm>
              <a:prstGeom prst="rect">
                <a:avLst/>
              </a:prstGeom>
              <a:noFill/>
              <a:ln w="9525">
                <a:noFill/>
                <a:miter lim="800000"/>
                <a:headEnd/>
                <a:tailEnd/>
              </a:ln>
            </p:spPr>
          </p:pic>
          <p:sp>
            <p:nvSpPr>
              <p:cNvPr id="47186" name="Rectangle 193"/>
              <p:cNvSpPr>
                <a:spLocks noChangeArrowheads="1"/>
              </p:cNvSpPr>
              <p:nvPr/>
            </p:nvSpPr>
            <p:spPr bwMode="auto">
              <a:xfrm>
                <a:off x="759" y="2973"/>
                <a:ext cx="442" cy="5"/>
              </a:xfrm>
              <a:prstGeom prst="rect">
                <a:avLst/>
              </a:prstGeom>
              <a:solidFill>
                <a:srgbClr val="63B52F"/>
              </a:solidFill>
              <a:ln w="9525">
                <a:noFill/>
                <a:miter lim="800000"/>
                <a:headEnd/>
                <a:tailEnd/>
              </a:ln>
            </p:spPr>
            <p:txBody>
              <a:bodyPr/>
              <a:lstStyle/>
              <a:p>
                <a:endParaRPr lang="en-GB"/>
              </a:p>
            </p:txBody>
          </p:sp>
          <p:sp>
            <p:nvSpPr>
              <p:cNvPr id="47187" name="Rectangle 194"/>
              <p:cNvSpPr>
                <a:spLocks noChangeArrowheads="1"/>
              </p:cNvSpPr>
              <p:nvPr/>
            </p:nvSpPr>
            <p:spPr bwMode="auto">
              <a:xfrm>
                <a:off x="759" y="2978"/>
                <a:ext cx="442" cy="6"/>
              </a:xfrm>
              <a:prstGeom prst="rect">
                <a:avLst/>
              </a:prstGeom>
              <a:solidFill>
                <a:srgbClr val="65B52F"/>
              </a:solidFill>
              <a:ln w="9525">
                <a:noFill/>
                <a:miter lim="800000"/>
                <a:headEnd/>
                <a:tailEnd/>
              </a:ln>
            </p:spPr>
            <p:txBody>
              <a:bodyPr/>
              <a:lstStyle/>
              <a:p>
                <a:endParaRPr lang="en-GB"/>
              </a:p>
            </p:txBody>
          </p:sp>
          <p:pic>
            <p:nvPicPr>
              <p:cNvPr id="47188" name="Picture 195"/>
              <p:cNvPicPr>
                <a:picLocks noChangeAspect="1" noChangeArrowheads="1"/>
              </p:cNvPicPr>
              <p:nvPr/>
            </p:nvPicPr>
            <p:blipFill>
              <a:blip r:embed="rId322"/>
              <a:srcRect/>
              <a:stretch>
                <a:fillRect/>
              </a:stretch>
            </p:blipFill>
            <p:spPr bwMode="auto">
              <a:xfrm>
                <a:off x="759" y="2978"/>
                <a:ext cx="442" cy="6"/>
              </a:xfrm>
              <a:prstGeom prst="rect">
                <a:avLst/>
              </a:prstGeom>
              <a:noFill/>
              <a:ln w="9525">
                <a:noFill/>
                <a:miter lim="800000"/>
                <a:headEnd/>
                <a:tailEnd/>
              </a:ln>
            </p:spPr>
          </p:pic>
          <p:sp>
            <p:nvSpPr>
              <p:cNvPr id="47189" name="Rectangle 196"/>
              <p:cNvSpPr>
                <a:spLocks noChangeArrowheads="1"/>
              </p:cNvSpPr>
              <p:nvPr/>
            </p:nvSpPr>
            <p:spPr bwMode="auto">
              <a:xfrm>
                <a:off x="759" y="2978"/>
                <a:ext cx="442" cy="6"/>
              </a:xfrm>
              <a:prstGeom prst="rect">
                <a:avLst/>
              </a:prstGeom>
              <a:solidFill>
                <a:srgbClr val="65B52F"/>
              </a:solidFill>
              <a:ln w="9525">
                <a:noFill/>
                <a:miter lim="800000"/>
                <a:headEnd/>
                <a:tailEnd/>
              </a:ln>
            </p:spPr>
            <p:txBody>
              <a:bodyPr/>
              <a:lstStyle/>
              <a:p>
                <a:endParaRPr lang="en-GB"/>
              </a:p>
            </p:txBody>
          </p:sp>
          <p:sp>
            <p:nvSpPr>
              <p:cNvPr id="47190" name="Rectangle 197"/>
              <p:cNvSpPr>
                <a:spLocks noChangeArrowheads="1"/>
              </p:cNvSpPr>
              <p:nvPr/>
            </p:nvSpPr>
            <p:spPr bwMode="auto">
              <a:xfrm>
                <a:off x="759" y="2984"/>
                <a:ext cx="442" cy="6"/>
              </a:xfrm>
              <a:prstGeom prst="rect">
                <a:avLst/>
              </a:prstGeom>
              <a:solidFill>
                <a:srgbClr val="67B52F"/>
              </a:solidFill>
              <a:ln w="9525">
                <a:noFill/>
                <a:miter lim="800000"/>
                <a:headEnd/>
                <a:tailEnd/>
              </a:ln>
            </p:spPr>
            <p:txBody>
              <a:bodyPr/>
              <a:lstStyle/>
              <a:p>
                <a:endParaRPr lang="en-GB"/>
              </a:p>
            </p:txBody>
          </p:sp>
          <p:pic>
            <p:nvPicPr>
              <p:cNvPr id="47191" name="Picture 198"/>
              <p:cNvPicPr>
                <a:picLocks noChangeAspect="1" noChangeArrowheads="1"/>
              </p:cNvPicPr>
              <p:nvPr/>
            </p:nvPicPr>
            <p:blipFill>
              <a:blip r:embed="rId323"/>
              <a:srcRect/>
              <a:stretch>
                <a:fillRect/>
              </a:stretch>
            </p:blipFill>
            <p:spPr bwMode="auto">
              <a:xfrm>
                <a:off x="759" y="2984"/>
                <a:ext cx="442" cy="6"/>
              </a:xfrm>
              <a:prstGeom prst="rect">
                <a:avLst/>
              </a:prstGeom>
              <a:noFill/>
              <a:ln w="9525">
                <a:noFill/>
                <a:miter lim="800000"/>
                <a:headEnd/>
                <a:tailEnd/>
              </a:ln>
            </p:spPr>
          </p:pic>
          <p:sp>
            <p:nvSpPr>
              <p:cNvPr id="47192" name="Rectangle 199"/>
              <p:cNvSpPr>
                <a:spLocks noChangeArrowheads="1"/>
              </p:cNvSpPr>
              <p:nvPr/>
            </p:nvSpPr>
            <p:spPr bwMode="auto">
              <a:xfrm>
                <a:off x="759" y="2984"/>
                <a:ext cx="442" cy="6"/>
              </a:xfrm>
              <a:prstGeom prst="rect">
                <a:avLst/>
              </a:prstGeom>
              <a:solidFill>
                <a:srgbClr val="67B52F"/>
              </a:solidFill>
              <a:ln w="9525">
                <a:noFill/>
                <a:miter lim="800000"/>
                <a:headEnd/>
                <a:tailEnd/>
              </a:ln>
            </p:spPr>
            <p:txBody>
              <a:bodyPr/>
              <a:lstStyle/>
              <a:p>
                <a:endParaRPr lang="en-GB"/>
              </a:p>
            </p:txBody>
          </p:sp>
          <p:sp>
            <p:nvSpPr>
              <p:cNvPr id="47193" name="Rectangle 200"/>
              <p:cNvSpPr>
                <a:spLocks noChangeArrowheads="1"/>
              </p:cNvSpPr>
              <p:nvPr/>
            </p:nvSpPr>
            <p:spPr bwMode="auto">
              <a:xfrm>
                <a:off x="759" y="2990"/>
                <a:ext cx="442" cy="2"/>
              </a:xfrm>
              <a:prstGeom prst="rect">
                <a:avLst/>
              </a:prstGeom>
              <a:solidFill>
                <a:srgbClr val="69B52F"/>
              </a:solidFill>
              <a:ln w="9525">
                <a:noFill/>
                <a:miter lim="800000"/>
                <a:headEnd/>
                <a:tailEnd/>
              </a:ln>
            </p:spPr>
            <p:txBody>
              <a:bodyPr/>
              <a:lstStyle/>
              <a:p>
                <a:endParaRPr lang="en-GB"/>
              </a:p>
            </p:txBody>
          </p:sp>
          <p:pic>
            <p:nvPicPr>
              <p:cNvPr id="47194" name="Picture 201"/>
              <p:cNvPicPr>
                <a:picLocks noChangeAspect="1" noChangeArrowheads="1"/>
              </p:cNvPicPr>
              <p:nvPr/>
            </p:nvPicPr>
            <p:blipFill>
              <a:blip r:embed="rId324"/>
              <a:srcRect/>
              <a:stretch>
                <a:fillRect/>
              </a:stretch>
            </p:blipFill>
            <p:spPr bwMode="auto">
              <a:xfrm>
                <a:off x="759" y="2990"/>
                <a:ext cx="442" cy="2"/>
              </a:xfrm>
              <a:prstGeom prst="rect">
                <a:avLst/>
              </a:prstGeom>
              <a:noFill/>
              <a:ln w="9525">
                <a:noFill/>
                <a:miter lim="800000"/>
                <a:headEnd/>
                <a:tailEnd/>
              </a:ln>
            </p:spPr>
          </p:pic>
          <p:sp>
            <p:nvSpPr>
              <p:cNvPr id="47195" name="Rectangle 202"/>
              <p:cNvSpPr>
                <a:spLocks noChangeArrowheads="1"/>
              </p:cNvSpPr>
              <p:nvPr/>
            </p:nvSpPr>
            <p:spPr bwMode="auto">
              <a:xfrm>
                <a:off x="759" y="2990"/>
                <a:ext cx="442" cy="2"/>
              </a:xfrm>
              <a:prstGeom prst="rect">
                <a:avLst/>
              </a:prstGeom>
              <a:solidFill>
                <a:srgbClr val="69B52F"/>
              </a:solidFill>
              <a:ln w="9525">
                <a:noFill/>
                <a:miter lim="800000"/>
                <a:headEnd/>
                <a:tailEnd/>
              </a:ln>
            </p:spPr>
            <p:txBody>
              <a:bodyPr/>
              <a:lstStyle/>
              <a:p>
                <a:endParaRPr lang="en-GB"/>
              </a:p>
            </p:txBody>
          </p:sp>
          <p:sp>
            <p:nvSpPr>
              <p:cNvPr id="47196" name="Rectangle 203"/>
              <p:cNvSpPr>
                <a:spLocks noChangeArrowheads="1"/>
              </p:cNvSpPr>
              <p:nvPr/>
            </p:nvSpPr>
            <p:spPr bwMode="auto">
              <a:xfrm>
                <a:off x="759" y="2992"/>
                <a:ext cx="442" cy="3"/>
              </a:xfrm>
              <a:prstGeom prst="rect">
                <a:avLst/>
              </a:prstGeom>
              <a:solidFill>
                <a:srgbClr val="69B52D"/>
              </a:solidFill>
              <a:ln w="9525">
                <a:noFill/>
                <a:miter lim="800000"/>
                <a:headEnd/>
                <a:tailEnd/>
              </a:ln>
            </p:spPr>
            <p:txBody>
              <a:bodyPr/>
              <a:lstStyle/>
              <a:p>
                <a:endParaRPr lang="en-GB"/>
              </a:p>
            </p:txBody>
          </p:sp>
          <p:pic>
            <p:nvPicPr>
              <p:cNvPr id="47197" name="Picture 204"/>
              <p:cNvPicPr>
                <a:picLocks noChangeAspect="1" noChangeArrowheads="1"/>
              </p:cNvPicPr>
              <p:nvPr/>
            </p:nvPicPr>
            <p:blipFill>
              <a:blip r:embed="rId325"/>
              <a:srcRect/>
              <a:stretch>
                <a:fillRect/>
              </a:stretch>
            </p:blipFill>
            <p:spPr bwMode="auto">
              <a:xfrm>
                <a:off x="759" y="2992"/>
                <a:ext cx="442" cy="3"/>
              </a:xfrm>
              <a:prstGeom prst="rect">
                <a:avLst/>
              </a:prstGeom>
              <a:noFill/>
              <a:ln w="9525">
                <a:noFill/>
                <a:miter lim="800000"/>
                <a:headEnd/>
                <a:tailEnd/>
              </a:ln>
            </p:spPr>
          </p:pic>
        </p:grpSp>
        <p:grpSp>
          <p:nvGrpSpPr>
            <p:cNvPr id="44083" name="Group 406"/>
            <p:cNvGrpSpPr>
              <a:grpSpLocks/>
            </p:cNvGrpSpPr>
            <p:nvPr/>
          </p:nvGrpSpPr>
          <p:grpSpPr bwMode="auto">
            <a:xfrm>
              <a:off x="885031" y="2534987"/>
              <a:ext cx="701675" cy="493713"/>
              <a:chOff x="759" y="2992"/>
              <a:chExt cx="442" cy="311"/>
            </a:xfrm>
          </p:grpSpPr>
          <p:sp>
            <p:nvSpPr>
              <p:cNvPr id="46798" name="Rectangle 206"/>
              <p:cNvSpPr>
                <a:spLocks noChangeArrowheads="1"/>
              </p:cNvSpPr>
              <p:nvPr/>
            </p:nvSpPr>
            <p:spPr bwMode="auto">
              <a:xfrm>
                <a:off x="759" y="2992"/>
                <a:ext cx="442" cy="3"/>
              </a:xfrm>
              <a:prstGeom prst="rect">
                <a:avLst/>
              </a:prstGeom>
              <a:solidFill>
                <a:srgbClr val="69B52D"/>
              </a:solidFill>
              <a:ln w="9525">
                <a:noFill/>
                <a:miter lim="800000"/>
                <a:headEnd/>
                <a:tailEnd/>
              </a:ln>
            </p:spPr>
            <p:txBody>
              <a:bodyPr/>
              <a:lstStyle/>
              <a:p>
                <a:endParaRPr lang="en-GB"/>
              </a:p>
            </p:txBody>
          </p:sp>
          <p:sp>
            <p:nvSpPr>
              <p:cNvPr id="46799" name="Rectangle 207"/>
              <p:cNvSpPr>
                <a:spLocks noChangeArrowheads="1"/>
              </p:cNvSpPr>
              <p:nvPr/>
            </p:nvSpPr>
            <p:spPr bwMode="auto">
              <a:xfrm>
                <a:off x="759" y="2995"/>
                <a:ext cx="442" cy="6"/>
              </a:xfrm>
              <a:prstGeom prst="rect">
                <a:avLst/>
              </a:prstGeom>
              <a:solidFill>
                <a:srgbClr val="6BB52D"/>
              </a:solidFill>
              <a:ln w="9525">
                <a:noFill/>
                <a:miter lim="800000"/>
                <a:headEnd/>
                <a:tailEnd/>
              </a:ln>
            </p:spPr>
            <p:txBody>
              <a:bodyPr/>
              <a:lstStyle/>
              <a:p>
                <a:endParaRPr lang="en-GB"/>
              </a:p>
            </p:txBody>
          </p:sp>
          <p:pic>
            <p:nvPicPr>
              <p:cNvPr id="46800" name="Picture 208"/>
              <p:cNvPicPr>
                <a:picLocks noChangeAspect="1" noChangeArrowheads="1"/>
              </p:cNvPicPr>
              <p:nvPr/>
            </p:nvPicPr>
            <p:blipFill>
              <a:blip r:embed="rId326"/>
              <a:srcRect/>
              <a:stretch>
                <a:fillRect/>
              </a:stretch>
            </p:blipFill>
            <p:spPr bwMode="auto">
              <a:xfrm>
                <a:off x="759" y="2995"/>
                <a:ext cx="442" cy="6"/>
              </a:xfrm>
              <a:prstGeom prst="rect">
                <a:avLst/>
              </a:prstGeom>
              <a:noFill/>
              <a:ln w="9525">
                <a:noFill/>
                <a:miter lim="800000"/>
                <a:headEnd/>
                <a:tailEnd/>
              </a:ln>
            </p:spPr>
          </p:pic>
          <p:sp>
            <p:nvSpPr>
              <p:cNvPr id="46801" name="Rectangle 209"/>
              <p:cNvSpPr>
                <a:spLocks noChangeArrowheads="1"/>
              </p:cNvSpPr>
              <p:nvPr/>
            </p:nvSpPr>
            <p:spPr bwMode="auto">
              <a:xfrm>
                <a:off x="759" y="2995"/>
                <a:ext cx="442" cy="6"/>
              </a:xfrm>
              <a:prstGeom prst="rect">
                <a:avLst/>
              </a:prstGeom>
              <a:solidFill>
                <a:srgbClr val="6BB52D"/>
              </a:solidFill>
              <a:ln w="9525">
                <a:noFill/>
                <a:miter lim="800000"/>
                <a:headEnd/>
                <a:tailEnd/>
              </a:ln>
            </p:spPr>
            <p:txBody>
              <a:bodyPr/>
              <a:lstStyle/>
              <a:p>
                <a:endParaRPr lang="en-GB"/>
              </a:p>
            </p:txBody>
          </p:sp>
          <p:sp>
            <p:nvSpPr>
              <p:cNvPr id="46802" name="Rectangle 210"/>
              <p:cNvSpPr>
                <a:spLocks noChangeArrowheads="1"/>
              </p:cNvSpPr>
              <p:nvPr/>
            </p:nvSpPr>
            <p:spPr bwMode="auto">
              <a:xfrm>
                <a:off x="759" y="3001"/>
                <a:ext cx="442" cy="6"/>
              </a:xfrm>
              <a:prstGeom prst="rect">
                <a:avLst/>
              </a:prstGeom>
              <a:solidFill>
                <a:srgbClr val="6DB52D"/>
              </a:solidFill>
              <a:ln w="9525">
                <a:noFill/>
                <a:miter lim="800000"/>
                <a:headEnd/>
                <a:tailEnd/>
              </a:ln>
            </p:spPr>
            <p:txBody>
              <a:bodyPr/>
              <a:lstStyle/>
              <a:p>
                <a:endParaRPr lang="en-GB"/>
              </a:p>
            </p:txBody>
          </p:sp>
          <p:pic>
            <p:nvPicPr>
              <p:cNvPr id="46803" name="Picture 211"/>
              <p:cNvPicPr>
                <a:picLocks noChangeAspect="1" noChangeArrowheads="1"/>
              </p:cNvPicPr>
              <p:nvPr/>
            </p:nvPicPr>
            <p:blipFill>
              <a:blip r:embed="rId327"/>
              <a:srcRect/>
              <a:stretch>
                <a:fillRect/>
              </a:stretch>
            </p:blipFill>
            <p:spPr bwMode="auto">
              <a:xfrm>
                <a:off x="759" y="3001"/>
                <a:ext cx="442" cy="6"/>
              </a:xfrm>
              <a:prstGeom prst="rect">
                <a:avLst/>
              </a:prstGeom>
              <a:noFill/>
              <a:ln w="9525">
                <a:noFill/>
                <a:miter lim="800000"/>
                <a:headEnd/>
                <a:tailEnd/>
              </a:ln>
            </p:spPr>
          </p:pic>
          <p:sp>
            <p:nvSpPr>
              <p:cNvPr id="46804" name="Rectangle 212"/>
              <p:cNvSpPr>
                <a:spLocks noChangeArrowheads="1"/>
              </p:cNvSpPr>
              <p:nvPr/>
            </p:nvSpPr>
            <p:spPr bwMode="auto">
              <a:xfrm>
                <a:off x="759" y="3001"/>
                <a:ext cx="442" cy="6"/>
              </a:xfrm>
              <a:prstGeom prst="rect">
                <a:avLst/>
              </a:prstGeom>
              <a:solidFill>
                <a:srgbClr val="6DB52D"/>
              </a:solidFill>
              <a:ln w="9525">
                <a:noFill/>
                <a:miter lim="800000"/>
                <a:headEnd/>
                <a:tailEnd/>
              </a:ln>
            </p:spPr>
            <p:txBody>
              <a:bodyPr/>
              <a:lstStyle/>
              <a:p>
                <a:endParaRPr lang="en-GB"/>
              </a:p>
            </p:txBody>
          </p:sp>
          <p:sp>
            <p:nvSpPr>
              <p:cNvPr id="46805" name="Rectangle 213"/>
              <p:cNvSpPr>
                <a:spLocks noChangeArrowheads="1"/>
              </p:cNvSpPr>
              <p:nvPr/>
            </p:nvSpPr>
            <p:spPr bwMode="auto">
              <a:xfrm>
                <a:off x="759" y="3007"/>
                <a:ext cx="442" cy="3"/>
              </a:xfrm>
              <a:prstGeom prst="rect">
                <a:avLst/>
              </a:prstGeom>
              <a:solidFill>
                <a:srgbClr val="6FB52D"/>
              </a:solidFill>
              <a:ln w="9525">
                <a:noFill/>
                <a:miter lim="800000"/>
                <a:headEnd/>
                <a:tailEnd/>
              </a:ln>
            </p:spPr>
            <p:txBody>
              <a:bodyPr/>
              <a:lstStyle/>
              <a:p>
                <a:endParaRPr lang="en-GB"/>
              </a:p>
            </p:txBody>
          </p:sp>
          <p:pic>
            <p:nvPicPr>
              <p:cNvPr id="46806" name="Picture 214"/>
              <p:cNvPicPr>
                <a:picLocks noChangeAspect="1" noChangeArrowheads="1"/>
              </p:cNvPicPr>
              <p:nvPr/>
            </p:nvPicPr>
            <p:blipFill>
              <a:blip r:embed="rId328"/>
              <a:srcRect/>
              <a:stretch>
                <a:fillRect/>
              </a:stretch>
            </p:blipFill>
            <p:spPr bwMode="auto">
              <a:xfrm>
                <a:off x="759" y="3007"/>
                <a:ext cx="442" cy="3"/>
              </a:xfrm>
              <a:prstGeom prst="rect">
                <a:avLst/>
              </a:prstGeom>
              <a:noFill/>
              <a:ln w="9525">
                <a:noFill/>
                <a:miter lim="800000"/>
                <a:headEnd/>
                <a:tailEnd/>
              </a:ln>
            </p:spPr>
          </p:pic>
          <p:sp>
            <p:nvSpPr>
              <p:cNvPr id="46807" name="Rectangle 215"/>
              <p:cNvSpPr>
                <a:spLocks noChangeArrowheads="1"/>
              </p:cNvSpPr>
              <p:nvPr/>
            </p:nvSpPr>
            <p:spPr bwMode="auto">
              <a:xfrm>
                <a:off x="759" y="3007"/>
                <a:ext cx="442" cy="3"/>
              </a:xfrm>
              <a:prstGeom prst="rect">
                <a:avLst/>
              </a:prstGeom>
              <a:solidFill>
                <a:srgbClr val="6FB52D"/>
              </a:solidFill>
              <a:ln w="9525">
                <a:noFill/>
                <a:miter lim="800000"/>
                <a:headEnd/>
                <a:tailEnd/>
              </a:ln>
            </p:spPr>
            <p:txBody>
              <a:bodyPr/>
              <a:lstStyle/>
              <a:p>
                <a:endParaRPr lang="en-GB"/>
              </a:p>
            </p:txBody>
          </p:sp>
          <p:sp>
            <p:nvSpPr>
              <p:cNvPr id="46808" name="Rectangle 216"/>
              <p:cNvSpPr>
                <a:spLocks noChangeArrowheads="1"/>
              </p:cNvSpPr>
              <p:nvPr/>
            </p:nvSpPr>
            <p:spPr bwMode="auto">
              <a:xfrm>
                <a:off x="759" y="3010"/>
                <a:ext cx="442" cy="1"/>
              </a:xfrm>
              <a:prstGeom prst="rect">
                <a:avLst/>
              </a:prstGeom>
              <a:solidFill>
                <a:srgbClr val="6FB72D"/>
              </a:solidFill>
              <a:ln w="9525">
                <a:noFill/>
                <a:miter lim="800000"/>
                <a:headEnd/>
                <a:tailEnd/>
              </a:ln>
            </p:spPr>
            <p:txBody>
              <a:bodyPr/>
              <a:lstStyle/>
              <a:p>
                <a:endParaRPr lang="en-GB"/>
              </a:p>
            </p:txBody>
          </p:sp>
          <p:pic>
            <p:nvPicPr>
              <p:cNvPr id="46809" name="Picture 217"/>
              <p:cNvPicPr>
                <a:picLocks noChangeAspect="1" noChangeArrowheads="1"/>
              </p:cNvPicPr>
              <p:nvPr/>
            </p:nvPicPr>
            <p:blipFill>
              <a:blip r:embed="rId329"/>
              <a:srcRect/>
              <a:stretch>
                <a:fillRect/>
              </a:stretch>
            </p:blipFill>
            <p:spPr bwMode="auto">
              <a:xfrm>
                <a:off x="759" y="3010"/>
                <a:ext cx="442" cy="1"/>
              </a:xfrm>
              <a:prstGeom prst="rect">
                <a:avLst/>
              </a:prstGeom>
              <a:noFill/>
              <a:ln w="9525">
                <a:noFill/>
                <a:miter lim="800000"/>
                <a:headEnd/>
                <a:tailEnd/>
              </a:ln>
            </p:spPr>
          </p:pic>
          <p:sp>
            <p:nvSpPr>
              <p:cNvPr id="46810" name="Rectangle 218"/>
              <p:cNvSpPr>
                <a:spLocks noChangeArrowheads="1"/>
              </p:cNvSpPr>
              <p:nvPr/>
            </p:nvSpPr>
            <p:spPr bwMode="auto">
              <a:xfrm>
                <a:off x="759" y="3010"/>
                <a:ext cx="442" cy="1"/>
              </a:xfrm>
              <a:prstGeom prst="rect">
                <a:avLst/>
              </a:prstGeom>
              <a:solidFill>
                <a:srgbClr val="6FB72D"/>
              </a:solidFill>
              <a:ln w="9525">
                <a:noFill/>
                <a:miter lim="800000"/>
                <a:headEnd/>
                <a:tailEnd/>
              </a:ln>
            </p:spPr>
            <p:txBody>
              <a:bodyPr/>
              <a:lstStyle/>
              <a:p>
                <a:endParaRPr lang="en-GB"/>
              </a:p>
            </p:txBody>
          </p:sp>
          <p:sp>
            <p:nvSpPr>
              <p:cNvPr id="46811" name="Rectangle 219"/>
              <p:cNvSpPr>
                <a:spLocks noChangeArrowheads="1"/>
              </p:cNvSpPr>
              <p:nvPr/>
            </p:nvSpPr>
            <p:spPr bwMode="auto">
              <a:xfrm>
                <a:off x="759" y="3011"/>
                <a:ext cx="442" cy="2"/>
              </a:xfrm>
              <a:prstGeom prst="rect">
                <a:avLst/>
              </a:prstGeom>
              <a:solidFill>
                <a:srgbClr val="6FB72B"/>
              </a:solidFill>
              <a:ln w="9525">
                <a:noFill/>
                <a:miter lim="800000"/>
                <a:headEnd/>
                <a:tailEnd/>
              </a:ln>
            </p:spPr>
            <p:txBody>
              <a:bodyPr/>
              <a:lstStyle/>
              <a:p>
                <a:endParaRPr lang="en-GB"/>
              </a:p>
            </p:txBody>
          </p:sp>
          <p:pic>
            <p:nvPicPr>
              <p:cNvPr id="46812" name="Picture 220"/>
              <p:cNvPicPr>
                <a:picLocks noChangeAspect="1" noChangeArrowheads="1"/>
              </p:cNvPicPr>
              <p:nvPr/>
            </p:nvPicPr>
            <p:blipFill>
              <a:blip r:embed="rId330"/>
              <a:srcRect/>
              <a:stretch>
                <a:fillRect/>
              </a:stretch>
            </p:blipFill>
            <p:spPr bwMode="auto">
              <a:xfrm>
                <a:off x="759" y="3011"/>
                <a:ext cx="442" cy="2"/>
              </a:xfrm>
              <a:prstGeom prst="rect">
                <a:avLst/>
              </a:prstGeom>
              <a:noFill/>
              <a:ln w="9525">
                <a:noFill/>
                <a:miter lim="800000"/>
                <a:headEnd/>
                <a:tailEnd/>
              </a:ln>
            </p:spPr>
          </p:pic>
          <p:sp>
            <p:nvSpPr>
              <p:cNvPr id="46813" name="Rectangle 221"/>
              <p:cNvSpPr>
                <a:spLocks noChangeArrowheads="1"/>
              </p:cNvSpPr>
              <p:nvPr/>
            </p:nvSpPr>
            <p:spPr bwMode="auto">
              <a:xfrm>
                <a:off x="759" y="3011"/>
                <a:ext cx="442" cy="2"/>
              </a:xfrm>
              <a:prstGeom prst="rect">
                <a:avLst/>
              </a:prstGeom>
              <a:solidFill>
                <a:srgbClr val="6FB72B"/>
              </a:solidFill>
              <a:ln w="9525">
                <a:noFill/>
                <a:miter lim="800000"/>
                <a:headEnd/>
                <a:tailEnd/>
              </a:ln>
            </p:spPr>
            <p:txBody>
              <a:bodyPr/>
              <a:lstStyle/>
              <a:p>
                <a:endParaRPr lang="en-GB"/>
              </a:p>
            </p:txBody>
          </p:sp>
          <p:sp>
            <p:nvSpPr>
              <p:cNvPr id="46814" name="Rectangle 222"/>
              <p:cNvSpPr>
                <a:spLocks noChangeArrowheads="1"/>
              </p:cNvSpPr>
              <p:nvPr/>
            </p:nvSpPr>
            <p:spPr bwMode="auto">
              <a:xfrm>
                <a:off x="759" y="3013"/>
                <a:ext cx="442" cy="5"/>
              </a:xfrm>
              <a:prstGeom prst="rect">
                <a:avLst/>
              </a:prstGeom>
              <a:solidFill>
                <a:srgbClr val="71B72B"/>
              </a:solidFill>
              <a:ln w="9525">
                <a:noFill/>
                <a:miter lim="800000"/>
                <a:headEnd/>
                <a:tailEnd/>
              </a:ln>
            </p:spPr>
            <p:txBody>
              <a:bodyPr/>
              <a:lstStyle/>
              <a:p>
                <a:endParaRPr lang="en-GB"/>
              </a:p>
            </p:txBody>
          </p:sp>
          <p:pic>
            <p:nvPicPr>
              <p:cNvPr id="46815" name="Picture 223"/>
              <p:cNvPicPr>
                <a:picLocks noChangeAspect="1" noChangeArrowheads="1"/>
              </p:cNvPicPr>
              <p:nvPr/>
            </p:nvPicPr>
            <p:blipFill>
              <a:blip r:embed="rId331"/>
              <a:srcRect/>
              <a:stretch>
                <a:fillRect/>
              </a:stretch>
            </p:blipFill>
            <p:spPr bwMode="auto">
              <a:xfrm>
                <a:off x="759" y="3013"/>
                <a:ext cx="442" cy="5"/>
              </a:xfrm>
              <a:prstGeom prst="rect">
                <a:avLst/>
              </a:prstGeom>
              <a:noFill/>
              <a:ln w="9525">
                <a:noFill/>
                <a:miter lim="800000"/>
                <a:headEnd/>
                <a:tailEnd/>
              </a:ln>
            </p:spPr>
          </p:pic>
          <p:sp>
            <p:nvSpPr>
              <p:cNvPr id="46816" name="Rectangle 224"/>
              <p:cNvSpPr>
                <a:spLocks noChangeArrowheads="1"/>
              </p:cNvSpPr>
              <p:nvPr/>
            </p:nvSpPr>
            <p:spPr bwMode="auto">
              <a:xfrm>
                <a:off x="759" y="3013"/>
                <a:ext cx="442" cy="5"/>
              </a:xfrm>
              <a:prstGeom prst="rect">
                <a:avLst/>
              </a:prstGeom>
              <a:solidFill>
                <a:srgbClr val="71B72B"/>
              </a:solidFill>
              <a:ln w="9525">
                <a:noFill/>
                <a:miter lim="800000"/>
                <a:headEnd/>
                <a:tailEnd/>
              </a:ln>
            </p:spPr>
            <p:txBody>
              <a:bodyPr/>
              <a:lstStyle/>
              <a:p>
                <a:endParaRPr lang="en-GB"/>
              </a:p>
            </p:txBody>
          </p:sp>
          <p:sp>
            <p:nvSpPr>
              <p:cNvPr id="46817" name="Rectangle 225"/>
              <p:cNvSpPr>
                <a:spLocks noChangeArrowheads="1"/>
              </p:cNvSpPr>
              <p:nvPr/>
            </p:nvSpPr>
            <p:spPr bwMode="auto">
              <a:xfrm>
                <a:off x="759" y="3018"/>
                <a:ext cx="442" cy="6"/>
              </a:xfrm>
              <a:prstGeom prst="rect">
                <a:avLst/>
              </a:prstGeom>
              <a:solidFill>
                <a:srgbClr val="73B72B"/>
              </a:solidFill>
              <a:ln w="9525">
                <a:noFill/>
                <a:miter lim="800000"/>
                <a:headEnd/>
                <a:tailEnd/>
              </a:ln>
            </p:spPr>
            <p:txBody>
              <a:bodyPr/>
              <a:lstStyle/>
              <a:p>
                <a:endParaRPr lang="en-GB"/>
              </a:p>
            </p:txBody>
          </p:sp>
          <p:pic>
            <p:nvPicPr>
              <p:cNvPr id="46818" name="Picture 226"/>
              <p:cNvPicPr>
                <a:picLocks noChangeAspect="1" noChangeArrowheads="1"/>
              </p:cNvPicPr>
              <p:nvPr/>
            </p:nvPicPr>
            <p:blipFill>
              <a:blip r:embed="rId332"/>
              <a:srcRect/>
              <a:stretch>
                <a:fillRect/>
              </a:stretch>
            </p:blipFill>
            <p:spPr bwMode="auto">
              <a:xfrm>
                <a:off x="759" y="3018"/>
                <a:ext cx="442" cy="6"/>
              </a:xfrm>
              <a:prstGeom prst="rect">
                <a:avLst/>
              </a:prstGeom>
              <a:noFill/>
              <a:ln w="9525">
                <a:noFill/>
                <a:miter lim="800000"/>
                <a:headEnd/>
                <a:tailEnd/>
              </a:ln>
            </p:spPr>
          </p:pic>
          <p:sp>
            <p:nvSpPr>
              <p:cNvPr id="46819" name="Rectangle 227"/>
              <p:cNvSpPr>
                <a:spLocks noChangeArrowheads="1"/>
              </p:cNvSpPr>
              <p:nvPr/>
            </p:nvSpPr>
            <p:spPr bwMode="auto">
              <a:xfrm>
                <a:off x="759" y="3018"/>
                <a:ext cx="442" cy="6"/>
              </a:xfrm>
              <a:prstGeom prst="rect">
                <a:avLst/>
              </a:prstGeom>
              <a:solidFill>
                <a:srgbClr val="73B72B"/>
              </a:solidFill>
              <a:ln w="9525">
                <a:noFill/>
                <a:miter lim="800000"/>
                <a:headEnd/>
                <a:tailEnd/>
              </a:ln>
            </p:spPr>
            <p:txBody>
              <a:bodyPr/>
              <a:lstStyle/>
              <a:p>
                <a:endParaRPr lang="en-GB"/>
              </a:p>
            </p:txBody>
          </p:sp>
          <p:sp>
            <p:nvSpPr>
              <p:cNvPr id="46820" name="Rectangle 228"/>
              <p:cNvSpPr>
                <a:spLocks noChangeArrowheads="1"/>
              </p:cNvSpPr>
              <p:nvPr/>
            </p:nvSpPr>
            <p:spPr bwMode="auto">
              <a:xfrm>
                <a:off x="759" y="3024"/>
                <a:ext cx="442" cy="5"/>
              </a:xfrm>
              <a:prstGeom prst="rect">
                <a:avLst/>
              </a:prstGeom>
              <a:solidFill>
                <a:srgbClr val="75B72B"/>
              </a:solidFill>
              <a:ln w="9525">
                <a:noFill/>
                <a:miter lim="800000"/>
                <a:headEnd/>
                <a:tailEnd/>
              </a:ln>
            </p:spPr>
            <p:txBody>
              <a:bodyPr/>
              <a:lstStyle/>
              <a:p>
                <a:endParaRPr lang="en-GB"/>
              </a:p>
            </p:txBody>
          </p:sp>
          <p:pic>
            <p:nvPicPr>
              <p:cNvPr id="46821" name="Picture 229"/>
              <p:cNvPicPr>
                <a:picLocks noChangeAspect="1" noChangeArrowheads="1"/>
              </p:cNvPicPr>
              <p:nvPr/>
            </p:nvPicPr>
            <p:blipFill>
              <a:blip r:embed="rId333"/>
              <a:srcRect/>
              <a:stretch>
                <a:fillRect/>
              </a:stretch>
            </p:blipFill>
            <p:spPr bwMode="auto">
              <a:xfrm>
                <a:off x="759" y="3024"/>
                <a:ext cx="442" cy="5"/>
              </a:xfrm>
              <a:prstGeom prst="rect">
                <a:avLst/>
              </a:prstGeom>
              <a:noFill/>
              <a:ln w="9525">
                <a:noFill/>
                <a:miter lim="800000"/>
                <a:headEnd/>
                <a:tailEnd/>
              </a:ln>
            </p:spPr>
          </p:pic>
          <p:sp>
            <p:nvSpPr>
              <p:cNvPr id="46822" name="Rectangle 230"/>
              <p:cNvSpPr>
                <a:spLocks noChangeArrowheads="1"/>
              </p:cNvSpPr>
              <p:nvPr/>
            </p:nvSpPr>
            <p:spPr bwMode="auto">
              <a:xfrm>
                <a:off x="759" y="3024"/>
                <a:ext cx="442" cy="5"/>
              </a:xfrm>
              <a:prstGeom prst="rect">
                <a:avLst/>
              </a:prstGeom>
              <a:solidFill>
                <a:srgbClr val="75B72B"/>
              </a:solidFill>
              <a:ln w="9525">
                <a:noFill/>
                <a:miter lim="800000"/>
                <a:headEnd/>
                <a:tailEnd/>
              </a:ln>
            </p:spPr>
            <p:txBody>
              <a:bodyPr/>
              <a:lstStyle/>
              <a:p>
                <a:endParaRPr lang="en-GB"/>
              </a:p>
            </p:txBody>
          </p:sp>
          <p:sp>
            <p:nvSpPr>
              <p:cNvPr id="46823" name="Rectangle 231"/>
              <p:cNvSpPr>
                <a:spLocks noChangeArrowheads="1"/>
              </p:cNvSpPr>
              <p:nvPr/>
            </p:nvSpPr>
            <p:spPr bwMode="auto">
              <a:xfrm>
                <a:off x="759" y="3029"/>
                <a:ext cx="442" cy="1"/>
              </a:xfrm>
              <a:prstGeom prst="rect">
                <a:avLst/>
              </a:prstGeom>
              <a:solidFill>
                <a:srgbClr val="75B729"/>
              </a:solidFill>
              <a:ln w="9525">
                <a:noFill/>
                <a:miter lim="800000"/>
                <a:headEnd/>
                <a:tailEnd/>
              </a:ln>
            </p:spPr>
            <p:txBody>
              <a:bodyPr/>
              <a:lstStyle/>
              <a:p>
                <a:endParaRPr lang="en-GB"/>
              </a:p>
            </p:txBody>
          </p:sp>
          <p:pic>
            <p:nvPicPr>
              <p:cNvPr id="46824" name="Picture 232"/>
              <p:cNvPicPr>
                <a:picLocks noChangeAspect="1" noChangeArrowheads="1"/>
              </p:cNvPicPr>
              <p:nvPr/>
            </p:nvPicPr>
            <p:blipFill>
              <a:blip r:embed="rId334"/>
              <a:srcRect/>
              <a:stretch>
                <a:fillRect/>
              </a:stretch>
            </p:blipFill>
            <p:spPr bwMode="auto">
              <a:xfrm>
                <a:off x="759" y="3029"/>
                <a:ext cx="442" cy="1"/>
              </a:xfrm>
              <a:prstGeom prst="rect">
                <a:avLst/>
              </a:prstGeom>
              <a:noFill/>
              <a:ln w="9525">
                <a:noFill/>
                <a:miter lim="800000"/>
                <a:headEnd/>
                <a:tailEnd/>
              </a:ln>
            </p:spPr>
          </p:pic>
          <p:sp>
            <p:nvSpPr>
              <p:cNvPr id="46825" name="Rectangle 233"/>
              <p:cNvSpPr>
                <a:spLocks noChangeArrowheads="1"/>
              </p:cNvSpPr>
              <p:nvPr/>
            </p:nvSpPr>
            <p:spPr bwMode="auto">
              <a:xfrm>
                <a:off x="759" y="3029"/>
                <a:ext cx="442" cy="1"/>
              </a:xfrm>
              <a:prstGeom prst="rect">
                <a:avLst/>
              </a:prstGeom>
              <a:solidFill>
                <a:srgbClr val="75B729"/>
              </a:solidFill>
              <a:ln w="9525">
                <a:noFill/>
                <a:miter lim="800000"/>
                <a:headEnd/>
                <a:tailEnd/>
              </a:ln>
            </p:spPr>
            <p:txBody>
              <a:bodyPr/>
              <a:lstStyle/>
              <a:p>
                <a:endParaRPr lang="en-GB"/>
              </a:p>
            </p:txBody>
          </p:sp>
          <p:sp>
            <p:nvSpPr>
              <p:cNvPr id="46826" name="Rectangle 234"/>
              <p:cNvSpPr>
                <a:spLocks noChangeArrowheads="1"/>
              </p:cNvSpPr>
              <p:nvPr/>
            </p:nvSpPr>
            <p:spPr bwMode="auto">
              <a:xfrm>
                <a:off x="759" y="3030"/>
                <a:ext cx="442" cy="7"/>
              </a:xfrm>
              <a:prstGeom prst="rect">
                <a:avLst/>
              </a:prstGeom>
              <a:solidFill>
                <a:srgbClr val="77B729"/>
              </a:solidFill>
              <a:ln w="9525">
                <a:noFill/>
                <a:miter lim="800000"/>
                <a:headEnd/>
                <a:tailEnd/>
              </a:ln>
            </p:spPr>
            <p:txBody>
              <a:bodyPr/>
              <a:lstStyle/>
              <a:p>
                <a:endParaRPr lang="en-GB"/>
              </a:p>
            </p:txBody>
          </p:sp>
          <p:pic>
            <p:nvPicPr>
              <p:cNvPr id="46827" name="Picture 235"/>
              <p:cNvPicPr>
                <a:picLocks noChangeAspect="1" noChangeArrowheads="1"/>
              </p:cNvPicPr>
              <p:nvPr/>
            </p:nvPicPr>
            <p:blipFill>
              <a:blip r:embed="rId335"/>
              <a:srcRect/>
              <a:stretch>
                <a:fillRect/>
              </a:stretch>
            </p:blipFill>
            <p:spPr bwMode="auto">
              <a:xfrm>
                <a:off x="759" y="3030"/>
                <a:ext cx="442" cy="7"/>
              </a:xfrm>
              <a:prstGeom prst="rect">
                <a:avLst/>
              </a:prstGeom>
              <a:noFill/>
              <a:ln w="9525">
                <a:noFill/>
                <a:miter lim="800000"/>
                <a:headEnd/>
                <a:tailEnd/>
              </a:ln>
            </p:spPr>
          </p:pic>
          <p:sp>
            <p:nvSpPr>
              <p:cNvPr id="46828" name="Rectangle 236"/>
              <p:cNvSpPr>
                <a:spLocks noChangeArrowheads="1"/>
              </p:cNvSpPr>
              <p:nvPr/>
            </p:nvSpPr>
            <p:spPr bwMode="auto">
              <a:xfrm>
                <a:off x="759" y="3030"/>
                <a:ext cx="442" cy="7"/>
              </a:xfrm>
              <a:prstGeom prst="rect">
                <a:avLst/>
              </a:prstGeom>
              <a:solidFill>
                <a:srgbClr val="77B729"/>
              </a:solidFill>
              <a:ln w="9525">
                <a:noFill/>
                <a:miter lim="800000"/>
                <a:headEnd/>
                <a:tailEnd/>
              </a:ln>
            </p:spPr>
            <p:txBody>
              <a:bodyPr/>
              <a:lstStyle/>
              <a:p>
                <a:endParaRPr lang="en-GB"/>
              </a:p>
            </p:txBody>
          </p:sp>
          <p:sp>
            <p:nvSpPr>
              <p:cNvPr id="46829" name="Rectangle 237"/>
              <p:cNvSpPr>
                <a:spLocks noChangeArrowheads="1"/>
              </p:cNvSpPr>
              <p:nvPr/>
            </p:nvSpPr>
            <p:spPr bwMode="auto">
              <a:xfrm>
                <a:off x="759" y="3037"/>
                <a:ext cx="442" cy="5"/>
              </a:xfrm>
              <a:prstGeom prst="rect">
                <a:avLst/>
              </a:prstGeom>
              <a:solidFill>
                <a:srgbClr val="79B729"/>
              </a:solidFill>
              <a:ln w="9525">
                <a:noFill/>
                <a:miter lim="800000"/>
                <a:headEnd/>
                <a:tailEnd/>
              </a:ln>
            </p:spPr>
            <p:txBody>
              <a:bodyPr/>
              <a:lstStyle/>
              <a:p>
                <a:endParaRPr lang="en-GB"/>
              </a:p>
            </p:txBody>
          </p:sp>
          <p:pic>
            <p:nvPicPr>
              <p:cNvPr id="46830" name="Picture 238"/>
              <p:cNvPicPr>
                <a:picLocks noChangeAspect="1" noChangeArrowheads="1"/>
              </p:cNvPicPr>
              <p:nvPr/>
            </p:nvPicPr>
            <p:blipFill>
              <a:blip r:embed="rId336"/>
              <a:srcRect/>
              <a:stretch>
                <a:fillRect/>
              </a:stretch>
            </p:blipFill>
            <p:spPr bwMode="auto">
              <a:xfrm>
                <a:off x="759" y="3037"/>
                <a:ext cx="442" cy="5"/>
              </a:xfrm>
              <a:prstGeom prst="rect">
                <a:avLst/>
              </a:prstGeom>
              <a:noFill/>
              <a:ln w="9525">
                <a:noFill/>
                <a:miter lim="800000"/>
                <a:headEnd/>
                <a:tailEnd/>
              </a:ln>
            </p:spPr>
          </p:pic>
          <p:sp>
            <p:nvSpPr>
              <p:cNvPr id="46831" name="Rectangle 239"/>
              <p:cNvSpPr>
                <a:spLocks noChangeArrowheads="1"/>
              </p:cNvSpPr>
              <p:nvPr/>
            </p:nvSpPr>
            <p:spPr bwMode="auto">
              <a:xfrm>
                <a:off x="759" y="3037"/>
                <a:ext cx="442" cy="5"/>
              </a:xfrm>
              <a:prstGeom prst="rect">
                <a:avLst/>
              </a:prstGeom>
              <a:solidFill>
                <a:srgbClr val="79B729"/>
              </a:solidFill>
              <a:ln w="9525">
                <a:noFill/>
                <a:miter lim="800000"/>
                <a:headEnd/>
                <a:tailEnd/>
              </a:ln>
            </p:spPr>
            <p:txBody>
              <a:bodyPr/>
              <a:lstStyle/>
              <a:p>
                <a:endParaRPr lang="en-GB"/>
              </a:p>
            </p:txBody>
          </p:sp>
          <p:sp>
            <p:nvSpPr>
              <p:cNvPr id="46832" name="Rectangle 240"/>
              <p:cNvSpPr>
                <a:spLocks noChangeArrowheads="1"/>
              </p:cNvSpPr>
              <p:nvPr/>
            </p:nvSpPr>
            <p:spPr bwMode="auto">
              <a:xfrm>
                <a:off x="759" y="3042"/>
                <a:ext cx="442" cy="5"/>
              </a:xfrm>
              <a:prstGeom prst="rect">
                <a:avLst/>
              </a:prstGeom>
              <a:solidFill>
                <a:srgbClr val="7BB729"/>
              </a:solidFill>
              <a:ln w="9525">
                <a:noFill/>
                <a:miter lim="800000"/>
                <a:headEnd/>
                <a:tailEnd/>
              </a:ln>
            </p:spPr>
            <p:txBody>
              <a:bodyPr/>
              <a:lstStyle/>
              <a:p>
                <a:endParaRPr lang="en-GB"/>
              </a:p>
            </p:txBody>
          </p:sp>
          <p:pic>
            <p:nvPicPr>
              <p:cNvPr id="46833" name="Picture 241"/>
              <p:cNvPicPr>
                <a:picLocks noChangeAspect="1" noChangeArrowheads="1"/>
              </p:cNvPicPr>
              <p:nvPr/>
            </p:nvPicPr>
            <p:blipFill>
              <a:blip r:embed="rId337"/>
              <a:srcRect/>
              <a:stretch>
                <a:fillRect/>
              </a:stretch>
            </p:blipFill>
            <p:spPr bwMode="auto">
              <a:xfrm>
                <a:off x="759" y="3042"/>
                <a:ext cx="442" cy="5"/>
              </a:xfrm>
              <a:prstGeom prst="rect">
                <a:avLst/>
              </a:prstGeom>
              <a:noFill/>
              <a:ln w="9525">
                <a:noFill/>
                <a:miter lim="800000"/>
                <a:headEnd/>
                <a:tailEnd/>
              </a:ln>
            </p:spPr>
          </p:pic>
          <p:sp>
            <p:nvSpPr>
              <p:cNvPr id="46834" name="Rectangle 242"/>
              <p:cNvSpPr>
                <a:spLocks noChangeArrowheads="1"/>
              </p:cNvSpPr>
              <p:nvPr/>
            </p:nvSpPr>
            <p:spPr bwMode="auto">
              <a:xfrm>
                <a:off x="759" y="3042"/>
                <a:ext cx="442" cy="5"/>
              </a:xfrm>
              <a:prstGeom prst="rect">
                <a:avLst/>
              </a:prstGeom>
              <a:solidFill>
                <a:srgbClr val="7BB729"/>
              </a:solidFill>
              <a:ln w="9525">
                <a:noFill/>
                <a:miter lim="800000"/>
                <a:headEnd/>
                <a:tailEnd/>
              </a:ln>
            </p:spPr>
            <p:txBody>
              <a:bodyPr/>
              <a:lstStyle/>
              <a:p>
                <a:endParaRPr lang="en-GB"/>
              </a:p>
            </p:txBody>
          </p:sp>
          <p:sp>
            <p:nvSpPr>
              <p:cNvPr id="46835" name="Rectangle 243"/>
              <p:cNvSpPr>
                <a:spLocks noChangeArrowheads="1"/>
              </p:cNvSpPr>
              <p:nvPr/>
            </p:nvSpPr>
            <p:spPr bwMode="auto">
              <a:xfrm>
                <a:off x="759" y="3047"/>
                <a:ext cx="442" cy="1"/>
              </a:xfrm>
              <a:prstGeom prst="rect">
                <a:avLst/>
              </a:prstGeom>
              <a:solidFill>
                <a:srgbClr val="7BB727"/>
              </a:solidFill>
              <a:ln w="9525">
                <a:noFill/>
                <a:miter lim="800000"/>
                <a:headEnd/>
                <a:tailEnd/>
              </a:ln>
            </p:spPr>
            <p:txBody>
              <a:bodyPr/>
              <a:lstStyle/>
              <a:p>
                <a:endParaRPr lang="en-GB"/>
              </a:p>
            </p:txBody>
          </p:sp>
          <p:pic>
            <p:nvPicPr>
              <p:cNvPr id="46836" name="Picture 244"/>
              <p:cNvPicPr>
                <a:picLocks noChangeAspect="1" noChangeArrowheads="1"/>
              </p:cNvPicPr>
              <p:nvPr/>
            </p:nvPicPr>
            <p:blipFill>
              <a:blip r:embed="rId338"/>
              <a:srcRect/>
              <a:stretch>
                <a:fillRect/>
              </a:stretch>
            </p:blipFill>
            <p:spPr bwMode="auto">
              <a:xfrm>
                <a:off x="759" y="3047"/>
                <a:ext cx="442" cy="1"/>
              </a:xfrm>
              <a:prstGeom prst="rect">
                <a:avLst/>
              </a:prstGeom>
              <a:noFill/>
              <a:ln w="9525">
                <a:noFill/>
                <a:miter lim="800000"/>
                <a:headEnd/>
                <a:tailEnd/>
              </a:ln>
            </p:spPr>
          </p:pic>
          <p:sp>
            <p:nvSpPr>
              <p:cNvPr id="46837" name="Rectangle 245"/>
              <p:cNvSpPr>
                <a:spLocks noChangeArrowheads="1"/>
              </p:cNvSpPr>
              <p:nvPr/>
            </p:nvSpPr>
            <p:spPr bwMode="auto">
              <a:xfrm>
                <a:off x="759" y="3047"/>
                <a:ext cx="442" cy="1"/>
              </a:xfrm>
              <a:prstGeom prst="rect">
                <a:avLst/>
              </a:prstGeom>
              <a:solidFill>
                <a:srgbClr val="7BB727"/>
              </a:solidFill>
              <a:ln w="9525">
                <a:noFill/>
                <a:miter lim="800000"/>
                <a:headEnd/>
                <a:tailEnd/>
              </a:ln>
            </p:spPr>
            <p:txBody>
              <a:bodyPr/>
              <a:lstStyle/>
              <a:p>
                <a:endParaRPr lang="en-GB"/>
              </a:p>
            </p:txBody>
          </p:sp>
          <p:sp>
            <p:nvSpPr>
              <p:cNvPr id="46838" name="Rectangle 246"/>
              <p:cNvSpPr>
                <a:spLocks noChangeArrowheads="1"/>
              </p:cNvSpPr>
              <p:nvPr/>
            </p:nvSpPr>
            <p:spPr bwMode="auto">
              <a:xfrm>
                <a:off x="759" y="3048"/>
                <a:ext cx="442" cy="6"/>
              </a:xfrm>
              <a:prstGeom prst="rect">
                <a:avLst/>
              </a:prstGeom>
              <a:solidFill>
                <a:srgbClr val="7DB727"/>
              </a:solidFill>
              <a:ln w="9525">
                <a:noFill/>
                <a:miter lim="800000"/>
                <a:headEnd/>
                <a:tailEnd/>
              </a:ln>
            </p:spPr>
            <p:txBody>
              <a:bodyPr/>
              <a:lstStyle/>
              <a:p>
                <a:endParaRPr lang="en-GB"/>
              </a:p>
            </p:txBody>
          </p:sp>
          <p:pic>
            <p:nvPicPr>
              <p:cNvPr id="46839" name="Picture 247"/>
              <p:cNvPicPr>
                <a:picLocks noChangeAspect="1" noChangeArrowheads="1"/>
              </p:cNvPicPr>
              <p:nvPr/>
            </p:nvPicPr>
            <p:blipFill>
              <a:blip r:embed="rId339"/>
              <a:srcRect/>
              <a:stretch>
                <a:fillRect/>
              </a:stretch>
            </p:blipFill>
            <p:spPr bwMode="auto">
              <a:xfrm>
                <a:off x="759" y="3048"/>
                <a:ext cx="442" cy="6"/>
              </a:xfrm>
              <a:prstGeom prst="rect">
                <a:avLst/>
              </a:prstGeom>
              <a:noFill/>
              <a:ln w="9525">
                <a:noFill/>
                <a:miter lim="800000"/>
                <a:headEnd/>
                <a:tailEnd/>
              </a:ln>
            </p:spPr>
          </p:pic>
          <p:sp>
            <p:nvSpPr>
              <p:cNvPr id="46840" name="Rectangle 248"/>
              <p:cNvSpPr>
                <a:spLocks noChangeArrowheads="1"/>
              </p:cNvSpPr>
              <p:nvPr/>
            </p:nvSpPr>
            <p:spPr bwMode="auto">
              <a:xfrm>
                <a:off x="759" y="3048"/>
                <a:ext cx="442" cy="6"/>
              </a:xfrm>
              <a:prstGeom prst="rect">
                <a:avLst/>
              </a:prstGeom>
              <a:solidFill>
                <a:srgbClr val="7DB727"/>
              </a:solidFill>
              <a:ln w="9525">
                <a:noFill/>
                <a:miter lim="800000"/>
                <a:headEnd/>
                <a:tailEnd/>
              </a:ln>
            </p:spPr>
            <p:txBody>
              <a:bodyPr/>
              <a:lstStyle/>
              <a:p>
                <a:endParaRPr lang="en-GB"/>
              </a:p>
            </p:txBody>
          </p:sp>
          <p:sp>
            <p:nvSpPr>
              <p:cNvPr id="46841" name="Rectangle 249"/>
              <p:cNvSpPr>
                <a:spLocks noChangeArrowheads="1"/>
              </p:cNvSpPr>
              <p:nvPr/>
            </p:nvSpPr>
            <p:spPr bwMode="auto">
              <a:xfrm>
                <a:off x="759" y="3054"/>
                <a:ext cx="442" cy="6"/>
              </a:xfrm>
              <a:prstGeom prst="rect">
                <a:avLst/>
              </a:prstGeom>
              <a:solidFill>
                <a:srgbClr val="7FB727"/>
              </a:solidFill>
              <a:ln w="9525">
                <a:noFill/>
                <a:miter lim="800000"/>
                <a:headEnd/>
                <a:tailEnd/>
              </a:ln>
            </p:spPr>
            <p:txBody>
              <a:bodyPr/>
              <a:lstStyle/>
              <a:p>
                <a:endParaRPr lang="en-GB"/>
              </a:p>
            </p:txBody>
          </p:sp>
          <p:pic>
            <p:nvPicPr>
              <p:cNvPr id="46842" name="Picture 250"/>
              <p:cNvPicPr>
                <a:picLocks noChangeAspect="1" noChangeArrowheads="1"/>
              </p:cNvPicPr>
              <p:nvPr/>
            </p:nvPicPr>
            <p:blipFill>
              <a:blip r:embed="rId340"/>
              <a:srcRect/>
              <a:stretch>
                <a:fillRect/>
              </a:stretch>
            </p:blipFill>
            <p:spPr bwMode="auto">
              <a:xfrm>
                <a:off x="759" y="3054"/>
                <a:ext cx="442" cy="6"/>
              </a:xfrm>
              <a:prstGeom prst="rect">
                <a:avLst/>
              </a:prstGeom>
              <a:noFill/>
              <a:ln w="9525">
                <a:noFill/>
                <a:miter lim="800000"/>
                <a:headEnd/>
                <a:tailEnd/>
              </a:ln>
            </p:spPr>
          </p:pic>
          <p:sp>
            <p:nvSpPr>
              <p:cNvPr id="46843" name="Rectangle 251"/>
              <p:cNvSpPr>
                <a:spLocks noChangeArrowheads="1"/>
              </p:cNvSpPr>
              <p:nvPr/>
            </p:nvSpPr>
            <p:spPr bwMode="auto">
              <a:xfrm>
                <a:off x="759" y="3054"/>
                <a:ext cx="442" cy="6"/>
              </a:xfrm>
              <a:prstGeom prst="rect">
                <a:avLst/>
              </a:prstGeom>
              <a:solidFill>
                <a:srgbClr val="7FB727"/>
              </a:solidFill>
              <a:ln w="9525">
                <a:noFill/>
                <a:miter lim="800000"/>
                <a:headEnd/>
                <a:tailEnd/>
              </a:ln>
            </p:spPr>
            <p:txBody>
              <a:bodyPr/>
              <a:lstStyle/>
              <a:p>
                <a:endParaRPr lang="en-GB"/>
              </a:p>
            </p:txBody>
          </p:sp>
          <p:sp>
            <p:nvSpPr>
              <p:cNvPr id="46844" name="Rectangle 252"/>
              <p:cNvSpPr>
                <a:spLocks noChangeArrowheads="1"/>
              </p:cNvSpPr>
              <p:nvPr/>
            </p:nvSpPr>
            <p:spPr bwMode="auto">
              <a:xfrm>
                <a:off x="759" y="3060"/>
                <a:ext cx="442" cy="5"/>
              </a:xfrm>
              <a:prstGeom prst="rect">
                <a:avLst/>
              </a:prstGeom>
              <a:solidFill>
                <a:srgbClr val="81B727"/>
              </a:solidFill>
              <a:ln w="9525">
                <a:noFill/>
                <a:miter lim="800000"/>
                <a:headEnd/>
                <a:tailEnd/>
              </a:ln>
            </p:spPr>
            <p:txBody>
              <a:bodyPr/>
              <a:lstStyle/>
              <a:p>
                <a:endParaRPr lang="en-GB"/>
              </a:p>
            </p:txBody>
          </p:sp>
          <p:pic>
            <p:nvPicPr>
              <p:cNvPr id="46845" name="Picture 253"/>
              <p:cNvPicPr>
                <a:picLocks noChangeAspect="1" noChangeArrowheads="1"/>
              </p:cNvPicPr>
              <p:nvPr/>
            </p:nvPicPr>
            <p:blipFill>
              <a:blip r:embed="rId341"/>
              <a:srcRect/>
              <a:stretch>
                <a:fillRect/>
              </a:stretch>
            </p:blipFill>
            <p:spPr bwMode="auto">
              <a:xfrm>
                <a:off x="759" y="3060"/>
                <a:ext cx="442" cy="5"/>
              </a:xfrm>
              <a:prstGeom prst="rect">
                <a:avLst/>
              </a:prstGeom>
              <a:noFill/>
              <a:ln w="9525">
                <a:noFill/>
                <a:miter lim="800000"/>
                <a:headEnd/>
                <a:tailEnd/>
              </a:ln>
            </p:spPr>
          </p:pic>
          <p:sp>
            <p:nvSpPr>
              <p:cNvPr id="46846" name="Rectangle 254"/>
              <p:cNvSpPr>
                <a:spLocks noChangeArrowheads="1"/>
              </p:cNvSpPr>
              <p:nvPr/>
            </p:nvSpPr>
            <p:spPr bwMode="auto">
              <a:xfrm>
                <a:off x="759" y="3060"/>
                <a:ext cx="442" cy="5"/>
              </a:xfrm>
              <a:prstGeom prst="rect">
                <a:avLst/>
              </a:prstGeom>
              <a:solidFill>
                <a:srgbClr val="81B727"/>
              </a:solidFill>
              <a:ln w="9525">
                <a:noFill/>
                <a:miter lim="800000"/>
                <a:headEnd/>
                <a:tailEnd/>
              </a:ln>
            </p:spPr>
            <p:txBody>
              <a:bodyPr/>
              <a:lstStyle/>
              <a:p>
                <a:endParaRPr lang="en-GB"/>
              </a:p>
            </p:txBody>
          </p:sp>
          <p:sp>
            <p:nvSpPr>
              <p:cNvPr id="46847" name="Rectangle 255"/>
              <p:cNvSpPr>
                <a:spLocks noChangeArrowheads="1"/>
              </p:cNvSpPr>
              <p:nvPr/>
            </p:nvSpPr>
            <p:spPr bwMode="auto">
              <a:xfrm>
                <a:off x="759" y="3065"/>
                <a:ext cx="442" cy="1"/>
              </a:xfrm>
              <a:prstGeom prst="rect">
                <a:avLst/>
              </a:prstGeom>
              <a:solidFill>
                <a:srgbClr val="83B727"/>
              </a:solidFill>
              <a:ln w="9525">
                <a:noFill/>
                <a:miter lim="800000"/>
                <a:headEnd/>
                <a:tailEnd/>
              </a:ln>
            </p:spPr>
            <p:txBody>
              <a:bodyPr/>
              <a:lstStyle/>
              <a:p>
                <a:endParaRPr lang="en-GB"/>
              </a:p>
            </p:txBody>
          </p:sp>
          <p:pic>
            <p:nvPicPr>
              <p:cNvPr id="46848" name="Picture 256"/>
              <p:cNvPicPr>
                <a:picLocks noChangeAspect="1" noChangeArrowheads="1"/>
              </p:cNvPicPr>
              <p:nvPr/>
            </p:nvPicPr>
            <p:blipFill>
              <a:blip r:embed="rId342"/>
              <a:srcRect/>
              <a:stretch>
                <a:fillRect/>
              </a:stretch>
            </p:blipFill>
            <p:spPr bwMode="auto">
              <a:xfrm>
                <a:off x="759" y="3065"/>
                <a:ext cx="442" cy="1"/>
              </a:xfrm>
              <a:prstGeom prst="rect">
                <a:avLst/>
              </a:prstGeom>
              <a:noFill/>
              <a:ln w="9525">
                <a:noFill/>
                <a:miter lim="800000"/>
                <a:headEnd/>
                <a:tailEnd/>
              </a:ln>
            </p:spPr>
          </p:pic>
          <p:sp>
            <p:nvSpPr>
              <p:cNvPr id="46849" name="Rectangle 257"/>
              <p:cNvSpPr>
                <a:spLocks noChangeArrowheads="1"/>
              </p:cNvSpPr>
              <p:nvPr/>
            </p:nvSpPr>
            <p:spPr bwMode="auto">
              <a:xfrm>
                <a:off x="759" y="3065"/>
                <a:ext cx="442" cy="1"/>
              </a:xfrm>
              <a:prstGeom prst="rect">
                <a:avLst/>
              </a:prstGeom>
              <a:solidFill>
                <a:srgbClr val="83B727"/>
              </a:solidFill>
              <a:ln w="9525">
                <a:noFill/>
                <a:miter lim="800000"/>
                <a:headEnd/>
                <a:tailEnd/>
              </a:ln>
            </p:spPr>
            <p:txBody>
              <a:bodyPr/>
              <a:lstStyle/>
              <a:p>
                <a:endParaRPr lang="en-GB"/>
              </a:p>
            </p:txBody>
          </p:sp>
          <p:sp>
            <p:nvSpPr>
              <p:cNvPr id="46850" name="Rectangle 258"/>
              <p:cNvSpPr>
                <a:spLocks noChangeArrowheads="1"/>
              </p:cNvSpPr>
              <p:nvPr/>
            </p:nvSpPr>
            <p:spPr bwMode="auto">
              <a:xfrm>
                <a:off x="759" y="3066"/>
                <a:ext cx="442" cy="5"/>
              </a:xfrm>
              <a:prstGeom prst="rect">
                <a:avLst/>
              </a:prstGeom>
              <a:solidFill>
                <a:srgbClr val="83B725"/>
              </a:solidFill>
              <a:ln w="9525">
                <a:noFill/>
                <a:miter lim="800000"/>
                <a:headEnd/>
                <a:tailEnd/>
              </a:ln>
            </p:spPr>
            <p:txBody>
              <a:bodyPr/>
              <a:lstStyle/>
              <a:p>
                <a:endParaRPr lang="en-GB"/>
              </a:p>
            </p:txBody>
          </p:sp>
          <p:pic>
            <p:nvPicPr>
              <p:cNvPr id="46851" name="Picture 259"/>
              <p:cNvPicPr>
                <a:picLocks noChangeAspect="1" noChangeArrowheads="1"/>
              </p:cNvPicPr>
              <p:nvPr/>
            </p:nvPicPr>
            <p:blipFill>
              <a:blip r:embed="rId343"/>
              <a:srcRect/>
              <a:stretch>
                <a:fillRect/>
              </a:stretch>
            </p:blipFill>
            <p:spPr bwMode="auto">
              <a:xfrm>
                <a:off x="759" y="3066"/>
                <a:ext cx="442" cy="5"/>
              </a:xfrm>
              <a:prstGeom prst="rect">
                <a:avLst/>
              </a:prstGeom>
              <a:noFill/>
              <a:ln w="9525">
                <a:noFill/>
                <a:miter lim="800000"/>
                <a:headEnd/>
                <a:tailEnd/>
              </a:ln>
            </p:spPr>
          </p:pic>
          <p:sp>
            <p:nvSpPr>
              <p:cNvPr id="46852" name="Rectangle 260"/>
              <p:cNvSpPr>
                <a:spLocks noChangeArrowheads="1"/>
              </p:cNvSpPr>
              <p:nvPr/>
            </p:nvSpPr>
            <p:spPr bwMode="auto">
              <a:xfrm>
                <a:off x="759" y="3066"/>
                <a:ext cx="442" cy="5"/>
              </a:xfrm>
              <a:prstGeom prst="rect">
                <a:avLst/>
              </a:prstGeom>
              <a:solidFill>
                <a:srgbClr val="83B725"/>
              </a:solidFill>
              <a:ln w="9525">
                <a:noFill/>
                <a:miter lim="800000"/>
                <a:headEnd/>
                <a:tailEnd/>
              </a:ln>
            </p:spPr>
            <p:txBody>
              <a:bodyPr/>
              <a:lstStyle/>
              <a:p>
                <a:endParaRPr lang="en-GB"/>
              </a:p>
            </p:txBody>
          </p:sp>
          <p:sp>
            <p:nvSpPr>
              <p:cNvPr id="46853" name="Rectangle 261"/>
              <p:cNvSpPr>
                <a:spLocks noChangeArrowheads="1"/>
              </p:cNvSpPr>
              <p:nvPr/>
            </p:nvSpPr>
            <p:spPr bwMode="auto">
              <a:xfrm>
                <a:off x="759" y="3071"/>
                <a:ext cx="442" cy="6"/>
              </a:xfrm>
              <a:prstGeom prst="rect">
                <a:avLst/>
              </a:prstGeom>
              <a:solidFill>
                <a:srgbClr val="85B725"/>
              </a:solidFill>
              <a:ln w="9525">
                <a:noFill/>
                <a:miter lim="800000"/>
                <a:headEnd/>
                <a:tailEnd/>
              </a:ln>
            </p:spPr>
            <p:txBody>
              <a:bodyPr/>
              <a:lstStyle/>
              <a:p>
                <a:endParaRPr lang="en-GB"/>
              </a:p>
            </p:txBody>
          </p:sp>
          <p:pic>
            <p:nvPicPr>
              <p:cNvPr id="46854" name="Picture 262"/>
              <p:cNvPicPr>
                <a:picLocks noChangeAspect="1" noChangeArrowheads="1"/>
              </p:cNvPicPr>
              <p:nvPr/>
            </p:nvPicPr>
            <p:blipFill>
              <a:blip r:embed="rId344"/>
              <a:srcRect/>
              <a:stretch>
                <a:fillRect/>
              </a:stretch>
            </p:blipFill>
            <p:spPr bwMode="auto">
              <a:xfrm>
                <a:off x="759" y="3071"/>
                <a:ext cx="442" cy="6"/>
              </a:xfrm>
              <a:prstGeom prst="rect">
                <a:avLst/>
              </a:prstGeom>
              <a:noFill/>
              <a:ln w="9525">
                <a:noFill/>
                <a:miter lim="800000"/>
                <a:headEnd/>
                <a:tailEnd/>
              </a:ln>
            </p:spPr>
          </p:pic>
          <p:sp>
            <p:nvSpPr>
              <p:cNvPr id="46855" name="Rectangle 263"/>
              <p:cNvSpPr>
                <a:spLocks noChangeArrowheads="1"/>
              </p:cNvSpPr>
              <p:nvPr/>
            </p:nvSpPr>
            <p:spPr bwMode="auto">
              <a:xfrm>
                <a:off x="759" y="3071"/>
                <a:ext cx="442" cy="6"/>
              </a:xfrm>
              <a:prstGeom prst="rect">
                <a:avLst/>
              </a:prstGeom>
              <a:solidFill>
                <a:srgbClr val="85B725"/>
              </a:solidFill>
              <a:ln w="9525">
                <a:noFill/>
                <a:miter lim="800000"/>
                <a:headEnd/>
                <a:tailEnd/>
              </a:ln>
            </p:spPr>
            <p:txBody>
              <a:bodyPr/>
              <a:lstStyle/>
              <a:p>
                <a:endParaRPr lang="en-GB"/>
              </a:p>
            </p:txBody>
          </p:sp>
          <p:sp>
            <p:nvSpPr>
              <p:cNvPr id="46856" name="Rectangle 264"/>
              <p:cNvSpPr>
                <a:spLocks noChangeArrowheads="1"/>
              </p:cNvSpPr>
              <p:nvPr/>
            </p:nvSpPr>
            <p:spPr bwMode="auto">
              <a:xfrm>
                <a:off x="759" y="3077"/>
                <a:ext cx="442" cy="6"/>
              </a:xfrm>
              <a:prstGeom prst="rect">
                <a:avLst/>
              </a:prstGeom>
              <a:solidFill>
                <a:srgbClr val="87B725"/>
              </a:solidFill>
              <a:ln w="9525">
                <a:noFill/>
                <a:miter lim="800000"/>
                <a:headEnd/>
                <a:tailEnd/>
              </a:ln>
            </p:spPr>
            <p:txBody>
              <a:bodyPr/>
              <a:lstStyle/>
              <a:p>
                <a:endParaRPr lang="en-GB"/>
              </a:p>
            </p:txBody>
          </p:sp>
          <p:pic>
            <p:nvPicPr>
              <p:cNvPr id="46857" name="Picture 265"/>
              <p:cNvPicPr>
                <a:picLocks noChangeAspect="1" noChangeArrowheads="1"/>
              </p:cNvPicPr>
              <p:nvPr/>
            </p:nvPicPr>
            <p:blipFill>
              <a:blip r:embed="rId345"/>
              <a:srcRect/>
              <a:stretch>
                <a:fillRect/>
              </a:stretch>
            </p:blipFill>
            <p:spPr bwMode="auto">
              <a:xfrm>
                <a:off x="759" y="3077"/>
                <a:ext cx="442" cy="6"/>
              </a:xfrm>
              <a:prstGeom prst="rect">
                <a:avLst/>
              </a:prstGeom>
              <a:noFill/>
              <a:ln w="9525">
                <a:noFill/>
                <a:miter lim="800000"/>
                <a:headEnd/>
                <a:tailEnd/>
              </a:ln>
            </p:spPr>
          </p:pic>
          <p:sp>
            <p:nvSpPr>
              <p:cNvPr id="46858" name="Rectangle 266"/>
              <p:cNvSpPr>
                <a:spLocks noChangeArrowheads="1"/>
              </p:cNvSpPr>
              <p:nvPr/>
            </p:nvSpPr>
            <p:spPr bwMode="auto">
              <a:xfrm>
                <a:off x="759" y="3077"/>
                <a:ext cx="442" cy="6"/>
              </a:xfrm>
              <a:prstGeom prst="rect">
                <a:avLst/>
              </a:prstGeom>
              <a:solidFill>
                <a:srgbClr val="87B725"/>
              </a:solidFill>
              <a:ln w="9525">
                <a:noFill/>
                <a:miter lim="800000"/>
                <a:headEnd/>
                <a:tailEnd/>
              </a:ln>
            </p:spPr>
            <p:txBody>
              <a:bodyPr/>
              <a:lstStyle/>
              <a:p>
                <a:endParaRPr lang="en-GB"/>
              </a:p>
            </p:txBody>
          </p:sp>
          <p:sp>
            <p:nvSpPr>
              <p:cNvPr id="46859" name="Rectangle 267"/>
              <p:cNvSpPr>
                <a:spLocks noChangeArrowheads="1"/>
              </p:cNvSpPr>
              <p:nvPr/>
            </p:nvSpPr>
            <p:spPr bwMode="auto">
              <a:xfrm>
                <a:off x="759" y="3083"/>
                <a:ext cx="442" cy="2"/>
              </a:xfrm>
              <a:prstGeom prst="rect">
                <a:avLst/>
              </a:prstGeom>
              <a:solidFill>
                <a:srgbClr val="89B725"/>
              </a:solidFill>
              <a:ln w="9525">
                <a:noFill/>
                <a:miter lim="800000"/>
                <a:headEnd/>
                <a:tailEnd/>
              </a:ln>
            </p:spPr>
            <p:txBody>
              <a:bodyPr/>
              <a:lstStyle/>
              <a:p>
                <a:endParaRPr lang="en-GB"/>
              </a:p>
            </p:txBody>
          </p:sp>
          <p:pic>
            <p:nvPicPr>
              <p:cNvPr id="46860" name="Picture 268"/>
              <p:cNvPicPr>
                <a:picLocks noChangeAspect="1" noChangeArrowheads="1"/>
              </p:cNvPicPr>
              <p:nvPr/>
            </p:nvPicPr>
            <p:blipFill>
              <a:blip r:embed="rId346"/>
              <a:srcRect/>
              <a:stretch>
                <a:fillRect/>
              </a:stretch>
            </p:blipFill>
            <p:spPr bwMode="auto">
              <a:xfrm>
                <a:off x="759" y="3083"/>
                <a:ext cx="442" cy="2"/>
              </a:xfrm>
              <a:prstGeom prst="rect">
                <a:avLst/>
              </a:prstGeom>
              <a:noFill/>
              <a:ln w="9525">
                <a:noFill/>
                <a:miter lim="800000"/>
                <a:headEnd/>
                <a:tailEnd/>
              </a:ln>
            </p:spPr>
          </p:pic>
          <p:sp>
            <p:nvSpPr>
              <p:cNvPr id="46861" name="Rectangle 269"/>
              <p:cNvSpPr>
                <a:spLocks noChangeArrowheads="1"/>
              </p:cNvSpPr>
              <p:nvPr/>
            </p:nvSpPr>
            <p:spPr bwMode="auto">
              <a:xfrm>
                <a:off x="759" y="3083"/>
                <a:ext cx="442" cy="2"/>
              </a:xfrm>
              <a:prstGeom prst="rect">
                <a:avLst/>
              </a:prstGeom>
              <a:solidFill>
                <a:srgbClr val="89B725"/>
              </a:solidFill>
              <a:ln w="9525">
                <a:noFill/>
                <a:miter lim="800000"/>
                <a:headEnd/>
                <a:tailEnd/>
              </a:ln>
            </p:spPr>
            <p:txBody>
              <a:bodyPr/>
              <a:lstStyle/>
              <a:p>
                <a:endParaRPr lang="en-GB"/>
              </a:p>
            </p:txBody>
          </p:sp>
          <p:sp>
            <p:nvSpPr>
              <p:cNvPr id="46862" name="Rectangle 270"/>
              <p:cNvSpPr>
                <a:spLocks noChangeArrowheads="1"/>
              </p:cNvSpPr>
              <p:nvPr/>
            </p:nvSpPr>
            <p:spPr bwMode="auto">
              <a:xfrm>
                <a:off x="759" y="3085"/>
                <a:ext cx="442" cy="3"/>
              </a:xfrm>
              <a:prstGeom prst="rect">
                <a:avLst/>
              </a:prstGeom>
              <a:solidFill>
                <a:srgbClr val="89B723"/>
              </a:solidFill>
              <a:ln w="9525">
                <a:noFill/>
                <a:miter lim="800000"/>
                <a:headEnd/>
                <a:tailEnd/>
              </a:ln>
            </p:spPr>
            <p:txBody>
              <a:bodyPr/>
              <a:lstStyle/>
              <a:p>
                <a:endParaRPr lang="en-GB"/>
              </a:p>
            </p:txBody>
          </p:sp>
          <p:pic>
            <p:nvPicPr>
              <p:cNvPr id="46863" name="Picture 271"/>
              <p:cNvPicPr>
                <a:picLocks noChangeAspect="1" noChangeArrowheads="1"/>
              </p:cNvPicPr>
              <p:nvPr/>
            </p:nvPicPr>
            <p:blipFill>
              <a:blip r:embed="rId347"/>
              <a:srcRect/>
              <a:stretch>
                <a:fillRect/>
              </a:stretch>
            </p:blipFill>
            <p:spPr bwMode="auto">
              <a:xfrm>
                <a:off x="759" y="3085"/>
                <a:ext cx="442" cy="3"/>
              </a:xfrm>
              <a:prstGeom prst="rect">
                <a:avLst/>
              </a:prstGeom>
              <a:noFill/>
              <a:ln w="9525">
                <a:noFill/>
                <a:miter lim="800000"/>
                <a:headEnd/>
                <a:tailEnd/>
              </a:ln>
            </p:spPr>
          </p:pic>
          <p:sp>
            <p:nvSpPr>
              <p:cNvPr id="46864" name="Rectangle 272"/>
              <p:cNvSpPr>
                <a:spLocks noChangeArrowheads="1"/>
              </p:cNvSpPr>
              <p:nvPr/>
            </p:nvSpPr>
            <p:spPr bwMode="auto">
              <a:xfrm>
                <a:off x="759" y="3085"/>
                <a:ext cx="442" cy="3"/>
              </a:xfrm>
              <a:prstGeom prst="rect">
                <a:avLst/>
              </a:prstGeom>
              <a:solidFill>
                <a:srgbClr val="89B723"/>
              </a:solidFill>
              <a:ln w="9525">
                <a:noFill/>
                <a:miter lim="800000"/>
                <a:headEnd/>
                <a:tailEnd/>
              </a:ln>
            </p:spPr>
            <p:txBody>
              <a:bodyPr/>
              <a:lstStyle/>
              <a:p>
                <a:endParaRPr lang="en-GB"/>
              </a:p>
            </p:txBody>
          </p:sp>
          <p:sp>
            <p:nvSpPr>
              <p:cNvPr id="46865" name="Rectangle 273"/>
              <p:cNvSpPr>
                <a:spLocks noChangeArrowheads="1"/>
              </p:cNvSpPr>
              <p:nvPr/>
            </p:nvSpPr>
            <p:spPr bwMode="auto">
              <a:xfrm>
                <a:off x="759" y="3088"/>
                <a:ext cx="442" cy="6"/>
              </a:xfrm>
              <a:prstGeom prst="rect">
                <a:avLst/>
              </a:prstGeom>
              <a:solidFill>
                <a:srgbClr val="8BB723"/>
              </a:solidFill>
              <a:ln w="9525">
                <a:noFill/>
                <a:miter lim="800000"/>
                <a:headEnd/>
                <a:tailEnd/>
              </a:ln>
            </p:spPr>
            <p:txBody>
              <a:bodyPr/>
              <a:lstStyle/>
              <a:p>
                <a:endParaRPr lang="en-GB"/>
              </a:p>
            </p:txBody>
          </p:sp>
          <p:pic>
            <p:nvPicPr>
              <p:cNvPr id="46866" name="Picture 274"/>
              <p:cNvPicPr>
                <a:picLocks noChangeAspect="1" noChangeArrowheads="1"/>
              </p:cNvPicPr>
              <p:nvPr/>
            </p:nvPicPr>
            <p:blipFill>
              <a:blip r:embed="rId348"/>
              <a:srcRect/>
              <a:stretch>
                <a:fillRect/>
              </a:stretch>
            </p:blipFill>
            <p:spPr bwMode="auto">
              <a:xfrm>
                <a:off x="759" y="3088"/>
                <a:ext cx="442" cy="6"/>
              </a:xfrm>
              <a:prstGeom prst="rect">
                <a:avLst/>
              </a:prstGeom>
              <a:noFill/>
              <a:ln w="9525">
                <a:noFill/>
                <a:miter lim="800000"/>
                <a:headEnd/>
                <a:tailEnd/>
              </a:ln>
            </p:spPr>
          </p:pic>
          <p:sp>
            <p:nvSpPr>
              <p:cNvPr id="46867" name="Rectangle 275"/>
              <p:cNvSpPr>
                <a:spLocks noChangeArrowheads="1"/>
              </p:cNvSpPr>
              <p:nvPr/>
            </p:nvSpPr>
            <p:spPr bwMode="auto">
              <a:xfrm>
                <a:off x="759" y="3088"/>
                <a:ext cx="442" cy="6"/>
              </a:xfrm>
              <a:prstGeom prst="rect">
                <a:avLst/>
              </a:prstGeom>
              <a:solidFill>
                <a:srgbClr val="8BB723"/>
              </a:solidFill>
              <a:ln w="9525">
                <a:noFill/>
                <a:miter lim="800000"/>
                <a:headEnd/>
                <a:tailEnd/>
              </a:ln>
            </p:spPr>
            <p:txBody>
              <a:bodyPr/>
              <a:lstStyle/>
              <a:p>
                <a:endParaRPr lang="en-GB"/>
              </a:p>
            </p:txBody>
          </p:sp>
          <p:sp>
            <p:nvSpPr>
              <p:cNvPr id="46868" name="Rectangle 276"/>
              <p:cNvSpPr>
                <a:spLocks noChangeArrowheads="1"/>
              </p:cNvSpPr>
              <p:nvPr/>
            </p:nvSpPr>
            <p:spPr bwMode="auto">
              <a:xfrm>
                <a:off x="759" y="3094"/>
                <a:ext cx="442" cy="6"/>
              </a:xfrm>
              <a:prstGeom prst="rect">
                <a:avLst/>
              </a:prstGeom>
              <a:solidFill>
                <a:srgbClr val="8DB723"/>
              </a:solidFill>
              <a:ln w="9525">
                <a:noFill/>
                <a:miter lim="800000"/>
                <a:headEnd/>
                <a:tailEnd/>
              </a:ln>
            </p:spPr>
            <p:txBody>
              <a:bodyPr/>
              <a:lstStyle/>
              <a:p>
                <a:endParaRPr lang="en-GB"/>
              </a:p>
            </p:txBody>
          </p:sp>
          <p:pic>
            <p:nvPicPr>
              <p:cNvPr id="46869" name="Picture 277"/>
              <p:cNvPicPr>
                <a:picLocks noChangeAspect="1" noChangeArrowheads="1"/>
              </p:cNvPicPr>
              <p:nvPr/>
            </p:nvPicPr>
            <p:blipFill>
              <a:blip r:embed="rId349"/>
              <a:srcRect/>
              <a:stretch>
                <a:fillRect/>
              </a:stretch>
            </p:blipFill>
            <p:spPr bwMode="auto">
              <a:xfrm>
                <a:off x="759" y="3094"/>
                <a:ext cx="442" cy="6"/>
              </a:xfrm>
              <a:prstGeom prst="rect">
                <a:avLst/>
              </a:prstGeom>
              <a:noFill/>
              <a:ln w="9525">
                <a:noFill/>
                <a:miter lim="800000"/>
                <a:headEnd/>
                <a:tailEnd/>
              </a:ln>
            </p:spPr>
          </p:pic>
          <p:sp>
            <p:nvSpPr>
              <p:cNvPr id="46870" name="Rectangle 278"/>
              <p:cNvSpPr>
                <a:spLocks noChangeArrowheads="1"/>
              </p:cNvSpPr>
              <p:nvPr/>
            </p:nvSpPr>
            <p:spPr bwMode="auto">
              <a:xfrm>
                <a:off x="759" y="3094"/>
                <a:ext cx="442" cy="6"/>
              </a:xfrm>
              <a:prstGeom prst="rect">
                <a:avLst/>
              </a:prstGeom>
              <a:solidFill>
                <a:srgbClr val="8DB723"/>
              </a:solidFill>
              <a:ln w="9525">
                <a:noFill/>
                <a:miter lim="800000"/>
                <a:headEnd/>
                <a:tailEnd/>
              </a:ln>
            </p:spPr>
            <p:txBody>
              <a:bodyPr/>
              <a:lstStyle/>
              <a:p>
                <a:endParaRPr lang="en-GB"/>
              </a:p>
            </p:txBody>
          </p:sp>
          <p:sp>
            <p:nvSpPr>
              <p:cNvPr id="46871" name="Rectangle 279"/>
              <p:cNvSpPr>
                <a:spLocks noChangeArrowheads="1"/>
              </p:cNvSpPr>
              <p:nvPr/>
            </p:nvSpPr>
            <p:spPr bwMode="auto">
              <a:xfrm>
                <a:off x="759" y="3100"/>
                <a:ext cx="442" cy="3"/>
              </a:xfrm>
              <a:prstGeom prst="rect">
                <a:avLst/>
              </a:prstGeom>
              <a:solidFill>
                <a:srgbClr val="8FB723"/>
              </a:solidFill>
              <a:ln w="9525">
                <a:noFill/>
                <a:miter lim="800000"/>
                <a:headEnd/>
                <a:tailEnd/>
              </a:ln>
            </p:spPr>
            <p:txBody>
              <a:bodyPr/>
              <a:lstStyle/>
              <a:p>
                <a:endParaRPr lang="en-GB"/>
              </a:p>
            </p:txBody>
          </p:sp>
          <p:pic>
            <p:nvPicPr>
              <p:cNvPr id="46872" name="Picture 280"/>
              <p:cNvPicPr>
                <a:picLocks noChangeAspect="1" noChangeArrowheads="1"/>
              </p:cNvPicPr>
              <p:nvPr/>
            </p:nvPicPr>
            <p:blipFill>
              <a:blip r:embed="rId350"/>
              <a:srcRect/>
              <a:stretch>
                <a:fillRect/>
              </a:stretch>
            </p:blipFill>
            <p:spPr bwMode="auto">
              <a:xfrm>
                <a:off x="759" y="3100"/>
                <a:ext cx="442" cy="3"/>
              </a:xfrm>
              <a:prstGeom prst="rect">
                <a:avLst/>
              </a:prstGeom>
              <a:noFill/>
              <a:ln w="9525">
                <a:noFill/>
                <a:miter lim="800000"/>
                <a:headEnd/>
                <a:tailEnd/>
              </a:ln>
            </p:spPr>
          </p:pic>
          <p:sp>
            <p:nvSpPr>
              <p:cNvPr id="46873" name="Rectangle 281"/>
              <p:cNvSpPr>
                <a:spLocks noChangeArrowheads="1"/>
              </p:cNvSpPr>
              <p:nvPr/>
            </p:nvSpPr>
            <p:spPr bwMode="auto">
              <a:xfrm>
                <a:off x="759" y="3100"/>
                <a:ext cx="442" cy="3"/>
              </a:xfrm>
              <a:prstGeom prst="rect">
                <a:avLst/>
              </a:prstGeom>
              <a:solidFill>
                <a:srgbClr val="8FB723"/>
              </a:solidFill>
              <a:ln w="9525">
                <a:noFill/>
                <a:miter lim="800000"/>
                <a:headEnd/>
                <a:tailEnd/>
              </a:ln>
            </p:spPr>
            <p:txBody>
              <a:bodyPr/>
              <a:lstStyle/>
              <a:p>
                <a:endParaRPr lang="en-GB"/>
              </a:p>
            </p:txBody>
          </p:sp>
          <p:sp>
            <p:nvSpPr>
              <p:cNvPr id="46874" name="Rectangle 282"/>
              <p:cNvSpPr>
                <a:spLocks noChangeArrowheads="1"/>
              </p:cNvSpPr>
              <p:nvPr/>
            </p:nvSpPr>
            <p:spPr bwMode="auto">
              <a:xfrm>
                <a:off x="759" y="3103"/>
                <a:ext cx="442" cy="3"/>
              </a:xfrm>
              <a:prstGeom prst="rect">
                <a:avLst/>
              </a:prstGeom>
              <a:solidFill>
                <a:srgbClr val="8FB921"/>
              </a:solidFill>
              <a:ln w="9525">
                <a:noFill/>
                <a:miter lim="800000"/>
                <a:headEnd/>
                <a:tailEnd/>
              </a:ln>
            </p:spPr>
            <p:txBody>
              <a:bodyPr/>
              <a:lstStyle/>
              <a:p>
                <a:endParaRPr lang="en-GB"/>
              </a:p>
            </p:txBody>
          </p:sp>
          <p:pic>
            <p:nvPicPr>
              <p:cNvPr id="46875" name="Picture 283"/>
              <p:cNvPicPr>
                <a:picLocks noChangeAspect="1" noChangeArrowheads="1"/>
              </p:cNvPicPr>
              <p:nvPr/>
            </p:nvPicPr>
            <p:blipFill>
              <a:blip r:embed="rId351"/>
              <a:srcRect/>
              <a:stretch>
                <a:fillRect/>
              </a:stretch>
            </p:blipFill>
            <p:spPr bwMode="auto">
              <a:xfrm>
                <a:off x="759" y="3103"/>
                <a:ext cx="442" cy="3"/>
              </a:xfrm>
              <a:prstGeom prst="rect">
                <a:avLst/>
              </a:prstGeom>
              <a:noFill/>
              <a:ln w="9525">
                <a:noFill/>
                <a:miter lim="800000"/>
                <a:headEnd/>
                <a:tailEnd/>
              </a:ln>
            </p:spPr>
          </p:pic>
          <p:sp>
            <p:nvSpPr>
              <p:cNvPr id="46876" name="Rectangle 284"/>
              <p:cNvSpPr>
                <a:spLocks noChangeArrowheads="1"/>
              </p:cNvSpPr>
              <p:nvPr/>
            </p:nvSpPr>
            <p:spPr bwMode="auto">
              <a:xfrm>
                <a:off x="759" y="3103"/>
                <a:ext cx="442" cy="3"/>
              </a:xfrm>
              <a:prstGeom prst="rect">
                <a:avLst/>
              </a:prstGeom>
              <a:solidFill>
                <a:srgbClr val="8FB921"/>
              </a:solidFill>
              <a:ln w="9525">
                <a:noFill/>
                <a:miter lim="800000"/>
                <a:headEnd/>
                <a:tailEnd/>
              </a:ln>
            </p:spPr>
            <p:txBody>
              <a:bodyPr/>
              <a:lstStyle/>
              <a:p>
                <a:endParaRPr lang="en-GB"/>
              </a:p>
            </p:txBody>
          </p:sp>
          <p:sp>
            <p:nvSpPr>
              <p:cNvPr id="46877" name="Rectangle 285"/>
              <p:cNvSpPr>
                <a:spLocks noChangeArrowheads="1"/>
              </p:cNvSpPr>
              <p:nvPr/>
            </p:nvSpPr>
            <p:spPr bwMode="auto">
              <a:xfrm>
                <a:off x="759" y="3106"/>
                <a:ext cx="442" cy="5"/>
              </a:xfrm>
              <a:prstGeom prst="rect">
                <a:avLst/>
              </a:prstGeom>
              <a:solidFill>
                <a:srgbClr val="91B921"/>
              </a:solidFill>
              <a:ln w="9525">
                <a:noFill/>
                <a:miter lim="800000"/>
                <a:headEnd/>
                <a:tailEnd/>
              </a:ln>
            </p:spPr>
            <p:txBody>
              <a:bodyPr/>
              <a:lstStyle/>
              <a:p>
                <a:endParaRPr lang="en-GB"/>
              </a:p>
            </p:txBody>
          </p:sp>
          <p:pic>
            <p:nvPicPr>
              <p:cNvPr id="46878" name="Picture 286"/>
              <p:cNvPicPr>
                <a:picLocks noChangeAspect="1" noChangeArrowheads="1"/>
              </p:cNvPicPr>
              <p:nvPr/>
            </p:nvPicPr>
            <p:blipFill>
              <a:blip r:embed="rId352"/>
              <a:srcRect/>
              <a:stretch>
                <a:fillRect/>
              </a:stretch>
            </p:blipFill>
            <p:spPr bwMode="auto">
              <a:xfrm>
                <a:off x="759" y="3106"/>
                <a:ext cx="442" cy="5"/>
              </a:xfrm>
              <a:prstGeom prst="rect">
                <a:avLst/>
              </a:prstGeom>
              <a:noFill/>
              <a:ln w="9525">
                <a:noFill/>
                <a:miter lim="800000"/>
                <a:headEnd/>
                <a:tailEnd/>
              </a:ln>
            </p:spPr>
          </p:pic>
          <p:sp>
            <p:nvSpPr>
              <p:cNvPr id="46879" name="Rectangle 287"/>
              <p:cNvSpPr>
                <a:spLocks noChangeArrowheads="1"/>
              </p:cNvSpPr>
              <p:nvPr/>
            </p:nvSpPr>
            <p:spPr bwMode="auto">
              <a:xfrm>
                <a:off x="759" y="3106"/>
                <a:ext cx="442" cy="5"/>
              </a:xfrm>
              <a:prstGeom prst="rect">
                <a:avLst/>
              </a:prstGeom>
              <a:solidFill>
                <a:srgbClr val="91B921"/>
              </a:solidFill>
              <a:ln w="9525">
                <a:noFill/>
                <a:miter lim="800000"/>
                <a:headEnd/>
                <a:tailEnd/>
              </a:ln>
            </p:spPr>
            <p:txBody>
              <a:bodyPr/>
              <a:lstStyle/>
              <a:p>
                <a:endParaRPr lang="en-GB"/>
              </a:p>
            </p:txBody>
          </p:sp>
          <p:sp>
            <p:nvSpPr>
              <p:cNvPr id="46880" name="Rectangle 288"/>
              <p:cNvSpPr>
                <a:spLocks noChangeArrowheads="1"/>
              </p:cNvSpPr>
              <p:nvPr/>
            </p:nvSpPr>
            <p:spPr bwMode="auto">
              <a:xfrm>
                <a:off x="759" y="3111"/>
                <a:ext cx="442" cy="6"/>
              </a:xfrm>
              <a:prstGeom prst="rect">
                <a:avLst/>
              </a:prstGeom>
              <a:solidFill>
                <a:srgbClr val="93B921"/>
              </a:solidFill>
              <a:ln w="9525">
                <a:noFill/>
                <a:miter lim="800000"/>
                <a:headEnd/>
                <a:tailEnd/>
              </a:ln>
            </p:spPr>
            <p:txBody>
              <a:bodyPr/>
              <a:lstStyle/>
              <a:p>
                <a:endParaRPr lang="en-GB"/>
              </a:p>
            </p:txBody>
          </p:sp>
          <p:pic>
            <p:nvPicPr>
              <p:cNvPr id="46881" name="Picture 289"/>
              <p:cNvPicPr>
                <a:picLocks noChangeAspect="1" noChangeArrowheads="1"/>
              </p:cNvPicPr>
              <p:nvPr/>
            </p:nvPicPr>
            <p:blipFill>
              <a:blip r:embed="rId353"/>
              <a:srcRect/>
              <a:stretch>
                <a:fillRect/>
              </a:stretch>
            </p:blipFill>
            <p:spPr bwMode="auto">
              <a:xfrm>
                <a:off x="759" y="3111"/>
                <a:ext cx="442" cy="6"/>
              </a:xfrm>
              <a:prstGeom prst="rect">
                <a:avLst/>
              </a:prstGeom>
              <a:noFill/>
              <a:ln w="9525">
                <a:noFill/>
                <a:miter lim="800000"/>
                <a:headEnd/>
                <a:tailEnd/>
              </a:ln>
            </p:spPr>
          </p:pic>
          <p:sp>
            <p:nvSpPr>
              <p:cNvPr id="46882" name="Rectangle 290"/>
              <p:cNvSpPr>
                <a:spLocks noChangeArrowheads="1"/>
              </p:cNvSpPr>
              <p:nvPr/>
            </p:nvSpPr>
            <p:spPr bwMode="auto">
              <a:xfrm>
                <a:off x="759" y="3111"/>
                <a:ext cx="442" cy="6"/>
              </a:xfrm>
              <a:prstGeom prst="rect">
                <a:avLst/>
              </a:prstGeom>
              <a:solidFill>
                <a:srgbClr val="93B921"/>
              </a:solidFill>
              <a:ln w="9525">
                <a:noFill/>
                <a:miter lim="800000"/>
                <a:headEnd/>
                <a:tailEnd/>
              </a:ln>
            </p:spPr>
            <p:txBody>
              <a:bodyPr/>
              <a:lstStyle/>
              <a:p>
                <a:endParaRPr lang="en-GB"/>
              </a:p>
            </p:txBody>
          </p:sp>
          <p:sp>
            <p:nvSpPr>
              <p:cNvPr id="46883" name="Rectangle 291"/>
              <p:cNvSpPr>
                <a:spLocks noChangeArrowheads="1"/>
              </p:cNvSpPr>
              <p:nvPr/>
            </p:nvSpPr>
            <p:spPr bwMode="auto">
              <a:xfrm>
                <a:off x="759" y="3117"/>
                <a:ext cx="442" cy="5"/>
              </a:xfrm>
              <a:prstGeom prst="rect">
                <a:avLst/>
              </a:prstGeom>
              <a:solidFill>
                <a:srgbClr val="95B921"/>
              </a:solidFill>
              <a:ln w="9525">
                <a:noFill/>
                <a:miter lim="800000"/>
                <a:headEnd/>
                <a:tailEnd/>
              </a:ln>
            </p:spPr>
            <p:txBody>
              <a:bodyPr/>
              <a:lstStyle/>
              <a:p>
                <a:endParaRPr lang="en-GB"/>
              </a:p>
            </p:txBody>
          </p:sp>
          <p:pic>
            <p:nvPicPr>
              <p:cNvPr id="46884" name="Picture 292"/>
              <p:cNvPicPr>
                <a:picLocks noChangeAspect="1" noChangeArrowheads="1"/>
              </p:cNvPicPr>
              <p:nvPr/>
            </p:nvPicPr>
            <p:blipFill>
              <a:blip r:embed="rId354"/>
              <a:srcRect/>
              <a:stretch>
                <a:fillRect/>
              </a:stretch>
            </p:blipFill>
            <p:spPr bwMode="auto">
              <a:xfrm>
                <a:off x="759" y="3117"/>
                <a:ext cx="442" cy="5"/>
              </a:xfrm>
              <a:prstGeom prst="rect">
                <a:avLst/>
              </a:prstGeom>
              <a:noFill/>
              <a:ln w="9525">
                <a:noFill/>
                <a:miter lim="800000"/>
                <a:headEnd/>
                <a:tailEnd/>
              </a:ln>
            </p:spPr>
          </p:pic>
          <p:sp>
            <p:nvSpPr>
              <p:cNvPr id="46885" name="Rectangle 293"/>
              <p:cNvSpPr>
                <a:spLocks noChangeArrowheads="1"/>
              </p:cNvSpPr>
              <p:nvPr/>
            </p:nvSpPr>
            <p:spPr bwMode="auto">
              <a:xfrm>
                <a:off x="759" y="3117"/>
                <a:ext cx="442" cy="5"/>
              </a:xfrm>
              <a:prstGeom prst="rect">
                <a:avLst/>
              </a:prstGeom>
              <a:solidFill>
                <a:srgbClr val="95B921"/>
              </a:solidFill>
              <a:ln w="9525">
                <a:noFill/>
                <a:miter lim="800000"/>
                <a:headEnd/>
                <a:tailEnd/>
              </a:ln>
            </p:spPr>
            <p:txBody>
              <a:bodyPr/>
              <a:lstStyle/>
              <a:p>
                <a:endParaRPr lang="en-GB"/>
              </a:p>
            </p:txBody>
          </p:sp>
          <p:sp>
            <p:nvSpPr>
              <p:cNvPr id="46886" name="Rectangle 294"/>
              <p:cNvSpPr>
                <a:spLocks noChangeArrowheads="1"/>
              </p:cNvSpPr>
              <p:nvPr/>
            </p:nvSpPr>
            <p:spPr bwMode="auto">
              <a:xfrm>
                <a:off x="759" y="3122"/>
                <a:ext cx="442" cy="1"/>
              </a:xfrm>
              <a:prstGeom prst="rect">
                <a:avLst/>
              </a:prstGeom>
              <a:solidFill>
                <a:srgbClr val="95B91F"/>
              </a:solidFill>
              <a:ln w="9525">
                <a:noFill/>
                <a:miter lim="800000"/>
                <a:headEnd/>
                <a:tailEnd/>
              </a:ln>
            </p:spPr>
            <p:txBody>
              <a:bodyPr/>
              <a:lstStyle/>
              <a:p>
                <a:endParaRPr lang="en-GB"/>
              </a:p>
            </p:txBody>
          </p:sp>
          <p:pic>
            <p:nvPicPr>
              <p:cNvPr id="46887" name="Picture 295"/>
              <p:cNvPicPr>
                <a:picLocks noChangeAspect="1" noChangeArrowheads="1"/>
              </p:cNvPicPr>
              <p:nvPr/>
            </p:nvPicPr>
            <p:blipFill>
              <a:blip r:embed="rId355"/>
              <a:srcRect/>
              <a:stretch>
                <a:fillRect/>
              </a:stretch>
            </p:blipFill>
            <p:spPr bwMode="auto">
              <a:xfrm>
                <a:off x="759" y="3122"/>
                <a:ext cx="442" cy="1"/>
              </a:xfrm>
              <a:prstGeom prst="rect">
                <a:avLst/>
              </a:prstGeom>
              <a:noFill/>
              <a:ln w="9525">
                <a:noFill/>
                <a:miter lim="800000"/>
                <a:headEnd/>
                <a:tailEnd/>
              </a:ln>
            </p:spPr>
          </p:pic>
          <p:sp>
            <p:nvSpPr>
              <p:cNvPr id="46888" name="Rectangle 296"/>
              <p:cNvSpPr>
                <a:spLocks noChangeArrowheads="1"/>
              </p:cNvSpPr>
              <p:nvPr/>
            </p:nvSpPr>
            <p:spPr bwMode="auto">
              <a:xfrm>
                <a:off x="759" y="3122"/>
                <a:ext cx="442" cy="1"/>
              </a:xfrm>
              <a:prstGeom prst="rect">
                <a:avLst/>
              </a:prstGeom>
              <a:solidFill>
                <a:srgbClr val="95B91F"/>
              </a:solidFill>
              <a:ln w="9525">
                <a:noFill/>
                <a:miter lim="800000"/>
                <a:headEnd/>
                <a:tailEnd/>
              </a:ln>
            </p:spPr>
            <p:txBody>
              <a:bodyPr/>
              <a:lstStyle/>
              <a:p>
                <a:endParaRPr lang="en-GB"/>
              </a:p>
            </p:txBody>
          </p:sp>
          <p:sp>
            <p:nvSpPr>
              <p:cNvPr id="46889" name="Rectangle 297"/>
              <p:cNvSpPr>
                <a:spLocks noChangeArrowheads="1"/>
              </p:cNvSpPr>
              <p:nvPr/>
            </p:nvSpPr>
            <p:spPr bwMode="auto">
              <a:xfrm>
                <a:off x="759" y="3123"/>
                <a:ext cx="442" cy="6"/>
              </a:xfrm>
              <a:prstGeom prst="rect">
                <a:avLst/>
              </a:prstGeom>
              <a:solidFill>
                <a:srgbClr val="97B91F"/>
              </a:solidFill>
              <a:ln w="9525">
                <a:noFill/>
                <a:miter lim="800000"/>
                <a:headEnd/>
                <a:tailEnd/>
              </a:ln>
            </p:spPr>
            <p:txBody>
              <a:bodyPr/>
              <a:lstStyle/>
              <a:p>
                <a:endParaRPr lang="en-GB"/>
              </a:p>
            </p:txBody>
          </p:sp>
          <p:pic>
            <p:nvPicPr>
              <p:cNvPr id="46890" name="Picture 298"/>
              <p:cNvPicPr>
                <a:picLocks noChangeAspect="1" noChangeArrowheads="1"/>
              </p:cNvPicPr>
              <p:nvPr/>
            </p:nvPicPr>
            <p:blipFill>
              <a:blip r:embed="rId356"/>
              <a:srcRect/>
              <a:stretch>
                <a:fillRect/>
              </a:stretch>
            </p:blipFill>
            <p:spPr bwMode="auto">
              <a:xfrm>
                <a:off x="759" y="3123"/>
                <a:ext cx="442" cy="6"/>
              </a:xfrm>
              <a:prstGeom prst="rect">
                <a:avLst/>
              </a:prstGeom>
              <a:noFill/>
              <a:ln w="9525">
                <a:noFill/>
                <a:miter lim="800000"/>
                <a:headEnd/>
                <a:tailEnd/>
              </a:ln>
            </p:spPr>
          </p:pic>
          <p:sp>
            <p:nvSpPr>
              <p:cNvPr id="46891" name="Rectangle 299"/>
              <p:cNvSpPr>
                <a:spLocks noChangeArrowheads="1"/>
              </p:cNvSpPr>
              <p:nvPr/>
            </p:nvSpPr>
            <p:spPr bwMode="auto">
              <a:xfrm>
                <a:off x="759" y="3123"/>
                <a:ext cx="442" cy="6"/>
              </a:xfrm>
              <a:prstGeom prst="rect">
                <a:avLst/>
              </a:prstGeom>
              <a:solidFill>
                <a:srgbClr val="97B91F"/>
              </a:solidFill>
              <a:ln w="9525">
                <a:noFill/>
                <a:miter lim="800000"/>
                <a:headEnd/>
                <a:tailEnd/>
              </a:ln>
            </p:spPr>
            <p:txBody>
              <a:bodyPr/>
              <a:lstStyle/>
              <a:p>
                <a:endParaRPr lang="en-GB"/>
              </a:p>
            </p:txBody>
          </p:sp>
          <p:sp>
            <p:nvSpPr>
              <p:cNvPr id="46892" name="Rectangle 300"/>
              <p:cNvSpPr>
                <a:spLocks noChangeArrowheads="1"/>
              </p:cNvSpPr>
              <p:nvPr/>
            </p:nvSpPr>
            <p:spPr bwMode="auto">
              <a:xfrm>
                <a:off x="759" y="3129"/>
                <a:ext cx="442" cy="6"/>
              </a:xfrm>
              <a:prstGeom prst="rect">
                <a:avLst/>
              </a:prstGeom>
              <a:solidFill>
                <a:srgbClr val="99B91F"/>
              </a:solidFill>
              <a:ln w="9525">
                <a:noFill/>
                <a:miter lim="800000"/>
                <a:headEnd/>
                <a:tailEnd/>
              </a:ln>
            </p:spPr>
            <p:txBody>
              <a:bodyPr/>
              <a:lstStyle/>
              <a:p>
                <a:endParaRPr lang="en-GB"/>
              </a:p>
            </p:txBody>
          </p:sp>
          <p:pic>
            <p:nvPicPr>
              <p:cNvPr id="46893" name="Picture 301"/>
              <p:cNvPicPr>
                <a:picLocks noChangeAspect="1" noChangeArrowheads="1"/>
              </p:cNvPicPr>
              <p:nvPr/>
            </p:nvPicPr>
            <p:blipFill>
              <a:blip r:embed="rId357"/>
              <a:srcRect/>
              <a:stretch>
                <a:fillRect/>
              </a:stretch>
            </p:blipFill>
            <p:spPr bwMode="auto">
              <a:xfrm>
                <a:off x="759" y="3129"/>
                <a:ext cx="442" cy="6"/>
              </a:xfrm>
              <a:prstGeom prst="rect">
                <a:avLst/>
              </a:prstGeom>
              <a:noFill/>
              <a:ln w="9525">
                <a:noFill/>
                <a:miter lim="800000"/>
                <a:headEnd/>
                <a:tailEnd/>
              </a:ln>
            </p:spPr>
          </p:pic>
          <p:sp>
            <p:nvSpPr>
              <p:cNvPr id="46894" name="Rectangle 302"/>
              <p:cNvSpPr>
                <a:spLocks noChangeArrowheads="1"/>
              </p:cNvSpPr>
              <p:nvPr/>
            </p:nvSpPr>
            <p:spPr bwMode="auto">
              <a:xfrm>
                <a:off x="759" y="3129"/>
                <a:ext cx="442" cy="6"/>
              </a:xfrm>
              <a:prstGeom prst="rect">
                <a:avLst/>
              </a:prstGeom>
              <a:solidFill>
                <a:srgbClr val="99B91F"/>
              </a:solidFill>
              <a:ln w="9525">
                <a:noFill/>
                <a:miter lim="800000"/>
                <a:headEnd/>
                <a:tailEnd/>
              </a:ln>
            </p:spPr>
            <p:txBody>
              <a:bodyPr/>
              <a:lstStyle/>
              <a:p>
                <a:endParaRPr lang="en-GB"/>
              </a:p>
            </p:txBody>
          </p:sp>
          <p:sp>
            <p:nvSpPr>
              <p:cNvPr id="46895" name="Rectangle 303"/>
              <p:cNvSpPr>
                <a:spLocks noChangeArrowheads="1"/>
              </p:cNvSpPr>
              <p:nvPr/>
            </p:nvSpPr>
            <p:spPr bwMode="auto">
              <a:xfrm>
                <a:off x="759" y="3135"/>
                <a:ext cx="442" cy="5"/>
              </a:xfrm>
              <a:prstGeom prst="rect">
                <a:avLst/>
              </a:prstGeom>
              <a:solidFill>
                <a:srgbClr val="9BB91F"/>
              </a:solidFill>
              <a:ln w="9525">
                <a:noFill/>
                <a:miter lim="800000"/>
                <a:headEnd/>
                <a:tailEnd/>
              </a:ln>
            </p:spPr>
            <p:txBody>
              <a:bodyPr/>
              <a:lstStyle/>
              <a:p>
                <a:endParaRPr lang="en-GB"/>
              </a:p>
            </p:txBody>
          </p:sp>
          <p:pic>
            <p:nvPicPr>
              <p:cNvPr id="46896" name="Picture 304"/>
              <p:cNvPicPr>
                <a:picLocks noChangeAspect="1" noChangeArrowheads="1"/>
              </p:cNvPicPr>
              <p:nvPr/>
            </p:nvPicPr>
            <p:blipFill>
              <a:blip r:embed="rId358"/>
              <a:srcRect/>
              <a:stretch>
                <a:fillRect/>
              </a:stretch>
            </p:blipFill>
            <p:spPr bwMode="auto">
              <a:xfrm>
                <a:off x="759" y="3135"/>
                <a:ext cx="442" cy="5"/>
              </a:xfrm>
              <a:prstGeom prst="rect">
                <a:avLst/>
              </a:prstGeom>
              <a:noFill/>
              <a:ln w="9525">
                <a:noFill/>
                <a:miter lim="800000"/>
                <a:headEnd/>
                <a:tailEnd/>
              </a:ln>
            </p:spPr>
          </p:pic>
          <p:sp>
            <p:nvSpPr>
              <p:cNvPr id="46897" name="Rectangle 305"/>
              <p:cNvSpPr>
                <a:spLocks noChangeArrowheads="1"/>
              </p:cNvSpPr>
              <p:nvPr/>
            </p:nvSpPr>
            <p:spPr bwMode="auto">
              <a:xfrm>
                <a:off x="759" y="3135"/>
                <a:ext cx="442" cy="5"/>
              </a:xfrm>
              <a:prstGeom prst="rect">
                <a:avLst/>
              </a:prstGeom>
              <a:solidFill>
                <a:srgbClr val="9BB91F"/>
              </a:solidFill>
              <a:ln w="9525">
                <a:noFill/>
                <a:miter lim="800000"/>
                <a:headEnd/>
                <a:tailEnd/>
              </a:ln>
            </p:spPr>
            <p:txBody>
              <a:bodyPr/>
              <a:lstStyle/>
              <a:p>
                <a:endParaRPr lang="en-GB"/>
              </a:p>
            </p:txBody>
          </p:sp>
          <p:sp>
            <p:nvSpPr>
              <p:cNvPr id="46898" name="Rectangle 306"/>
              <p:cNvSpPr>
                <a:spLocks noChangeArrowheads="1"/>
              </p:cNvSpPr>
              <p:nvPr/>
            </p:nvSpPr>
            <p:spPr bwMode="auto">
              <a:xfrm>
                <a:off x="759" y="3140"/>
                <a:ext cx="442" cy="6"/>
              </a:xfrm>
              <a:prstGeom prst="rect">
                <a:avLst/>
              </a:prstGeom>
              <a:solidFill>
                <a:srgbClr val="9DB91D"/>
              </a:solidFill>
              <a:ln w="9525">
                <a:noFill/>
                <a:miter lim="800000"/>
                <a:headEnd/>
                <a:tailEnd/>
              </a:ln>
            </p:spPr>
            <p:txBody>
              <a:bodyPr/>
              <a:lstStyle/>
              <a:p>
                <a:endParaRPr lang="en-GB"/>
              </a:p>
            </p:txBody>
          </p:sp>
          <p:pic>
            <p:nvPicPr>
              <p:cNvPr id="46899" name="Picture 307"/>
              <p:cNvPicPr>
                <a:picLocks noChangeAspect="1" noChangeArrowheads="1"/>
              </p:cNvPicPr>
              <p:nvPr/>
            </p:nvPicPr>
            <p:blipFill>
              <a:blip r:embed="rId359"/>
              <a:srcRect/>
              <a:stretch>
                <a:fillRect/>
              </a:stretch>
            </p:blipFill>
            <p:spPr bwMode="auto">
              <a:xfrm>
                <a:off x="759" y="3140"/>
                <a:ext cx="442" cy="6"/>
              </a:xfrm>
              <a:prstGeom prst="rect">
                <a:avLst/>
              </a:prstGeom>
              <a:noFill/>
              <a:ln w="9525">
                <a:noFill/>
                <a:miter lim="800000"/>
                <a:headEnd/>
                <a:tailEnd/>
              </a:ln>
            </p:spPr>
          </p:pic>
          <p:sp>
            <p:nvSpPr>
              <p:cNvPr id="46900" name="Rectangle 308"/>
              <p:cNvSpPr>
                <a:spLocks noChangeArrowheads="1"/>
              </p:cNvSpPr>
              <p:nvPr/>
            </p:nvSpPr>
            <p:spPr bwMode="auto">
              <a:xfrm>
                <a:off x="759" y="3140"/>
                <a:ext cx="442" cy="6"/>
              </a:xfrm>
              <a:prstGeom prst="rect">
                <a:avLst/>
              </a:prstGeom>
              <a:solidFill>
                <a:srgbClr val="9DB91D"/>
              </a:solidFill>
              <a:ln w="9525">
                <a:noFill/>
                <a:miter lim="800000"/>
                <a:headEnd/>
                <a:tailEnd/>
              </a:ln>
            </p:spPr>
            <p:txBody>
              <a:bodyPr/>
              <a:lstStyle/>
              <a:p>
                <a:endParaRPr lang="en-GB"/>
              </a:p>
            </p:txBody>
          </p:sp>
          <p:sp>
            <p:nvSpPr>
              <p:cNvPr id="46901" name="Rectangle 309"/>
              <p:cNvSpPr>
                <a:spLocks noChangeArrowheads="1"/>
              </p:cNvSpPr>
              <p:nvPr/>
            </p:nvSpPr>
            <p:spPr bwMode="auto">
              <a:xfrm>
                <a:off x="759" y="3146"/>
                <a:ext cx="442" cy="7"/>
              </a:xfrm>
              <a:prstGeom prst="rect">
                <a:avLst/>
              </a:prstGeom>
              <a:solidFill>
                <a:srgbClr val="9FB91D"/>
              </a:solidFill>
              <a:ln w="9525">
                <a:noFill/>
                <a:miter lim="800000"/>
                <a:headEnd/>
                <a:tailEnd/>
              </a:ln>
            </p:spPr>
            <p:txBody>
              <a:bodyPr/>
              <a:lstStyle/>
              <a:p>
                <a:endParaRPr lang="en-GB"/>
              </a:p>
            </p:txBody>
          </p:sp>
          <p:pic>
            <p:nvPicPr>
              <p:cNvPr id="46902" name="Picture 310"/>
              <p:cNvPicPr>
                <a:picLocks noChangeAspect="1" noChangeArrowheads="1"/>
              </p:cNvPicPr>
              <p:nvPr/>
            </p:nvPicPr>
            <p:blipFill>
              <a:blip r:embed="rId360"/>
              <a:srcRect/>
              <a:stretch>
                <a:fillRect/>
              </a:stretch>
            </p:blipFill>
            <p:spPr bwMode="auto">
              <a:xfrm>
                <a:off x="759" y="3146"/>
                <a:ext cx="442" cy="7"/>
              </a:xfrm>
              <a:prstGeom prst="rect">
                <a:avLst/>
              </a:prstGeom>
              <a:noFill/>
              <a:ln w="9525">
                <a:noFill/>
                <a:miter lim="800000"/>
                <a:headEnd/>
                <a:tailEnd/>
              </a:ln>
            </p:spPr>
          </p:pic>
          <p:sp>
            <p:nvSpPr>
              <p:cNvPr id="46903" name="Rectangle 311"/>
              <p:cNvSpPr>
                <a:spLocks noChangeArrowheads="1"/>
              </p:cNvSpPr>
              <p:nvPr/>
            </p:nvSpPr>
            <p:spPr bwMode="auto">
              <a:xfrm>
                <a:off x="759" y="3146"/>
                <a:ext cx="442" cy="7"/>
              </a:xfrm>
              <a:prstGeom prst="rect">
                <a:avLst/>
              </a:prstGeom>
              <a:solidFill>
                <a:srgbClr val="9FB91D"/>
              </a:solidFill>
              <a:ln w="9525">
                <a:noFill/>
                <a:miter lim="800000"/>
                <a:headEnd/>
                <a:tailEnd/>
              </a:ln>
            </p:spPr>
            <p:txBody>
              <a:bodyPr/>
              <a:lstStyle/>
              <a:p>
                <a:endParaRPr lang="en-GB"/>
              </a:p>
            </p:txBody>
          </p:sp>
          <p:sp>
            <p:nvSpPr>
              <p:cNvPr id="46904" name="Rectangle 312"/>
              <p:cNvSpPr>
                <a:spLocks noChangeArrowheads="1"/>
              </p:cNvSpPr>
              <p:nvPr/>
            </p:nvSpPr>
            <p:spPr bwMode="auto">
              <a:xfrm>
                <a:off x="759" y="3153"/>
                <a:ext cx="442" cy="6"/>
              </a:xfrm>
              <a:prstGeom prst="rect">
                <a:avLst/>
              </a:prstGeom>
              <a:solidFill>
                <a:srgbClr val="A1B91D"/>
              </a:solidFill>
              <a:ln w="9525">
                <a:noFill/>
                <a:miter lim="800000"/>
                <a:headEnd/>
                <a:tailEnd/>
              </a:ln>
            </p:spPr>
            <p:txBody>
              <a:bodyPr/>
              <a:lstStyle/>
              <a:p>
                <a:endParaRPr lang="en-GB"/>
              </a:p>
            </p:txBody>
          </p:sp>
          <p:pic>
            <p:nvPicPr>
              <p:cNvPr id="46905" name="Picture 313"/>
              <p:cNvPicPr>
                <a:picLocks noChangeAspect="1" noChangeArrowheads="1"/>
              </p:cNvPicPr>
              <p:nvPr/>
            </p:nvPicPr>
            <p:blipFill>
              <a:blip r:embed="rId361"/>
              <a:srcRect/>
              <a:stretch>
                <a:fillRect/>
              </a:stretch>
            </p:blipFill>
            <p:spPr bwMode="auto">
              <a:xfrm>
                <a:off x="759" y="3153"/>
                <a:ext cx="442" cy="6"/>
              </a:xfrm>
              <a:prstGeom prst="rect">
                <a:avLst/>
              </a:prstGeom>
              <a:noFill/>
              <a:ln w="9525">
                <a:noFill/>
                <a:miter lim="800000"/>
                <a:headEnd/>
                <a:tailEnd/>
              </a:ln>
            </p:spPr>
          </p:pic>
          <p:sp>
            <p:nvSpPr>
              <p:cNvPr id="46906" name="Rectangle 314"/>
              <p:cNvSpPr>
                <a:spLocks noChangeArrowheads="1"/>
              </p:cNvSpPr>
              <p:nvPr/>
            </p:nvSpPr>
            <p:spPr bwMode="auto">
              <a:xfrm>
                <a:off x="759" y="3153"/>
                <a:ext cx="442" cy="6"/>
              </a:xfrm>
              <a:prstGeom prst="rect">
                <a:avLst/>
              </a:prstGeom>
              <a:solidFill>
                <a:srgbClr val="A1B91D"/>
              </a:solidFill>
              <a:ln w="9525">
                <a:noFill/>
                <a:miter lim="800000"/>
                <a:headEnd/>
                <a:tailEnd/>
              </a:ln>
            </p:spPr>
            <p:txBody>
              <a:bodyPr/>
              <a:lstStyle/>
              <a:p>
                <a:endParaRPr lang="en-GB"/>
              </a:p>
            </p:txBody>
          </p:sp>
          <p:sp>
            <p:nvSpPr>
              <p:cNvPr id="46907" name="Rectangle 315"/>
              <p:cNvSpPr>
                <a:spLocks noChangeArrowheads="1"/>
              </p:cNvSpPr>
              <p:nvPr/>
            </p:nvSpPr>
            <p:spPr bwMode="auto">
              <a:xfrm>
                <a:off x="759" y="3159"/>
                <a:ext cx="442" cy="5"/>
              </a:xfrm>
              <a:prstGeom prst="rect">
                <a:avLst/>
              </a:prstGeom>
              <a:solidFill>
                <a:srgbClr val="A3B91B"/>
              </a:solidFill>
              <a:ln w="9525">
                <a:noFill/>
                <a:miter lim="800000"/>
                <a:headEnd/>
                <a:tailEnd/>
              </a:ln>
            </p:spPr>
            <p:txBody>
              <a:bodyPr/>
              <a:lstStyle/>
              <a:p>
                <a:endParaRPr lang="en-GB"/>
              </a:p>
            </p:txBody>
          </p:sp>
          <p:pic>
            <p:nvPicPr>
              <p:cNvPr id="46908" name="Picture 316"/>
              <p:cNvPicPr>
                <a:picLocks noChangeAspect="1" noChangeArrowheads="1"/>
              </p:cNvPicPr>
              <p:nvPr/>
            </p:nvPicPr>
            <p:blipFill>
              <a:blip r:embed="rId362"/>
              <a:srcRect/>
              <a:stretch>
                <a:fillRect/>
              </a:stretch>
            </p:blipFill>
            <p:spPr bwMode="auto">
              <a:xfrm>
                <a:off x="759" y="3159"/>
                <a:ext cx="442" cy="5"/>
              </a:xfrm>
              <a:prstGeom prst="rect">
                <a:avLst/>
              </a:prstGeom>
              <a:noFill/>
              <a:ln w="9525">
                <a:noFill/>
                <a:miter lim="800000"/>
                <a:headEnd/>
                <a:tailEnd/>
              </a:ln>
            </p:spPr>
          </p:pic>
          <p:sp>
            <p:nvSpPr>
              <p:cNvPr id="46909" name="Rectangle 317"/>
              <p:cNvSpPr>
                <a:spLocks noChangeArrowheads="1"/>
              </p:cNvSpPr>
              <p:nvPr/>
            </p:nvSpPr>
            <p:spPr bwMode="auto">
              <a:xfrm>
                <a:off x="759" y="3159"/>
                <a:ext cx="442" cy="5"/>
              </a:xfrm>
              <a:prstGeom prst="rect">
                <a:avLst/>
              </a:prstGeom>
              <a:solidFill>
                <a:srgbClr val="A3B91B"/>
              </a:solidFill>
              <a:ln w="9525">
                <a:noFill/>
                <a:miter lim="800000"/>
                <a:headEnd/>
                <a:tailEnd/>
              </a:ln>
            </p:spPr>
            <p:txBody>
              <a:bodyPr/>
              <a:lstStyle/>
              <a:p>
                <a:endParaRPr lang="en-GB"/>
              </a:p>
            </p:txBody>
          </p:sp>
          <p:sp>
            <p:nvSpPr>
              <p:cNvPr id="46910" name="Rectangle 318"/>
              <p:cNvSpPr>
                <a:spLocks noChangeArrowheads="1"/>
              </p:cNvSpPr>
              <p:nvPr/>
            </p:nvSpPr>
            <p:spPr bwMode="auto">
              <a:xfrm>
                <a:off x="759" y="3164"/>
                <a:ext cx="442" cy="6"/>
              </a:xfrm>
              <a:prstGeom prst="rect">
                <a:avLst/>
              </a:prstGeom>
              <a:solidFill>
                <a:srgbClr val="A5B91B"/>
              </a:solidFill>
              <a:ln w="9525">
                <a:noFill/>
                <a:miter lim="800000"/>
                <a:headEnd/>
                <a:tailEnd/>
              </a:ln>
            </p:spPr>
            <p:txBody>
              <a:bodyPr/>
              <a:lstStyle/>
              <a:p>
                <a:endParaRPr lang="en-GB"/>
              </a:p>
            </p:txBody>
          </p:sp>
          <p:pic>
            <p:nvPicPr>
              <p:cNvPr id="46911" name="Picture 319"/>
              <p:cNvPicPr>
                <a:picLocks noChangeAspect="1" noChangeArrowheads="1"/>
              </p:cNvPicPr>
              <p:nvPr/>
            </p:nvPicPr>
            <p:blipFill>
              <a:blip r:embed="rId363"/>
              <a:srcRect/>
              <a:stretch>
                <a:fillRect/>
              </a:stretch>
            </p:blipFill>
            <p:spPr bwMode="auto">
              <a:xfrm>
                <a:off x="759" y="3164"/>
                <a:ext cx="442" cy="6"/>
              </a:xfrm>
              <a:prstGeom prst="rect">
                <a:avLst/>
              </a:prstGeom>
              <a:noFill/>
              <a:ln w="9525">
                <a:noFill/>
                <a:miter lim="800000"/>
                <a:headEnd/>
                <a:tailEnd/>
              </a:ln>
            </p:spPr>
          </p:pic>
          <p:sp>
            <p:nvSpPr>
              <p:cNvPr id="46912" name="Rectangle 320"/>
              <p:cNvSpPr>
                <a:spLocks noChangeArrowheads="1"/>
              </p:cNvSpPr>
              <p:nvPr/>
            </p:nvSpPr>
            <p:spPr bwMode="auto">
              <a:xfrm>
                <a:off x="759" y="3164"/>
                <a:ext cx="442" cy="6"/>
              </a:xfrm>
              <a:prstGeom prst="rect">
                <a:avLst/>
              </a:prstGeom>
              <a:solidFill>
                <a:srgbClr val="A5B91B"/>
              </a:solidFill>
              <a:ln w="9525">
                <a:noFill/>
                <a:miter lim="800000"/>
                <a:headEnd/>
                <a:tailEnd/>
              </a:ln>
            </p:spPr>
            <p:txBody>
              <a:bodyPr/>
              <a:lstStyle/>
              <a:p>
                <a:endParaRPr lang="en-GB"/>
              </a:p>
            </p:txBody>
          </p:sp>
          <p:sp>
            <p:nvSpPr>
              <p:cNvPr id="46913" name="Rectangle 321"/>
              <p:cNvSpPr>
                <a:spLocks noChangeArrowheads="1"/>
              </p:cNvSpPr>
              <p:nvPr/>
            </p:nvSpPr>
            <p:spPr bwMode="auto">
              <a:xfrm>
                <a:off x="759" y="3170"/>
                <a:ext cx="442" cy="6"/>
              </a:xfrm>
              <a:prstGeom prst="rect">
                <a:avLst/>
              </a:prstGeom>
              <a:solidFill>
                <a:srgbClr val="A7B91B"/>
              </a:solidFill>
              <a:ln w="9525">
                <a:noFill/>
                <a:miter lim="800000"/>
                <a:headEnd/>
                <a:tailEnd/>
              </a:ln>
            </p:spPr>
            <p:txBody>
              <a:bodyPr/>
              <a:lstStyle/>
              <a:p>
                <a:endParaRPr lang="en-GB"/>
              </a:p>
            </p:txBody>
          </p:sp>
          <p:pic>
            <p:nvPicPr>
              <p:cNvPr id="46914" name="Picture 322"/>
              <p:cNvPicPr>
                <a:picLocks noChangeAspect="1" noChangeArrowheads="1"/>
              </p:cNvPicPr>
              <p:nvPr/>
            </p:nvPicPr>
            <p:blipFill>
              <a:blip r:embed="rId364"/>
              <a:srcRect/>
              <a:stretch>
                <a:fillRect/>
              </a:stretch>
            </p:blipFill>
            <p:spPr bwMode="auto">
              <a:xfrm>
                <a:off x="759" y="3170"/>
                <a:ext cx="442" cy="6"/>
              </a:xfrm>
              <a:prstGeom prst="rect">
                <a:avLst/>
              </a:prstGeom>
              <a:noFill/>
              <a:ln w="9525">
                <a:noFill/>
                <a:miter lim="800000"/>
                <a:headEnd/>
                <a:tailEnd/>
              </a:ln>
            </p:spPr>
          </p:pic>
          <p:sp>
            <p:nvSpPr>
              <p:cNvPr id="46915" name="Rectangle 323"/>
              <p:cNvSpPr>
                <a:spLocks noChangeArrowheads="1"/>
              </p:cNvSpPr>
              <p:nvPr/>
            </p:nvSpPr>
            <p:spPr bwMode="auto">
              <a:xfrm>
                <a:off x="759" y="3170"/>
                <a:ext cx="442" cy="6"/>
              </a:xfrm>
              <a:prstGeom prst="rect">
                <a:avLst/>
              </a:prstGeom>
              <a:solidFill>
                <a:srgbClr val="A7B91B"/>
              </a:solidFill>
              <a:ln w="9525">
                <a:noFill/>
                <a:miter lim="800000"/>
                <a:headEnd/>
                <a:tailEnd/>
              </a:ln>
            </p:spPr>
            <p:txBody>
              <a:bodyPr/>
              <a:lstStyle/>
              <a:p>
                <a:endParaRPr lang="en-GB"/>
              </a:p>
            </p:txBody>
          </p:sp>
          <p:sp>
            <p:nvSpPr>
              <p:cNvPr id="46916" name="Rectangle 324"/>
              <p:cNvSpPr>
                <a:spLocks noChangeArrowheads="1"/>
              </p:cNvSpPr>
              <p:nvPr/>
            </p:nvSpPr>
            <p:spPr bwMode="auto">
              <a:xfrm>
                <a:off x="759" y="3176"/>
                <a:ext cx="442" cy="2"/>
              </a:xfrm>
              <a:prstGeom prst="rect">
                <a:avLst/>
              </a:prstGeom>
              <a:solidFill>
                <a:srgbClr val="A9B91B"/>
              </a:solidFill>
              <a:ln w="9525">
                <a:noFill/>
                <a:miter lim="800000"/>
                <a:headEnd/>
                <a:tailEnd/>
              </a:ln>
            </p:spPr>
            <p:txBody>
              <a:bodyPr/>
              <a:lstStyle/>
              <a:p>
                <a:endParaRPr lang="en-GB"/>
              </a:p>
            </p:txBody>
          </p:sp>
          <p:pic>
            <p:nvPicPr>
              <p:cNvPr id="46917" name="Picture 325"/>
              <p:cNvPicPr>
                <a:picLocks noChangeAspect="1" noChangeArrowheads="1"/>
              </p:cNvPicPr>
              <p:nvPr/>
            </p:nvPicPr>
            <p:blipFill>
              <a:blip r:embed="rId365"/>
              <a:srcRect/>
              <a:stretch>
                <a:fillRect/>
              </a:stretch>
            </p:blipFill>
            <p:spPr bwMode="auto">
              <a:xfrm>
                <a:off x="759" y="3176"/>
                <a:ext cx="442" cy="2"/>
              </a:xfrm>
              <a:prstGeom prst="rect">
                <a:avLst/>
              </a:prstGeom>
              <a:noFill/>
              <a:ln w="9525">
                <a:noFill/>
                <a:miter lim="800000"/>
                <a:headEnd/>
                <a:tailEnd/>
              </a:ln>
            </p:spPr>
          </p:pic>
          <p:sp>
            <p:nvSpPr>
              <p:cNvPr id="46918" name="Rectangle 326"/>
              <p:cNvSpPr>
                <a:spLocks noChangeArrowheads="1"/>
              </p:cNvSpPr>
              <p:nvPr/>
            </p:nvSpPr>
            <p:spPr bwMode="auto">
              <a:xfrm>
                <a:off x="759" y="3176"/>
                <a:ext cx="442" cy="2"/>
              </a:xfrm>
              <a:prstGeom prst="rect">
                <a:avLst/>
              </a:prstGeom>
              <a:solidFill>
                <a:srgbClr val="A9B91B"/>
              </a:solidFill>
              <a:ln w="9525">
                <a:noFill/>
                <a:miter lim="800000"/>
                <a:headEnd/>
                <a:tailEnd/>
              </a:ln>
            </p:spPr>
            <p:txBody>
              <a:bodyPr/>
              <a:lstStyle/>
              <a:p>
                <a:endParaRPr lang="en-GB"/>
              </a:p>
            </p:txBody>
          </p:sp>
          <p:sp>
            <p:nvSpPr>
              <p:cNvPr id="46919" name="Rectangle 327"/>
              <p:cNvSpPr>
                <a:spLocks noChangeArrowheads="1"/>
              </p:cNvSpPr>
              <p:nvPr/>
            </p:nvSpPr>
            <p:spPr bwMode="auto">
              <a:xfrm>
                <a:off x="759" y="3178"/>
                <a:ext cx="442" cy="4"/>
              </a:xfrm>
              <a:prstGeom prst="rect">
                <a:avLst/>
              </a:prstGeom>
              <a:solidFill>
                <a:srgbClr val="A9B919"/>
              </a:solidFill>
              <a:ln w="9525">
                <a:noFill/>
                <a:miter lim="800000"/>
                <a:headEnd/>
                <a:tailEnd/>
              </a:ln>
            </p:spPr>
            <p:txBody>
              <a:bodyPr/>
              <a:lstStyle/>
              <a:p>
                <a:endParaRPr lang="en-GB"/>
              </a:p>
            </p:txBody>
          </p:sp>
          <p:pic>
            <p:nvPicPr>
              <p:cNvPr id="46920" name="Picture 328"/>
              <p:cNvPicPr>
                <a:picLocks noChangeAspect="1" noChangeArrowheads="1"/>
              </p:cNvPicPr>
              <p:nvPr/>
            </p:nvPicPr>
            <p:blipFill>
              <a:blip r:embed="rId366"/>
              <a:srcRect/>
              <a:stretch>
                <a:fillRect/>
              </a:stretch>
            </p:blipFill>
            <p:spPr bwMode="auto">
              <a:xfrm>
                <a:off x="759" y="3178"/>
                <a:ext cx="442" cy="4"/>
              </a:xfrm>
              <a:prstGeom prst="rect">
                <a:avLst/>
              </a:prstGeom>
              <a:noFill/>
              <a:ln w="9525">
                <a:noFill/>
                <a:miter lim="800000"/>
                <a:headEnd/>
                <a:tailEnd/>
              </a:ln>
            </p:spPr>
          </p:pic>
          <p:sp>
            <p:nvSpPr>
              <p:cNvPr id="46921" name="Rectangle 329"/>
              <p:cNvSpPr>
                <a:spLocks noChangeArrowheads="1"/>
              </p:cNvSpPr>
              <p:nvPr/>
            </p:nvSpPr>
            <p:spPr bwMode="auto">
              <a:xfrm>
                <a:off x="759" y="3178"/>
                <a:ext cx="442" cy="4"/>
              </a:xfrm>
              <a:prstGeom prst="rect">
                <a:avLst/>
              </a:prstGeom>
              <a:solidFill>
                <a:srgbClr val="A9B919"/>
              </a:solidFill>
              <a:ln w="9525">
                <a:noFill/>
                <a:miter lim="800000"/>
                <a:headEnd/>
                <a:tailEnd/>
              </a:ln>
            </p:spPr>
            <p:txBody>
              <a:bodyPr/>
              <a:lstStyle/>
              <a:p>
                <a:endParaRPr lang="en-GB"/>
              </a:p>
            </p:txBody>
          </p:sp>
          <p:sp>
            <p:nvSpPr>
              <p:cNvPr id="46922" name="Rectangle 330"/>
              <p:cNvSpPr>
                <a:spLocks noChangeArrowheads="1"/>
              </p:cNvSpPr>
              <p:nvPr/>
            </p:nvSpPr>
            <p:spPr bwMode="auto">
              <a:xfrm>
                <a:off x="759" y="3182"/>
                <a:ext cx="442" cy="5"/>
              </a:xfrm>
              <a:prstGeom prst="rect">
                <a:avLst/>
              </a:prstGeom>
              <a:solidFill>
                <a:srgbClr val="ABB919"/>
              </a:solidFill>
              <a:ln w="9525">
                <a:noFill/>
                <a:miter lim="800000"/>
                <a:headEnd/>
                <a:tailEnd/>
              </a:ln>
            </p:spPr>
            <p:txBody>
              <a:bodyPr/>
              <a:lstStyle/>
              <a:p>
                <a:endParaRPr lang="en-GB"/>
              </a:p>
            </p:txBody>
          </p:sp>
          <p:pic>
            <p:nvPicPr>
              <p:cNvPr id="46923" name="Picture 331"/>
              <p:cNvPicPr>
                <a:picLocks noChangeAspect="1" noChangeArrowheads="1"/>
              </p:cNvPicPr>
              <p:nvPr/>
            </p:nvPicPr>
            <p:blipFill>
              <a:blip r:embed="rId367"/>
              <a:srcRect/>
              <a:stretch>
                <a:fillRect/>
              </a:stretch>
            </p:blipFill>
            <p:spPr bwMode="auto">
              <a:xfrm>
                <a:off x="759" y="3182"/>
                <a:ext cx="442" cy="5"/>
              </a:xfrm>
              <a:prstGeom prst="rect">
                <a:avLst/>
              </a:prstGeom>
              <a:noFill/>
              <a:ln w="9525">
                <a:noFill/>
                <a:miter lim="800000"/>
                <a:headEnd/>
                <a:tailEnd/>
              </a:ln>
            </p:spPr>
          </p:pic>
          <p:sp>
            <p:nvSpPr>
              <p:cNvPr id="46924" name="Rectangle 332"/>
              <p:cNvSpPr>
                <a:spLocks noChangeArrowheads="1"/>
              </p:cNvSpPr>
              <p:nvPr/>
            </p:nvSpPr>
            <p:spPr bwMode="auto">
              <a:xfrm>
                <a:off x="759" y="3182"/>
                <a:ext cx="442" cy="5"/>
              </a:xfrm>
              <a:prstGeom prst="rect">
                <a:avLst/>
              </a:prstGeom>
              <a:solidFill>
                <a:srgbClr val="ABB919"/>
              </a:solidFill>
              <a:ln w="9525">
                <a:noFill/>
                <a:miter lim="800000"/>
                <a:headEnd/>
                <a:tailEnd/>
              </a:ln>
            </p:spPr>
            <p:txBody>
              <a:bodyPr/>
              <a:lstStyle/>
              <a:p>
                <a:endParaRPr lang="en-GB"/>
              </a:p>
            </p:txBody>
          </p:sp>
          <p:sp>
            <p:nvSpPr>
              <p:cNvPr id="46925" name="Rectangle 333"/>
              <p:cNvSpPr>
                <a:spLocks noChangeArrowheads="1"/>
              </p:cNvSpPr>
              <p:nvPr/>
            </p:nvSpPr>
            <p:spPr bwMode="auto">
              <a:xfrm>
                <a:off x="759" y="3187"/>
                <a:ext cx="442" cy="6"/>
              </a:xfrm>
              <a:prstGeom prst="rect">
                <a:avLst/>
              </a:prstGeom>
              <a:solidFill>
                <a:srgbClr val="ADB919"/>
              </a:solidFill>
              <a:ln w="9525">
                <a:noFill/>
                <a:miter lim="800000"/>
                <a:headEnd/>
                <a:tailEnd/>
              </a:ln>
            </p:spPr>
            <p:txBody>
              <a:bodyPr/>
              <a:lstStyle/>
              <a:p>
                <a:endParaRPr lang="en-GB"/>
              </a:p>
            </p:txBody>
          </p:sp>
          <p:pic>
            <p:nvPicPr>
              <p:cNvPr id="46926" name="Picture 334"/>
              <p:cNvPicPr>
                <a:picLocks noChangeAspect="1" noChangeArrowheads="1"/>
              </p:cNvPicPr>
              <p:nvPr/>
            </p:nvPicPr>
            <p:blipFill>
              <a:blip r:embed="rId368"/>
              <a:srcRect/>
              <a:stretch>
                <a:fillRect/>
              </a:stretch>
            </p:blipFill>
            <p:spPr bwMode="auto">
              <a:xfrm>
                <a:off x="759" y="3187"/>
                <a:ext cx="442" cy="6"/>
              </a:xfrm>
              <a:prstGeom prst="rect">
                <a:avLst/>
              </a:prstGeom>
              <a:noFill/>
              <a:ln w="9525">
                <a:noFill/>
                <a:miter lim="800000"/>
                <a:headEnd/>
                <a:tailEnd/>
              </a:ln>
            </p:spPr>
          </p:pic>
          <p:sp>
            <p:nvSpPr>
              <p:cNvPr id="46927" name="Rectangle 335"/>
              <p:cNvSpPr>
                <a:spLocks noChangeArrowheads="1"/>
              </p:cNvSpPr>
              <p:nvPr/>
            </p:nvSpPr>
            <p:spPr bwMode="auto">
              <a:xfrm>
                <a:off x="759" y="3187"/>
                <a:ext cx="442" cy="6"/>
              </a:xfrm>
              <a:prstGeom prst="rect">
                <a:avLst/>
              </a:prstGeom>
              <a:solidFill>
                <a:srgbClr val="ADB919"/>
              </a:solidFill>
              <a:ln w="9525">
                <a:noFill/>
                <a:miter lim="800000"/>
                <a:headEnd/>
                <a:tailEnd/>
              </a:ln>
            </p:spPr>
            <p:txBody>
              <a:bodyPr/>
              <a:lstStyle/>
              <a:p>
                <a:endParaRPr lang="en-GB"/>
              </a:p>
            </p:txBody>
          </p:sp>
          <p:sp>
            <p:nvSpPr>
              <p:cNvPr id="46928" name="Rectangle 336"/>
              <p:cNvSpPr>
                <a:spLocks noChangeArrowheads="1"/>
              </p:cNvSpPr>
              <p:nvPr/>
            </p:nvSpPr>
            <p:spPr bwMode="auto">
              <a:xfrm>
                <a:off x="759" y="3193"/>
                <a:ext cx="442" cy="3"/>
              </a:xfrm>
              <a:prstGeom prst="rect">
                <a:avLst/>
              </a:prstGeom>
              <a:solidFill>
                <a:srgbClr val="AFB919"/>
              </a:solidFill>
              <a:ln w="9525">
                <a:noFill/>
                <a:miter lim="800000"/>
                <a:headEnd/>
                <a:tailEnd/>
              </a:ln>
            </p:spPr>
            <p:txBody>
              <a:bodyPr/>
              <a:lstStyle/>
              <a:p>
                <a:endParaRPr lang="en-GB"/>
              </a:p>
            </p:txBody>
          </p:sp>
          <p:pic>
            <p:nvPicPr>
              <p:cNvPr id="46929" name="Picture 337"/>
              <p:cNvPicPr>
                <a:picLocks noChangeAspect="1" noChangeArrowheads="1"/>
              </p:cNvPicPr>
              <p:nvPr/>
            </p:nvPicPr>
            <p:blipFill>
              <a:blip r:embed="rId369"/>
              <a:srcRect/>
              <a:stretch>
                <a:fillRect/>
              </a:stretch>
            </p:blipFill>
            <p:spPr bwMode="auto">
              <a:xfrm>
                <a:off x="759" y="3193"/>
                <a:ext cx="442" cy="3"/>
              </a:xfrm>
              <a:prstGeom prst="rect">
                <a:avLst/>
              </a:prstGeom>
              <a:noFill/>
              <a:ln w="9525">
                <a:noFill/>
                <a:miter lim="800000"/>
                <a:headEnd/>
                <a:tailEnd/>
              </a:ln>
            </p:spPr>
          </p:pic>
          <p:sp>
            <p:nvSpPr>
              <p:cNvPr id="46930" name="Rectangle 338"/>
              <p:cNvSpPr>
                <a:spLocks noChangeArrowheads="1"/>
              </p:cNvSpPr>
              <p:nvPr/>
            </p:nvSpPr>
            <p:spPr bwMode="auto">
              <a:xfrm>
                <a:off x="759" y="3193"/>
                <a:ext cx="442" cy="3"/>
              </a:xfrm>
              <a:prstGeom prst="rect">
                <a:avLst/>
              </a:prstGeom>
              <a:solidFill>
                <a:srgbClr val="AFB919"/>
              </a:solidFill>
              <a:ln w="9525">
                <a:noFill/>
                <a:miter lim="800000"/>
                <a:headEnd/>
                <a:tailEnd/>
              </a:ln>
            </p:spPr>
            <p:txBody>
              <a:bodyPr/>
              <a:lstStyle/>
              <a:p>
                <a:endParaRPr lang="en-GB"/>
              </a:p>
            </p:txBody>
          </p:sp>
          <p:sp>
            <p:nvSpPr>
              <p:cNvPr id="46931" name="Rectangle 339"/>
              <p:cNvSpPr>
                <a:spLocks noChangeArrowheads="1"/>
              </p:cNvSpPr>
              <p:nvPr/>
            </p:nvSpPr>
            <p:spPr bwMode="auto">
              <a:xfrm>
                <a:off x="759" y="3196"/>
                <a:ext cx="442" cy="3"/>
              </a:xfrm>
              <a:prstGeom prst="rect">
                <a:avLst/>
              </a:prstGeom>
              <a:solidFill>
                <a:srgbClr val="AFBB17"/>
              </a:solidFill>
              <a:ln w="9525">
                <a:noFill/>
                <a:miter lim="800000"/>
                <a:headEnd/>
                <a:tailEnd/>
              </a:ln>
            </p:spPr>
            <p:txBody>
              <a:bodyPr/>
              <a:lstStyle/>
              <a:p>
                <a:endParaRPr lang="en-GB"/>
              </a:p>
            </p:txBody>
          </p:sp>
          <p:pic>
            <p:nvPicPr>
              <p:cNvPr id="46932" name="Picture 340"/>
              <p:cNvPicPr>
                <a:picLocks noChangeAspect="1" noChangeArrowheads="1"/>
              </p:cNvPicPr>
              <p:nvPr/>
            </p:nvPicPr>
            <p:blipFill>
              <a:blip r:embed="rId370"/>
              <a:srcRect/>
              <a:stretch>
                <a:fillRect/>
              </a:stretch>
            </p:blipFill>
            <p:spPr bwMode="auto">
              <a:xfrm>
                <a:off x="759" y="3196"/>
                <a:ext cx="442" cy="3"/>
              </a:xfrm>
              <a:prstGeom prst="rect">
                <a:avLst/>
              </a:prstGeom>
              <a:noFill/>
              <a:ln w="9525">
                <a:noFill/>
                <a:miter lim="800000"/>
                <a:headEnd/>
                <a:tailEnd/>
              </a:ln>
            </p:spPr>
          </p:pic>
          <p:sp>
            <p:nvSpPr>
              <p:cNvPr id="46933" name="Rectangle 341"/>
              <p:cNvSpPr>
                <a:spLocks noChangeArrowheads="1"/>
              </p:cNvSpPr>
              <p:nvPr/>
            </p:nvSpPr>
            <p:spPr bwMode="auto">
              <a:xfrm>
                <a:off x="759" y="3196"/>
                <a:ext cx="442" cy="3"/>
              </a:xfrm>
              <a:prstGeom prst="rect">
                <a:avLst/>
              </a:prstGeom>
              <a:solidFill>
                <a:srgbClr val="AFBB17"/>
              </a:solidFill>
              <a:ln w="9525">
                <a:noFill/>
                <a:miter lim="800000"/>
                <a:headEnd/>
                <a:tailEnd/>
              </a:ln>
            </p:spPr>
            <p:txBody>
              <a:bodyPr/>
              <a:lstStyle/>
              <a:p>
                <a:endParaRPr lang="en-GB"/>
              </a:p>
            </p:txBody>
          </p:sp>
          <p:sp>
            <p:nvSpPr>
              <p:cNvPr id="46934" name="Rectangle 342"/>
              <p:cNvSpPr>
                <a:spLocks noChangeArrowheads="1"/>
              </p:cNvSpPr>
              <p:nvPr/>
            </p:nvSpPr>
            <p:spPr bwMode="auto">
              <a:xfrm>
                <a:off x="759" y="3199"/>
                <a:ext cx="442" cy="6"/>
              </a:xfrm>
              <a:prstGeom prst="rect">
                <a:avLst/>
              </a:prstGeom>
              <a:solidFill>
                <a:srgbClr val="B1BB17"/>
              </a:solidFill>
              <a:ln w="9525">
                <a:noFill/>
                <a:miter lim="800000"/>
                <a:headEnd/>
                <a:tailEnd/>
              </a:ln>
            </p:spPr>
            <p:txBody>
              <a:bodyPr/>
              <a:lstStyle/>
              <a:p>
                <a:endParaRPr lang="en-GB"/>
              </a:p>
            </p:txBody>
          </p:sp>
          <p:pic>
            <p:nvPicPr>
              <p:cNvPr id="46935" name="Picture 343"/>
              <p:cNvPicPr>
                <a:picLocks noChangeAspect="1" noChangeArrowheads="1"/>
              </p:cNvPicPr>
              <p:nvPr/>
            </p:nvPicPr>
            <p:blipFill>
              <a:blip r:embed="rId371"/>
              <a:srcRect/>
              <a:stretch>
                <a:fillRect/>
              </a:stretch>
            </p:blipFill>
            <p:spPr bwMode="auto">
              <a:xfrm>
                <a:off x="759" y="3199"/>
                <a:ext cx="442" cy="6"/>
              </a:xfrm>
              <a:prstGeom prst="rect">
                <a:avLst/>
              </a:prstGeom>
              <a:noFill/>
              <a:ln w="9525">
                <a:noFill/>
                <a:miter lim="800000"/>
                <a:headEnd/>
                <a:tailEnd/>
              </a:ln>
            </p:spPr>
          </p:pic>
          <p:sp>
            <p:nvSpPr>
              <p:cNvPr id="46936" name="Rectangle 344"/>
              <p:cNvSpPr>
                <a:spLocks noChangeArrowheads="1"/>
              </p:cNvSpPr>
              <p:nvPr/>
            </p:nvSpPr>
            <p:spPr bwMode="auto">
              <a:xfrm>
                <a:off x="759" y="3199"/>
                <a:ext cx="442" cy="6"/>
              </a:xfrm>
              <a:prstGeom prst="rect">
                <a:avLst/>
              </a:prstGeom>
              <a:solidFill>
                <a:srgbClr val="B1BB17"/>
              </a:solidFill>
              <a:ln w="9525">
                <a:noFill/>
                <a:miter lim="800000"/>
                <a:headEnd/>
                <a:tailEnd/>
              </a:ln>
            </p:spPr>
            <p:txBody>
              <a:bodyPr/>
              <a:lstStyle/>
              <a:p>
                <a:endParaRPr lang="en-GB"/>
              </a:p>
            </p:txBody>
          </p:sp>
          <p:sp>
            <p:nvSpPr>
              <p:cNvPr id="46937" name="Rectangle 345"/>
              <p:cNvSpPr>
                <a:spLocks noChangeArrowheads="1"/>
              </p:cNvSpPr>
              <p:nvPr/>
            </p:nvSpPr>
            <p:spPr bwMode="auto">
              <a:xfrm>
                <a:off x="759" y="3205"/>
                <a:ext cx="442" cy="5"/>
              </a:xfrm>
              <a:prstGeom prst="rect">
                <a:avLst/>
              </a:prstGeom>
              <a:solidFill>
                <a:srgbClr val="B3BB17"/>
              </a:solidFill>
              <a:ln w="9525">
                <a:noFill/>
                <a:miter lim="800000"/>
                <a:headEnd/>
                <a:tailEnd/>
              </a:ln>
            </p:spPr>
            <p:txBody>
              <a:bodyPr/>
              <a:lstStyle/>
              <a:p>
                <a:endParaRPr lang="en-GB"/>
              </a:p>
            </p:txBody>
          </p:sp>
          <p:pic>
            <p:nvPicPr>
              <p:cNvPr id="46938" name="Picture 346"/>
              <p:cNvPicPr>
                <a:picLocks noChangeAspect="1" noChangeArrowheads="1"/>
              </p:cNvPicPr>
              <p:nvPr/>
            </p:nvPicPr>
            <p:blipFill>
              <a:blip r:embed="rId372"/>
              <a:srcRect/>
              <a:stretch>
                <a:fillRect/>
              </a:stretch>
            </p:blipFill>
            <p:spPr bwMode="auto">
              <a:xfrm>
                <a:off x="759" y="3205"/>
                <a:ext cx="442" cy="5"/>
              </a:xfrm>
              <a:prstGeom prst="rect">
                <a:avLst/>
              </a:prstGeom>
              <a:noFill/>
              <a:ln w="9525">
                <a:noFill/>
                <a:miter lim="800000"/>
                <a:headEnd/>
                <a:tailEnd/>
              </a:ln>
            </p:spPr>
          </p:pic>
          <p:sp>
            <p:nvSpPr>
              <p:cNvPr id="46939" name="Rectangle 347"/>
              <p:cNvSpPr>
                <a:spLocks noChangeArrowheads="1"/>
              </p:cNvSpPr>
              <p:nvPr/>
            </p:nvSpPr>
            <p:spPr bwMode="auto">
              <a:xfrm>
                <a:off x="759" y="3205"/>
                <a:ext cx="442" cy="5"/>
              </a:xfrm>
              <a:prstGeom prst="rect">
                <a:avLst/>
              </a:prstGeom>
              <a:solidFill>
                <a:srgbClr val="B3BB17"/>
              </a:solidFill>
              <a:ln w="9525">
                <a:noFill/>
                <a:miter lim="800000"/>
                <a:headEnd/>
                <a:tailEnd/>
              </a:ln>
            </p:spPr>
            <p:txBody>
              <a:bodyPr/>
              <a:lstStyle/>
              <a:p>
                <a:endParaRPr lang="en-GB"/>
              </a:p>
            </p:txBody>
          </p:sp>
          <p:sp>
            <p:nvSpPr>
              <p:cNvPr id="46940" name="Rectangle 348"/>
              <p:cNvSpPr>
                <a:spLocks noChangeArrowheads="1"/>
              </p:cNvSpPr>
              <p:nvPr/>
            </p:nvSpPr>
            <p:spPr bwMode="auto">
              <a:xfrm>
                <a:off x="759" y="3210"/>
                <a:ext cx="442" cy="5"/>
              </a:xfrm>
              <a:prstGeom prst="rect">
                <a:avLst/>
              </a:prstGeom>
              <a:solidFill>
                <a:srgbClr val="B5BB17"/>
              </a:solidFill>
              <a:ln w="9525">
                <a:noFill/>
                <a:miter lim="800000"/>
                <a:headEnd/>
                <a:tailEnd/>
              </a:ln>
            </p:spPr>
            <p:txBody>
              <a:bodyPr/>
              <a:lstStyle/>
              <a:p>
                <a:endParaRPr lang="en-GB"/>
              </a:p>
            </p:txBody>
          </p:sp>
          <p:pic>
            <p:nvPicPr>
              <p:cNvPr id="46941" name="Picture 349"/>
              <p:cNvPicPr>
                <a:picLocks noChangeAspect="1" noChangeArrowheads="1"/>
              </p:cNvPicPr>
              <p:nvPr/>
            </p:nvPicPr>
            <p:blipFill>
              <a:blip r:embed="rId373"/>
              <a:srcRect/>
              <a:stretch>
                <a:fillRect/>
              </a:stretch>
            </p:blipFill>
            <p:spPr bwMode="auto">
              <a:xfrm>
                <a:off x="759" y="3210"/>
                <a:ext cx="442" cy="5"/>
              </a:xfrm>
              <a:prstGeom prst="rect">
                <a:avLst/>
              </a:prstGeom>
              <a:noFill/>
              <a:ln w="9525">
                <a:noFill/>
                <a:miter lim="800000"/>
                <a:headEnd/>
                <a:tailEnd/>
              </a:ln>
            </p:spPr>
          </p:pic>
          <p:sp>
            <p:nvSpPr>
              <p:cNvPr id="46942" name="Rectangle 350"/>
              <p:cNvSpPr>
                <a:spLocks noChangeArrowheads="1"/>
              </p:cNvSpPr>
              <p:nvPr/>
            </p:nvSpPr>
            <p:spPr bwMode="auto">
              <a:xfrm>
                <a:off x="759" y="3210"/>
                <a:ext cx="442" cy="5"/>
              </a:xfrm>
              <a:prstGeom prst="rect">
                <a:avLst/>
              </a:prstGeom>
              <a:solidFill>
                <a:srgbClr val="B5BB17"/>
              </a:solidFill>
              <a:ln w="9525">
                <a:noFill/>
                <a:miter lim="800000"/>
                <a:headEnd/>
                <a:tailEnd/>
              </a:ln>
            </p:spPr>
            <p:txBody>
              <a:bodyPr/>
              <a:lstStyle/>
              <a:p>
                <a:endParaRPr lang="en-GB"/>
              </a:p>
            </p:txBody>
          </p:sp>
          <p:sp>
            <p:nvSpPr>
              <p:cNvPr id="46943" name="Rectangle 351"/>
              <p:cNvSpPr>
                <a:spLocks noChangeArrowheads="1"/>
              </p:cNvSpPr>
              <p:nvPr/>
            </p:nvSpPr>
            <p:spPr bwMode="auto">
              <a:xfrm>
                <a:off x="759" y="3215"/>
                <a:ext cx="442" cy="1"/>
              </a:xfrm>
              <a:prstGeom prst="rect">
                <a:avLst/>
              </a:prstGeom>
              <a:solidFill>
                <a:srgbClr val="B5BB15"/>
              </a:solidFill>
              <a:ln w="9525">
                <a:noFill/>
                <a:miter lim="800000"/>
                <a:headEnd/>
                <a:tailEnd/>
              </a:ln>
            </p:spPr>
            <p:txBody>
              <a:bodyPr/>
              <a:lstStyle/>
              <a:p>
                <a:endParaRPr lang="en-GB"/>
              </a:p>
            </p:txBody>
          </p:sp>
          <p:pic>
            <p:nvPicPr>
              <p:cNvPr id="46944" name="Picture 352"/>
              <p:cNvPicPr>
                <a:picLocks noChangeAspect="1" noChangeArrowheads="1"/>
              </p:cNvPicPr>
              <p:nvPr/>
            </p:nvPicPr>
            <p:blipFill>
              <a:blip r:embed="rId374"/>
              <a:srcRect/>
              <a:stretch>
                <a:fillRect/>
              </a:stretch>
            </p:blipFill>
            <p:spPr bwMode="auto">
              <a:xfrm>
                <a:off x="759" y="3215"/>
                <a:ext cx="442" cy="1"/>
              </a:xfrm>
              <a:prstGeom prst="rect">
                <a:avLst/>
              </a:prstGeom>
              <a:noFill/>
              <a:ln w="9525">
                <a:noFill/>
                <a:miter lim="800000"/>
                <a:headEnd/>
                <a:tailEnd/>
              </a:ln>
            </p:spPr>
          </p:pic>
          <p:sp>
            <p:nvSpPr>
              <p:cNvPr id="46945" name="Rectangle 353"/>
              <p:cNvSpPr>
                <a:spLocks noChangeArrowheads="1"/>
              </p:cNvSpPr>
              <p:nvPr/>
            </p:nvSpPr>
            <p:spPr bwMode="auto">
              <a:xfrm>
                <a:off x="759" y="3215"/>
                <a:ext cx="442" cy="1"/>
              </a:xfrm>
              <a:prstGeom prst="rect">
                <a:avLst/>
              </a:prstGeom>
              <a:solidFill>
                <a:srgbClr val="B5BB15"/>
              </a:solidFill>
              <a:ln w="9525">
                <a:noFill/>
                <a:miter lim="800000"/>
                <a:headEnd/>
                <a:tailEnd/>
              </a:ln>
            </p:spPr>
            <p:txBody>
              <a:bodyPr/>
              <a:lstStyle/>
              <a:p>
                <a:endParaRPr lang="en-GB"/>
              </a:p>
            </p:txBody>
          </p:sp>
          <p:sp>
            <p:nvSpPr>
              <p:cNvPr id="46946" name="Rectangle 354"/>
              <p:cNvSpPr>
                <a:spLocks noChangeArrowheads="1"/>
              </p:cNvSpPr>
              <p:nvPr/>
            </p:nvSpPr>
            <p:spPr bwMode="auto">
              <a:xfrm>
                <a:off x="759" y="3216"/>
                <a:ext cx="442" cy="6"/>
              </a:xfrm>
              <a:prstGeom prst="rect">
                <a:avLst/>
              </a:prstGeom>
              <a:solidFill>
                <a:srgbClr val="B7BB15"/>
              </a:solidFill>
              <a:ln w="9525">
                <a:noFill/>
                <a:miter lim="800000"/>
                <a:headEnd/>
                <a:tailEnd/>
              </a:ln>
            </p:spPr>
            <p:txBody>
              <a:bodyPr/>
              <a:lstStyle/>
              <a:p>
                <a:endParaRPr lang="en-GB"/>
              </a:p>
            </p:txBody>
          </p:sp>
          <p:pic>
            <p:nvPicPr>
              <p:cNvPr id="46947" name="Picture 355"/>
              <p:cNvPicPr>
                <a:picLocks noChangeAspect="1" noChangeArrowheads="1"/>
              </p:cNvPicPr>
              <p:nvPr/>
            </p:nvPicPr>
            <p:blipFill>
              <a:blip r:embed="rId375"/>
              <a:srcRect/>
              <a:stretch>
                <a:fillRect/>
              </a:stretch>
            </p:blipFill>
            <p:spPr bwMode="auto">
              <a:xfrm>
                <a:off x="759" y="3216"/>
                <a:ext cx="442" cy="6"/>
              </a:xfrm>
              <a:prstGeom prst="rect">
                <a:avLst/>
              </a:prstGeom>
              <a:noFill/>
              <a:ln w="9525">
                <a:noFill/>
                <a:miter lim="800000"/>
                <a:headEnd/>
                <a:tailEnd/>
              </a:ln>
            </p:spPr>
          </p:pic>
          <p:sp>
            <p:nvSpPr>
              <p:cNvPr id="46948" name="Rectangle 356"/>
              <p:cNvSpPr>
                <a:spLocks noChangeArrowheads="1"/>
              </p:cNvSpPr>
              <p:nvPr/>
            </p:nvSpPr>
            <p:spPr bwMode="auto">
              <a:xfrm>
                <a:off x="759" y="3216"/>
                <a:ext cx="442" cy="6"/>
              </a:xfrm>
              <a:prstGeom prst="rect">
                <a:avLst/>
              </a:prstGeom>
              <a:solidFill>
                <a:srgbClr val="B7BB15"/>
              </a:solidFill>
              <a:ln w="9525">
                <a:noFill/>
                <a:miter lim="800000"/>
                <a:headEnd/>
                <a:tailEnd/>
              </a:ln>
            </p:spPr>
            <p:txBody>
              <a:bodyPr/>
              <a:lstStyle/>
              <a:p>
                <a:endParaRPr lang="en-GB"/>
              </a:p>
            </p:txBody>
          </p:sp>
          <p:sp>
            <p:nvSpPr>
              <p:cNvPr id="46949" name="Rectangle 357"/>
              <p:cNvSpPr>
                <a:spLocks noChangeArrowheads="1"/>
              </p:cNvSpPr>
              <p:nvPr/>
            </p:nvSpPr>
            <p:spPr bwMode="auto">
              <a:xfrm>
                <a:off x="759" y="3222"/>
                <a:ext cx="442" cy="6"/>
              </a:xfrm>
              <a:prstGeom prst="rect">
                <a:avLst/>
              </a:prstGeom>
              <a:solidFill>
                <a:srgbClr val="B9BB15"/>
              </a:solidFill>
              <a:ln w="9525">
                <a:noFill/>
                <a:miter lim="800000"/>
                <a:headEnd/>
                <a:tailEnd/>
              </a:ln>
            </p:spPr>
            <p:txBody>
              <a:bodyPr/>
              <a:lstStyle/>
              <a:p>
                <a:endParaRPr lang="en-GB"/>
              </a:p>
            </p:txBody>
          </p:sp>
          <p:pic>
            <p:nvPicPr>
              <p:cNvPr id="46950" name="Picture 358"/>
              <p:cNvPicPr>
                <a:picLocks noChangeAspect="1" noChangeArrowheads="1"/>
              </p:cNvPicPr>
              <p:nvPr/>
            </p:nvPicPr>
            <p:blipFill>
              <a:blip r:embed="rId376"/>
              <a:srcRect/>
              <a:stretch>
                <a:fillRect/>
              </a:stretch>
            </p:blipFill>
            <p:spPr bwMode="auto">
              <a:xfrm>
                <a:off x="759" y="3222"/>
                <a:ext cx="442" cy="6"/>
              </a:xfrm>
              <a:prstGeom prst="rect">
                <a:avLst/>
              </a:prstGeom>
              <a:noFill/>
              <a:ln w="9525">
                <a:noFill/>
                <a:miter lim="800000"/>
                <a:headEnd/>
                <a:tailEnd/>
              </a:ln>
            </p:spPr>
          </p:pic>
          <p:sp>
            <p:nvSpPr>
              <p:cNvPr id="46951" name="Rectangle 359"/>
              <p:cNvSpPr>
                <a:spLocks noChangeArrowheads="1"/>
              </p:cNvSpPr>
              <p:nvPr/>
            </p:nvSpPr>
            <p:spPr bwMode="auto">
              <a:xfrm>
                <a:off x="759" y="3222"/>
                <a:ext cx="442" cy="6"/>
              </a:xfrm>
              <a:prstGeom prst="rect">
                <a:avLst/>
              </a:prstGeom>
              <a:solidFill>
                <a:srgbClr val="B9BB15"/>
              </a:solidFill>
              <a:ln w="9525">
                <a:noFill/>
                <a:miter lim="800000"/>
                <a:headEnd/>
                <a:tailEnd/>
              </a:ln>
            </p:spPr>
            <p:txBody>
              <a:bodyPr/>
              <a:lstStyle/>
              <a:p>
                <a:endParaRPr lang="en-GB"/>
              </a:p>
            </p:txBody>
          </p:sp>
          <p:sp>
            <p:nvSpPr>
              <p:cNvPr id="46952" name="Rectangle 360"/>
              <p:cNvSpPr>
                <a:spLocks noChangeArrowheads="1"/>
              </p:cNvSpPr>
              <p:nvPr/>
            </p:nvSpPr>
            <p:spPr bwMode="auto">
              <a:xfrm>
                <a:off x="759" y="3228"/>
                <a:ext cx="442" cy="5"/>
              </a:xfrm>
              <a:prstGeom prst="rect">
                <a:avLst/>
              </a:prstGeom>
              <a:solidFill>
                <a:srgbClr val="BBBB15"/>
              </a:solidFill>
              <a:ln w="9525">
                <a:noFill/>
                <a:miter lim="800000"/>
                <a:headEnd/>
                <a:tailEnd/>
              </a:ln>
            </p:spPr>
            <p:txBody>
              <a:bodyPr/>
              <a:lstStyle/>
              <a:p>
                <a:endParaRPr lang="en-GB"/>
              </a:p>
            </p:txBody>
          </p:sp>
          <p:pic>
            <p:nvPicPr>
              <p:cNvPr id="46953" name="Picture 361"/>
              <p:cNvPicPr>
                <a:picLocks noChangeAspect="1" noChangeArrowheads="1"/>
              </p:cNvPicPr>
              <p:nvPr/>
            </p:nvPicPr>
            <p:blipFill>
              <a:blip r:embed="rId377"/>
              <a:srcRect/>
              <a:stretch>
                <a:fillRect/>
              </a:stretch>
            </p:blipFill>
            <p:spPr bwMode="auto">
              <a:xfrm>
                <a:off x="759" y="3228"/>
                <a:ext cx="442" cy="5"/>
              </a:xfrm>
              <a:prstGeom prst="rect">
                <a:avLst/>
              </a:prstGeom>
              <a:noFill/>
              <a:ln w="9525">
                <a:noFill/>
                <a:miter lim="800000"/>
                <a:headEnd/>
                <a:tailEnd/>
              </a:ln>
            </p:spPr>
          </p:pic>
          <p:sp>
            <p:nvSpPr>
              <p:cNvPr id="46954" name="Rectangle 362"/>
              <p:cNvSpPr>
                <a:spLocks noChangeArrowheads="1"/>
              </p:cNvSpPr>
              <p:nvPr/>
            </p:nvSpPr>
            <p:spPr bwMode="auto">
              <a:xfrm>
                <a:off x="759" y="3228"/>
                <a:ext cx="442" cy="5"/>
              </a:xfrm>
              <a:prstGeom prst="rect">
                <a:avLst/>
              </a:prstGeom>
              <a:solidFill>
                <a:srgbClr val="BBBB15"/>
              </a:solidFill>
              <a:ln w="9525">
                <a:noFill/>
                <a:miter lim="800000"/>
                <a:headEnd/>
                <a:tailEnd/>
              </a:ln>
            </p:spPr>
            <p:txBody>
              <a:bodyPr/>
              <a:lstStyle/>
              <a:p>
                <a:endParaRPr lang="en-GB"/>
              </a:p>
            </p:txBody>
          </p:sp>
          <p:sp>
            <p:nvSpPr>
              <p:cNvPr id="46955" name="Rectangle 363"/>
              <p:cNvSpPr>
                <a:spLocks noChangeArrowheads="1"/>
              </p:cNvSpPr>
              <p:nvPr/>
            </p:nvSpPr>
            <p:spPr bwMode="auto">
              <a:xfrm>
                <a:off x="759" y="3233"/>
                <a:ext cx="442" cy="6"/>
              </a:xfrm>
              <a:prstGeom prst="rect">
                <a:avLst/>
              </a:prstGeom>
              <a:solidFill>
                <a:srgbClr val="BDBB13"/>
              </a:solidFill>
              <a:ln w="9525">
                <a:noFill/>
                <a:miter lim="800000"/>
                <a:headEnd/>
                <a:tailEnd/>
              </a:ln>
            </p:spPr>
            <p:txBody>
              <a:bodyPr/>
              <a:lstStyle/>
              <a:p>
                <a:endParaRPr lang="en-GB"/>
              </a:p>
            </p:txBody>
          </p:sp>
          <p:pic>
            <p:nvPicPr>
              <p:cNvPr id="46956" name="Picture 364"/>
              <p:cNvPicPr>
                <a:picLocks noChangeAspect="1" noChangeArrowheads="1"/>
              </p:cNvPicPr>
              <p:nvPr/>
            </p:nvPicPr>
            <p:blipFill>
              <a:blip r:embed="rId378"/>
              <a:srcRect/>
              <a:stretch>
                <a:fillRect/>
              </a:stretch>
            </p:blipFill>
            <p:spPr bwMode="auto">
              <a:xfrm>
                <a:off x="759" y="3233"/>
                <a:ext cx="442" cy="6"/>
              </a:xfrm>
              <a:prstGeom prst="rect">
                <a:avLst/>
              </a:prstGeom>
              <a:noFill/>
              <a:ln w="9525">
                <a:noFill/>
                <a:miter lim="800000"/>
                <a:headEnd/>
                <a:tailEnd/>
              </a:ln>
            </p:spPr>
          </p:pic>
          <p:sp>
            <p:nvSpPr>
              <p:cNvPr id="46957" name="Rectangle 365"/>
              <p:cNvSpPr>
                <a:spLocks noChangeArrowheads="1"/>
              </p:cNvSpPr>
              <p:nvPr/>
            </p:nvSpPr>
            <p:spPr bwMode="auto">
              <a:xfrm>
                <a:off x="759" y="3233"/>
                <a:ext cx="442" cy="6"/>
              </a:xfrm>
              <a:prstGeom prst="rect">
                <a:avLst/>
              </a:prstGeom>
              <a:solidFill>
                <a:srgbClr val="BDBB13"/>
              </a:solidFill>
              <a:ln w="9525">
                <a:noFill/>
                <a:miter lim="800000"/>
                <a:headEnd/>
                <a:tailEnd/>
              </a:ln>
            </p:spPr>
            <p:txBody>
              <a:bodyPr/>
              <a:lstStyle/>
              <a:p>
                <a:endParaRPr lang="en-GB"/>
              </a:p>
            </p:txBody>
          </p:sp>
          <p:sp>
            <p:nvSpPr>
              <p:cNvPr id="46958" name="Rectangle 366"/>
              <p:cNvSpPr>
                <a:spLocks noChangeArrowheads="1"/>
              </p:cNvSpPr>
              <p:nvPr/>
            </p:nvSpPr>
            <p:spPr bwMode="auto">
              <a:xfrm>
                <a:off x="759" y="3239"/>
                <a:ext cx="442" cy="6"/>
              </a:xfrm>
              <a:prstGeom prst="rect">
                <a:avLst/>
              </a:prstGeom>
              <a:solidFill>
                <a:srgbClr val="BFBB13"/>
              </a:solidFill>
              <a:ln w="9525">
                <a:noFill/>
                <a:miter lim="800000"/>
                <a:headEnd/>
                <a:tailEnd/>
              </a:ln>
            </p:spPr>
            <p:txBody>
              <a:bodyPr/>
              <a:lstStyle/>
              <a:p>
                <a:endParaRPr lang="en-GB"/>
              </a:p>
            </p:txBody>
          </p:sp>
          <p:pic>
            <p:nvPicPr>
              <p:cNvPr id="46959" name="Picture 367"/>
              <p:cNvPicPr>
                <a:picLocks noChangeAspect="1" noChangeArrowheads="1"/>
              </p:cNvPicPr>
              <p:nvPr/>
            </p:nvPicPr>
            <p:blipFill>
              <a:blip r:embed="rId379"/>
              <a:srcRect/>
              <a:stretch>
                <a:fillRect/>
              </a:stretch>
            </p:blipFill>
            <p:spPr bwMode="auto">
              <a:xfrm>
                <a:off x="759" y="3239"/>
                <a:ext cx="442" cy="6"/>
              </a:xfrm>
              <a:prstGeom prst="rect">
                <a:avLst/>
              </a:prstGeom>
              <a:noFill/>
              <a:ln w="9525">
                <a:noFill/>
                <a:miter lim="800000"/>
                <a:headEnd/>
                <a:tailEnd/>
              </a:ln>
            </p:spPr>
          </p:pic>
          <p:sp>
            <p:nvSpPr>
              <p:cNvPr id="46960" name="Rectangle 368"/>
              <p:cNvSpPr>
                <a:spLocks noChangeArrowheads="1"/>
              </p:cNvSpPr>
              <p:nvPr/>
            </p:nvSpPr>
            <p:spPr bwMode="auto">
              <a:xfrm>
                <a:off x="759" y="3239"/>
                <a:ext cx="442" cy="6"/>
              </a:xfrm>
              <a:prstGeom prst="rect">
                <a:avLst/>
              </a:prstGeom>
              <a:solidFill>
                <a:srgbClr val="BFBB13"/>
              </a:solidFill>
              <a:ln w="9525">
                <a:noFill/>
                <a:miter lim="800000"/>
                <a:headEnd/>
                <a:tailEnd/>
              </a:ln>
            </p:spPr>
            <p:txBody>
              <a:bodyPr/>
              <a:lstStyle/>
              <a:p>
                <a:endParaRPr lang="en-GB"/>
              </a:p>
            </p:txBody>
          </p:sp>
          <p:sp>
            <p:nvSpPr>
              <p:cNvPr id="46961" name="Rectangle 369"/>
              <p:cNvSpPr>
                <a:spLocks noChangeArrowheads="1"/>
              </p:cNvSpPr>
              <p:nvPr/>
            </p:nvSpPr>
            <p:spPr bwMode="auto">
              <a:xfrm>
                <a:off x="759" y="3245"/>
                <a:ext cx="442" cy="6"/>
              </a:xfrm>
              <a:prstGeom prst="rect">
                <a:avLst/>
              </a:prstGeom>
              <a:solidFill>
                <a:srgbClr val="C1BB13"/>
              </a:solidFill>
              <a:ln w="9525">
                <a:noFill/>
                <a:miter lim="800000"/>
                <a:headEnd/>
                <a:tailEnd/>
              </a:ln>
            </p:spPr>
            <p:txBody>
              <a:bodyPr/>
              <a:lstStyle/>
              <a:p>
                <a:endParaRPr lang="en-GB"/>
              </a:p>
            </p:txBody>
          </p:sp>
          <p:pic>
            <p:nvPicPr>
              <p:cNvPr id="46962" name="Picture 370"/>
              <p:cNvPicPr>
                <a:picLocks noChangeAspect="1" noChangeArrowheads="1"/>
              </p:cNvPicPr>
              <p:nvPr/>
            </p:nvPicPr>
            <p:blipFill>
              <a:blip r:embed="rId380"/>
              <a:srcRect/>
              <a:stretch>
                <a:fillRect/>
              </a:stretch>
            </p:blipFill>
            <p:spPr bwMode="auto">
              <a:xfrm>
                <a:off x="759" y="3245"/>
                <a:ext cx="442" cy="6"/>
              </a:xfrm>
              <a:prstGeom prst="rect">
                <a:avLst/>
              </a:prstGeom>
              <a:noFill/>
              <a:ln w="9525">
                <a:noFill/>
                <a:miter lim="800000"/>
                <a:headEnd/>
                <a:tailEnd/>
              </a:ln>
            </p:spPr>
          </p:pic>
          <p:sp>
            <p:nvSpPr>
              <p:cNvPr id="46963" name="Rectangle 371"/>
              <p:cNvSpPr>
                <a:spLocks noChangeArrowheads="1"/>
              </p:cNvSpPr>
              <p:nvPr/>
            </p:nvSpPr>
            <p:spPr bwMode="auto">
              <a:xfrm>
                <a:off x="759" y="3245"/>
                <a:ext cx="442" cy="6"/>
              </a:xfrm>
              <a:prstGeom prst="rect">
                <a:avLst/>
              </a:prstGeom>
              <a:solidFill>
                <a:srgbClr val="C1BB13"/>
              </a:solidFill>
              <a:ln w="9525">
                <a:noFill/>
                <a:miter lim="800000"/>
                <a:headEnd/>
                <a:tailEnd/>
              </a:ln>
            </p:spPr>
            <p:txBody>
              <a:bodyPr/>
              <a:lstStyle/>
              <a:p>
                <a:endParaRPr lang="en-GB"/>
              </a:p>
            </p:txBody>
          </p:sp>
          <p:sp>
            <p:nvSpPr>
              <p:cNvPr id="46964" name="Rectangle 372"/>
              <p:cNvSpPr>
                <a:spLocks noChangeArrowheads="1"/>
              </p:cNvSpPr>
              <p:nvPr/>
            </p:nvSpPr>
            <p:spPr bwMode="auto">
              <a:xfrm>
                <a:off x="759" y="3251"/>
                <a:ext cx="442" cy="1"/>
              </a:xfrm>
              <a:prstGeom prst="rect">
                <a:avLst/>
              </a:prstGeom>
              <a:solidFill>
                <a:srgbClr val="C3BB13"/>
              </a:solidFill>
              <a:ln w="9525">
                <a:noFill/>
                <a:miter lim="800000"/>
                <a:headEnd/>
                <a:tailEnd/>
              </a:ln>
            </p:spPr>
            <p:txBody>
              <a:bodyPr/>
              <a:lstStyle/>
              <a:p>
                <a:endParaRPr lang="en-GB"/>
              </a:p>
            </p:txBody>
          </p:sp>
          <p:pic>
            <p:nvPicPr>
              <p:cNvPr id="46965" name="Picture 373"/>
              <p:cNvPicPr>
                <a:picLocks noChangeAspect="1" noChangeArrowheads="1"/>
              </p:cNvPicPr>
              <p:nvPr/>
            </p:nvPicPr>
            <p:blipFill>
              <a:blip r:embed="rId381"/>
              <a:srcRect/>
              <a:stretch>
                <a:fillRect/>
              </a:stretch>
            </p:blipFill>
            <p:spPr bwMode="auto">
              <a:xfrm>
                <a:off x="759" y="3251"/>
                <a:ext cx="442" cy="1"/>
              </a:xfrm>
              <a:prstGeom prst="rect">
                <a:avLst/>
              </a:prstGeom>
              <a:noFill/>
              <a:ln w="9525">
                <a:noFill/>
                <a:miter lim="800000"/>
                <a:headEnd/>
                <a:tailEnd/>
              </a:ln>
            </p:spPr>
          </p:pic>
          <p:sp>
            <p:nvSpPr>
              <p:cNvPr id="46966" name="Rectangle 374"/>
              <p:cNvSpPr>
                <a:spLocks noChangeArrowheads="1"/>
              </p:cNvSpPr>
              <p:nvPr/>
            </p:nvSpPr>
            <p:spPr bwMode="auto">
              <a:xfrm>
                <a:off x="759" y="3251"/>
                <a:ext cx="442" cy="1"/>
              </a:xfrm>
              <a:prstGeom prst="rect">
                <a:avLst/>
              </a:prstGeom>
              <a:solidFill>
                <a:srgbClr val="C3BB13"/>
              </a:solidFill>
              <a:ln w="9525">
                <a:noFill/>
                <a:miter lim="800000"/>
                <a:headEnd/>
                <a:tailEnd/>
              </a:ln>
            </p:spPr>
            <p:txBody>
              <a:bodyPr/>
              <a:lstStyle/>
              <a:p>
                <a:endParaRPr lang="en-GB"/>
              </a:p>
            </p:txBody>
          </p:sp>
          <p:sp>
            <p:nvSpPr>
              <p:cNvPr id="46967" name="Rectangle 375"/>
              <p:cNvSpPr>
                <a:spLocks noChangeArrowheads="1"/>
              </p:cNvSpPr>
              <p:nvPr/>
            </p:nvSpPr>
            <p:spPr bwMode="auto">
              <a:xfrm>
                <a:off x="759" y="3252"/>
                <a:ext cx="442" cy="4"/>
              </a:xfrm>
              <a:prstGeom prst="rect">
                <a:avLst/>
              </a:prstGeom>
              <a:solidFill>
                <a:srgbClr val="C3BB11"/>
              </a:solidFill>
              <a:ln w="9525">
                <a:noFill/>
                <a:miter lim="800000"/>
                <a:headEnd/>
                <a:tailEnd/>
              </a:ln>
            </p:spPr>
            <p:txBody>
              <a:bodyPr/>
              <a:lstStyle/>
              <a:p>
                <a:endParaRPr lang="en-GB"/>
              </a:p>
            </p:txBody>
          </p:sp>
          <p:pic>
            <p:nvPicPr>
              <p:cNvPr id="46968" name="Picture 376"/>
              <p:cNvPicPr>
                <a:picLocks noChangeAspect="1" noChangeArrowheads="1"/>
              </p:cNvPicPr>
              <p:nvPr/>
            </p:nvPicPr>
            <p:blipFill>
              <a:blip r:embed="rId382"/>
              <a:srcRect/>
              <a:stretch>
                <a:fillRect/>
              </a:stretch>
            </p:blipFill>
            <p:spPr bwMode="auto">
              <a:xfrm>
                <a:off x="759" y="3252"/>
                <a:ext cx="442" cy="4"/>
              </a:xfrm>
              <a:prstGeom prst="rect">
                <a:avLst/>
              </a:prstGeom>
              <a:noFill/>
              <a:ln w="9525">
                <a:noFill/>
                <a:miter lim="800000"/>
                <a:headEnd/>
                <a:tailEnd/>
              </a:ln>
            </p:spPr>
          </p:pic>
          <p:sp>
            <p:nvSpPr>
              <p:cNvPr id="46969" name="Rectangle 377"/>
              <p:cNvSpPr>
                <a:spLocks noChangeArrowheads="1"/>
              </p:cNvSpPr>
              <p:nvPr/>
            </p:nvSpPr>
            <p:spPr bwMode="auto">
              <a:xfrm>
                <a:off x="759" y="3252"/>
                <a:ext cx="442" cy="4"/>
              </a:xfrm>
              <a:prstGeom prst="rect">
                <a:avLst/>
              </a:prstGeom>
              <a:solidFill>
                <a:srgbClr val="C3BB11"/>
              </a:solidFill>
              <a:ln w="9525">
                <a:noFill/>
                <a:miter lim="800000"/>
                <a:headEnd/>
                <a:tailEnd/>
              </a:ln>
            </p:spPr>
            <p:txBody>
              <a:bodyPr/>
              <a:lstStyle/>
              <a:p>
                <a:endParaRPr lang="en-GB"/>
              </a:p>
            </p:txBody>
          </p:sp>
          <p:sp>
            <p:nvSpPr>
              <p:cNvPr id="46970" name="Rectangle 378"/>
              <p:cNvSpPr>
                <a:spLocks noChangeArrowheads="1"/>
              </p:cNvSpPr>
              <p:nvPr/>
            </p:nvSpPr>
            <p:spPr bwMode="auto">
              <a:xfrm>
                <a:off x="759" y="3256"/>
                <a:ext cx="442" cy="6"/>
              </a:xfrm>
              <a:prstGeom prst="rect">
                <a:avLst/>
              </a:prstGeom>
              <a:solidFill>
                <a:srgbClr val="C5BB11"/>
              </a:solidFill>
              <a:ln w="9525">
                <a:noFill/>
                <a:miter lim="800000"/>
                <a:headEnd/>
                <a:tailEnd/>
              </a:ln>
            </p:spPr>
            <p:txBody>
              <a:bodyPr/>
              <a:lstStyle/>
              <a:p>
                <a:endParaRPr lang="en-GB"/>
              </a:p>
            </p:txBody>
          </p:sp>
          <p:pic>
            <p:nvPicPr>
              <p:cNvPr id="46971" name="Picture 379"/>
              <p:cNvPicPr>
                <a:picLocks noChangeAspect="1" noChangeArrowheads="1"/>
              </p:cNvPicPr>
              <p:nvPr/>
            </p:nvPicPr>
            <p:blipFill>
              <a:blip r:embed="rId383"/>
              <a:srcRect/>
              <a:stretch>
                <a:fillRect/>
              </a:stretch>
            </p:blipFill>
            <p:spPr bwMode="auto">
              <a:xfrm>
                <a:off x="759" y="3256"/>
                <a:ext cx="442" cy="6"/>
              </a:xfrm>
              <a:prstGeom prst="rect">
                <a:avLst/>
              </a:prstGeom>
              <a:noFill/>
              <a:ln w="9525">
                <a:noFill/>
                <a:miter lim="800000"/>
                <a:headEnd/>
                <a:tailEnd/>
              </a:ln>
            </p:spPr>
          </p:pic>
          <p:sp>
            <p:nvSpPr>
              <p:cNvPr id="46972" name="Rectangle 380"/>
              <p:cNvSpPr>
                <a:spLocks noChangeArrowheads="1"/>
              </p:cNvSpPr>
              <p:nvPr/>
            </p:nvSpPr>
            <p:spPr bwMode="auto">
              <a:xfrm>
                <a:off x="759" y="3256"/>
                <a:ext cx="442" cy="6"/>
              </a:xfrm>
              <a:prstGeom prst="rect">
                <a:avLst/>
              </a:prstGeom>
              <a:solidFill>
                <a:srgbClr val="C5BB11"/>
              </a:solidFill>
              <a:ln w="9525">
                <a:noFill/>
                <a:miter lim="800000"/>
                <a:headEnd/>
                <a:tailEnd/>
              </a:ln>
            </p:spPr>
            <p:txBody>
              <a:bodyPr/>
              <a:lstStyle/>
              <a:p>
                <a:endParaRPr lang="en-GB"/>
              </a:p>
            </p:txBody>
          </p:sp>
          <p:sp>
            <p:nvSpPr>
              <p:cNvPr id="46973" name="Rectangle 381"/>
              <p:cNvSpPr>
                <a:spLocks noChangeArrowheads="1"/>
              </p:cNvSpPr>
              <p:nvPr/>
            </p:nvSpPr>
            <p:spPr bwMode="auto">
              <a:xfrm>
                <a:off x="759" y="3262"/>
                <a:ext cx="442" cy="7"/>
              </a:xfrm>
              <a:prstGeom prst="rect">
                <a:avLst/>
              </a:prstGeom>
              <a:solidFill>
                <a:srgbClr val="C7BB11"/>
              </a:solidFill>
              <a:ln w="9525">
                <a:noFill/>
                <a:miter lim="800000"/>
                <a:headEnd/>
                <a:tailEnd/>
              </a:ln>
            </p:spPr>
            <p:txBody>
              <a:bodyPr/>
              <a:lstStyle/>
              <a:p>
                <a:endParaRPr lang="en-GB"/>
              </a:p>
            </p:txBody>
          </p:sp>
          <p:pic>
            <p:nvPicPr>
              <p:cNvPr id="46974" name="Picture 382"/>
              <p:cNvPicPr>
                <a:picLocks noChangeAspect="1" noChangeArrowheads="1"/>
              </p:cNvPicPr>
              <p:nvPr/>
            </p:nvPicPr>
            <p:blipFill>
              <a:blip r:embed="rId384"/>
              <a:srcRect/>
              <a:stretch>
                <a:fillRect/>
              </a:stretch>
            </p:blipFill>
            <p:spPr bwMode="auto">
              <a:xfrm>
                <a:off x="759" y="3262"/>
                <a:ext cx="442" cy="7"/>
              </a:xfrm>
              <a:prstGeom prst="rect">
                <a:avLst/>
              </a:prstGeom>
              <a:noFill/>
              <a:ln w="9525">
                <a:noFill/>
                <a:miter lim="800000"/>
                <a:headEnd/>
                <a:tailEnd/>
              </a:ln>
            </p:spPr>
          </p:pic>
          <p:sp>
            <p:nvSpPr>
              <p:cNvPr id="46975" name="Rectangle 383"/>
              <p:cNvSpPr>
                <a:spLocks noChangeArrowheads="1"/>
              </p:cNvSpPr>
              <p:nvPr/>
            </p:nvSpPr>
            <p:spPr bwMode="auto">
              <a:xfrm>
                <a:off x="759" y="3262"/>
                <a:ext cx="442" cy="7"/>
              </a:xfrm>
              <a:prstGeom prst="rect">
                <a:avLst/>
              </a:prstGeom>
              <a:solidFill>
                <a:srgbClr val="C7BB11"/>
              </a:solidFill>
              <a:ln w="9525">
                <a:noFill/>
                <a:miter lim="800000"/>
                <a:headEnd/>
                <a:tailEnd/>
              </a:ln>
            </p:spPr>
            <p:txBody>
              <a:bodyPr/>
              <a:lstStyle/>
              <a:p>
                <a:endParaRPr lang="en-GB"/>
              </a:p>
            </p:txBody>
          </p:sp>
          <p:sp>
            <p:nvSpPr>
              <p:cNvPr id="46976" name="Rectangle 384"/>
              <p:cNvSpPr>
                <a:spLocks noChangeArrowheads="1"/>
              </p:cNvSpPr>
              <p:nvPr/>
            </p:nvSpPr>
            <p:spPr bwMode="auto">
              <a:xfrm>
                <a:off x="759" y="3269"/>
                <a:ext cx="442" cy="1"/>
              </a:xfrm>
              <a:prstGeom prst="rect">
                <a:avLst/>
              </a:prstGeom>
              <a:solidFill>
                <a:srgbClr val="C9BB11"/>
              </a:solidFill>
              <a:ln w="9525">
                <a:noFill/>
                <a:miter lim="800000"/>
                <a:headEnd/>
                <a:tailEnd/>
              </a:ln>
            </p:spPr>
            <p:txBody>
              <a:bodyPr/>
              <a:lstStyle/>
              <a:p>
                <a:endParaRPr lang="en-GB"/>
              </a:p>
            </p:txBody>
          </p:sp>
          <p:pic>
            <p:nvPicPr>
              <p:cNvPr id="46977" name="Picture 385"/>
              <p:cNvPicPr>
                <a:picLocks noChangeAspect="1" noChangeArrowheads="1"/>
              </p:cNvPicPr>
              <p:nvPr/>
            </p:nvPicPr>
            <p:blipFill>
              <a:blip r:embed="rId385"/>
              <a:srcRect/>
              <a:stretch>
                <a:fillRect/>
              </a:stretch>
            </p:blipFill>
            <p:spPr bwMode="auto">
              <a:xfrm>
                <a:off x="759" y="3269"/>
                <a:ext cx="442" cy="1"/>
              </a:xfrm>
              <a:prstGeom prst="rect">
                <a:avLst/>
              </a:prstGeom>
              <a:noFill/>
              <a:ln w="9525">
                <a:noFill/>
                <a:miter lim="800000"/>
                <a:headEnd/>
                <a:tailEnd/>
              </a:ln>
            </p:spPr>
          </p:pic>
          <p:sp>
            <p:nvSpPr>
              <p:cNvPr id="46978" name="Rectangle 386"/>
              <p:cNvSpPr>
                <a:spLocks noChangeArrowheads="1"/>
              </p:cNvSpPr>
              <p:nvPr/>
            </p:nvSpPr>
            <p:spPr bwMode="auto">
              <a:xfrm>
                <a:off x="759" y="3269"/>
                <a:ext cx="442" cy="1"/>
              </a:xfrm>
              <a:prstGeom prst="rect">
                <a:avLst/>
              </a:prstGeom>
              <a:solidFill>
                <a:srgbClr val="C9BB11"/>
              </a:solidFill>
              <a:ln w="9525">
                <a:noFill/>
                <a:miter lim="800000"/>
                <a:headEnd/>
                <a:tailEnd/>
              </a:ln>
            </p:spPr>
            <p:txBody>
              <a:bodyPr/>
              <a:lstStyle/>
              <a:p>
                <a:endParaRPr lang="en-GB"/>
              </a:p>
            </p:txBody>
          </p:sp>
          <p:sp>
            <p:nvSpPr>
              <p:cNvPr id="46979" name="Rectangle 387"/>
              <p:cNvSpPr>
                <a:spLocks noChangeArrowheads="1"/>
              </p:cNvSpPr>
              <p:nvPr/>
            </p:nvSpPr>
            <p:spPr bwMode="auto">
              <a:xfrm>
                <a:off x="759" y="3270"/>
                <a:ext cx="442" cy="5"/>
              </a:xfrm>
              <a:prstGeom prst="rect">
                <a:avLst/>
              </a:prstGeom>
              <a:solidFill>
                <a:srgbClr val="C9BB0F"/>
              </a:solidFill>
              <a:ln w="9525">
                <a:noFill/>
                <a:miter lim="800000"/>
                <a:headEnd/>
                <a:tailEnd/>
              </a:ln>
            </p:spPr>
            <p:txBody>
              <a:bodyPr/>
              <a:lstStyle/>
              <a:p>
                <a:endParaRPr lang="en-GB"/>
              </a:p>
            </p:txBody>
          </p:sp>
          <p:pic>
            <p:nvPicPr>
              <p:cNvPr id="46980" name="Picture 388"/>
              <p:cNvPicPr>
                <a:picLocks noChangeAspect="1" noChangeArrowheads="1"/>
              </p:cNvPicPr>
              <p:nvPr/>
            </p:nvPicPr>
            <p:blipFill>
              <a:blip r:embed="rId386"/>
              <a:srcRect/>
              <a:stretch>
                <a:fillRect/>
              </a:stretch>
            </p:blipFill>
            <p:spPr bwMode="auto">
              <a:xfrm>
                <a:off x="759" y="3270"/>
                <a:ext cx="442" cy="5"/>
              </a:xfrm>
              <a:prstGeom prst="rect">
                <a:avLst/>
              </a:prstGeom>
              <a:noFill/>
              <a:ln w="9525">
                <a:noFill/>
                <a:miter lim="800000"/>
                <a:headEnd/>
                <a:tailEnd/>
              </a:ln>
            </p:spPr>
          </p:pic>
          <p:sp>
            <p:nvSpPr>
              <p:cNvPr id="46981" name="Rectangle 389"/>
              <p:cNvSpPr>
                <a:spLocks noChangeArrowheads="1"/>
              </p:cNvSpPr>
              <p:nvPr/>
            </p:nvSpPr>
            <p:spPr bwMode="auto">
              <a:xfrm>
                <a:off x="759" y="3270"/>
                <a:ext cx="442" cy="5"/>
              </a:xfrm>
              <a:prstGeom prst="rect">
                <a:avLst/>
              </a:prstGeom>
              <a:solidFill>
                <a:srgbClr val="C9BB0F"/>
              </a:solidFill>
              <a:ln w="9525">
                <a:noFill/>
                <a:miter lim="800000"/>
                <a:headEnd/>
                <a:tailEnd/>
              </a:ln>
            </p:spPr>
            <p:txBody>
              <a:bodyPr/>
              <a:lstStyle/>
              <a:p>
                <a:endParaRPr lang="en-GB"/>
              </a:p>
            </p:txBody>
          </p:sp>
          <p:sp>
            <p:nvSpPr>
              <p:cNvPr id="46982" name="Rectangle 390"/>
              <p:cNvSpPr>
                <a:spLocks noChangeArrowheads="1"/>
              </p:cNvSpPr>
              <p:nvPr/>
            </p:nvSpPr>
            <p:spPr bwMode="auto">
              <a:xfrm>
                <a:off x="759" y="3275"/>
                <a:ext cx="442" cy="5"/>
              </a:xfrm>
              <a:prstGeom prst="rect">
                <a:avLst/>
              </a:prstGeom>
              <a:solidFill>
                <a:srgbClr val="CBBB0F"/>
              </a:solidFill>
              <a:ln w="9525">
                <a:noFill/>
                <a:miter lim="800000"/>
                <a:headEnd/>
                <a:tailEnd/>
              </a:ln>
            </p:spPr>
            <p:txBody>
              <a:bodyPr/>
              <a:lstStyle/>
              <a:p>
                <a:endParaRPr lang="en-GB"/>
              </a:p>
            </p:txBody>
          </p:sp>
          <p:pic>
            <p:nvPicPr>
              <p:cNvPr id="46983" name="Picture 391"/>
              <p:cNvPicPr>
                <a:picLocks noChangeAspect="1" noChangeArrowheads="1"/>
              </p:cNvPicPr>
              <p:nvPr/>
            </p:nvPicPr>
            <p:blipFill>
              <a:blip r:embed="rId387"/>
              <a:srcRect/>
              <a:stretch>
                <a:fillRect/>
              </a:stretch>
            </p:blipFill>
            <p:spPr bwMode="auto">
              <a:xfrm>
                <a:off x="759" y="3275"/>
                <a:ext cx="442" cy="5"/>
              </a:xfrm>
              <a:prstGeom prst="rect">
                <a:avLst/>
              </a:prstGeom>
              <a:noFill/>
              <a:ln w="9525">
                <a:noFill/>
                <a:miter lim="800000"/>
                <a:headEnd/>
                <a:tailEnd/>
              </a:ln>
            </p:spPr>
          </p:pic>
          <p:sp>
            <p:nvSpPr>
              <p:cNvPr id="46984" name="Rectangle 392"/>
              <p:cNvSpPr>
                <a:spLocks noChangeArrowheads="1"/>
              </p:cNvSpPr>
              <p:nvPr/>
            </p:nvSpPr>
            <p:spPr bwMode="auto">
              <a:xfrm>
                <a:off x="759" y="3275"/>
                <a:ext cx="442" cy="5"/>
              </a:xfrm>
              <a:prstGeom prst="rect">
                <a:avLst/>
              </a:prstGeom>
              <a:solidFill>
                <a:srgbClr val="CBBB0F"/>
              </a:solidFill>
              <a:ln w="9525">
                <a:noFill/>
                <a:miter lim="800000"/>
                <a:headEnd/>
                <a:tailEnd/>
              </a:ln>
            </p:spPr>
            <p:txBody>
              <a:bodyPr/>
              <a:lstStyle/>
              <a:p>
                <a:endParaRPr lang="en-GB"/>
              </a:p>
            </p:txBody>
          </p:sp>
          <p:sp>
            <p:nvSpPr>
              <p:cNvPr id="46985" name="Rectangle 393"/>
              <p:cNvSpPr>
                <a:spLocks noChangeArrowheads="1"/>
              </p:cNvSpPr>
              <p:nvPr/>
            </p:nvSpPr>
            <p:spPr bwMode="auto">
              <a:xfrm>
                <a:off x="759" y="3280"/>
                <a:ext cx="442" cy="6"/>
              </a:xfrm>
              <a:prstGeom prst="rect">
                <a:avLst/>
              </a:prstGeom>
              <a:solidFill>
                <a:srgbClr val="CDBB0F"/>
              </a:solidFill>
              <a:ln w="9525">
                <a:noFill/>
                <a:miter lim="800000"/>
                <a:headEnd/>
                <a:tailEnd/>
              </a:ln>
            </p:spPr>
            <p:txBody>
              <a:bodyPr/>
              <a:lstStyle/>
              <a:p>
                <a:endParaRPr lang="en-GB"/>
              </a:p>
            </p:txBody>
          </p:sp>
          <p:pic>
            <p:nvPicPr>
              <p:cNvPr id="46986" name="Picture 394"/>
              <p:cNvPicPr>
                <a:picLocks noChangeAspect="1" noChangeArrowheads="1"/>
              </p:cNvPicPr>
              <p:nvPr/>
            </p:nvPicPr>
            <p:blipFill>
              <a:blip r:embed="rId388"/>
              <a:srcRect/>
              <a:stretch>
                <a:fillRect/>
              </a:stretch>
            </p:blipFill>
            <p:spPr bwMode="auto">
              <a:xfrm>
                <a:off x="759" y="3280"/>
                <a:ext cx="442" cy="6"/>
              </a:xfrm>
              <a:prstGeom prst="rect">
                <a:avLst/>
              </a:prstGeom>
              <a:noFill/>
              <a:ln w="9525">
                <a:noFill/>
                <a:miter lim="800000"/>
                <a:headEnd/>
                <a:tailEnd/>
              </a:ln>
            </p:spPr>
          </p:pic>
          <p:sp>
            <p:nvSpPr>
              <p:cNvPr id="46987" name="Rectangle 395"/>
              <p:cNvSpPr>
                <a:spLocks noChangeArrowheads="1"/>
              </p:cNvSpPr>
              <p:nvPr/>
            </p:nvSpPr>
            <p:spPr bwMode="auto">
              <a:xfrm>
                <a:off x="759" y="3280"/>
                <a:ext cx="442" cy="6"/>
              </a:xfrm>
              <a:prstGeom prst="rect">
                <a:avLst/>
              </a:prstGeom>
              <a:solidFill>
                <a:srgbClr val="CDBB0F"/>
              </a:solidFill>
              <a:ln w="9525">
                <a:noFill/>
                <a:miter lim="800000"/>
                <a:headEnd/>
                <a:tailEnd/>
              </a:ln>
            </p:spPr>
            <p:txBody>
              <a:bodyPr/>
              <a:lstStyle/>
              <a:p>
                <a:endParaRPr lang="en-GB"/>
              </a:p>
            </p:txBody>
          </p:sp>
          <p:sp>
            <p:nvSpPr>
              <p:cNvPr id="46988" name="Rectangle 396"/>
              <p:cNvSpPr>
                <a:spLocks noChangeArrowheads="1"/>
              </p:cNvSpPr>
              <p:nvPr/>
            </p:nvSpPr>
            <p:spPr bwMode="auto">
              <a:xfrm>
                <a:off x="759" y="3286"/>
                <a:ext cx="442" cy="3"/>
              </a:xfrm>
              <a:prstGeom prst="rect">
                <a:avLst/>
              </a:prstGeom>
              <a:solidFill>
                <a:srgbClr val="CFBB0F"/>
              </a:solidFill>
              <a:ln w="9525">
                <a:noFill/>
                <a:miter lim="800000"/>
                <a:headEnd/>
                <a:tailEnd/>
              </a:ln>
            </p:spPr>
            <p:txBody>
              <a:bodyPr/>
              <a:lstStyle/>
              <a:p>
                <a:endParaRPr lang="en-GB"/>
              </a:p>
            </p:txBody>
          </p:sp>
          <p:pic>
            <p:nvPicPr>
              <p:cNvPr id="46989" name="Picture 397"/>
              <p:cNvPicPr>
                <a:picLocks noChangeAspect="1" noChangeArrowheads="1"/>
              </p:cNvPicPr>
              <p:nvPr/>
            </p:nvPicPr>
            <p:blipFill>
              <a:blip r:embed="rId389"/>
              <a:srcRect/>
              <a:stretch>
                <a:fillRect/>
              </a:stretch>
            </p:blipFill>
            <p:spPr bwMode="auto">
              <a:xfrm>
                <a:off x="759" y="3286"/>
                <a:ext cx="442" cy="3"/>
              </a:xfrm>
              <a:prstGeom prst="rect">
                <a:avLst/>
              </a:prstGeom>
              <a:noFill/>
              <a:ln w="9525">
                <a:noFill/>
                <a:miter lim="800000"/>
                <a:headEnd/>
                <a:tailEnd/>
              </a:ln>
            </p:spPr>
          </p:pic>
          <p:sp>
            <p:nvSpPr>
              <p:cNvPr id="46990" name="Rectangle 398"/>
              <p:cNvSpPr>
                <a:spLocks noChangeArrowheads="1"/>
              </p:cNvSpPr>
              <p:nvPr/>
            </p:nvSpPr>
            <p:spPr bwMode="auto">
              <a:xfrm>
                <a:off x="759" y="3286"/>
                <a:ext cx="442" cy="3"/>
              </a:xfrm>
              <a:prstGeom prst="rect">
                <a:avLst/>
              </a:prstGeom>
              <a:solidFill>
                <a:srgbClr val="CFBB0F"/>
              </a:solidFill>
              <a:ln w="9525">
                <a:noFill/>
                <a:miter lim="800000"/>
                <a:headEnd/>
                <a:tailEnd/>
              </a:ln>
            </p:spPr>
            <p:txBody>
              <a:bodyPr/>
              <a:lstStyle/>
              <a:p>
                <a:endParaRPr lang="en-GB"/>
              </a:p>
            </p:txBody>
          </p:sp>
          <p:sp>
            <p:nvSpPr>
              <p:cNvPr id="46991" name="Rectangle 399"/>
              <p:cNvSpPr>
                <a:spLocks noChangeArrowheads="1"/>
              </p:cNvSpPr>
              <p:nvPr/>
            </p:nvSpPr>
            <p:spPr bwMode="auto">
              <a:xfrm>
                <a:off x="759" y="3289"/>
                <a:ext cx="442" cy="3"/>
              </a:xfrm>
              <a:prstGeom prst="rect">
                <a:avLst/>
              </a:prstGeom>
              <a:solidFill>
                <a:srgbClr val="CFBD0D"/>
              </a:solidFill>
              <a:ln w="9525">
                <a:noFill/>
                <a:miter lim="800000"/>
                <a:headEnd/>
                <a:tailEnd/>
              </a:ln>
            </p:spPr>
            <p:txBody>
              <a:bodyPr/>
              <a:lstStyle/>
              <a:p>
                <a:endParaRPr lang="en-GB"/>
              </a:p>
            </p:txBody>
          </p:sp>
          <p:pic>
            <p:nvPicPr>
              <p:cNvPr id="46992" name="Picture 400"/>
              <p:cNvPicPr>
                <a:picLocks noChangeAspect="1" noChangeArrowheads="1"/>
              </p:cNvPicPr>
              <p:nvPr/>
            </p:nvPicPr>
            <p:blipFill>
              <a:blip r:embed="rId390"/>
              <a:srcRect/>
              <a:stretch>
                <a:fillRect/>
              </a:stretch>
            </p:blipFill>
            <p:spPr bwMode="auto">
              <a:xfrm>
                <a:off x="759" y="3289"/>
                <a:ext cx="442" cy="3"/>
              </a:xfrm>
              <a:prstGeom prst="rect">
                <a:avLst/>
              </a:prstGeom>
              <a:noFill/>
              <a:ln w="9525">
                <a:noFill/>
                <a:miter lim="800000"/>
                <a:headEnd/>
                <a:tailEnd/>
              </a:ln>
            </p:spPr>
          </p:pic>
          <p:sp>
            <p:nvSpPr>
              <p:cNvPr id="46993" name="Rectangle 401"/>
              <p:cNvSpPr>
                <a:spLocks noChangeArrowheads="1"/>
              </p:cNvSpPr>
              <p:nvPr/>
            </p:nvSpPr>
            <p:spPr bwMode="auto">
              <a:xfrm>
                <a:off x="759" y="3289"/>
                <a:ext cx="442" cy="3"/>
              </a:xfrm>
              <a:prstGeom prst="rect">
                <a:avLst/>
              </a:prstGeom>
              <a:solidFill>
                <a:srgbClr val="CFBD0D"/>
              </a:solidFill>
              <a:ln w="9525">
                <a:noFill/>
                <a:miter lim="800000"/>
                <a:headEnd/>
                <a:tailEnd/>
              </a:ln>
            </p:spPr>
            <p:txBody>
              <a:bodyPr/>
              <a:lstStyle/>
              <a:p>
                <a:endParaRPr lang="en-GB"/>
              </a:p>
            </p:txBody>
          </p:sp>
          <p:sp>
            <p:nvSpPr>
              <p:cNvPr id="46994" name="Rectangle 402"/>
              <p:cNvSpPr>
                <a:spLocks noChangeArrowheads="1"/>
              </p:cNvSpPr>
              <p:nvPr/>
            </p:nvSpPr>
            <p:spPr bwMode="auto">
              <a:xfrm>
                <a:off x="759" y="3292"/>
                <a:ext cx="442" cy="6"/>
              </a:xfrm>
              <a:prstGeom prst="rect">
                <a:avLst/>
              </a:prstGeom>
              <a:solidFill>
                <a:srgbClr val="D1BD0D"/>
              </a:solidFill>
              <a:ln w="9525">
                <a:noFill/>
                <a:miter lim="800000"/>
                <a:headEnd/>
                <a:tailEnd/>
              </a:ln>
            </p:spPr>
            <p:txBody>
              <a:bodyPr/>
              <a:lstStyle/>
              <a:p>
                <a:endParaRPr lang="en-GB"/>
              </a:p>
            </p:txBody>
          </p:sp>
          <p:pic>
            <p:nvPicPr>
              <p:cNvPr id="46995" name="Picture 403"/>
              <p:cNvPicPr>
                <a:picLocks noChangeAspect="1" noChangeArrowheads="1"/>
              </p:cNvPicPr>
              <p:nvPr/>
            </p:nvPicPr>
            <p:blipFill>
              <a:blip r:embed="rId391"/>
              <a:srcRect/>
              <a:stretch>
                <a:fillRect/>
              </a:stretch>
            </p:blipFill>
            <p:spPr bwMode="auto">
              <a:xfrm>
                <a:off x="759" y="3292"/>
                <a:ext cx="442" cy="6"/>
              </a:xfrm>
              <a:prstGeom prst="rect">
                <a:avLst/>
              </a:prstGeom>
              <a:noFill/>
              <a:ln w="9525">
                <a:noFill/>
                <a:miter lim="800000"/>
                <a:headEnd/>
                <a:tailEnd/>
              </a:ln>
            </p:spPr>
          </p:pic>
          <p:sp>
            <p:nvSpPr>
              <p:cNvPr id="46996" name="Rectangle 404"/>
              <p:cNvSpPr>
                <a:spLocks noChangeArrowheads="1"/>
              </p:cNvSpPr>
              <p:nvPr/>
            </p:nvSpPr>
            <p:spPr bwMode="auto">
              <a:xfrm>
                <a:off x="759" y="3292"/>
                <a:ext cx="442" cy="6"/>
              </a:xfrm>
              <a:prstGeom prst="rect">
                <a:avLst/>
              </a:prstGeom>
              <a:solidFill>
                <a:srgbClr val="D1BD0D"/>
              </a:solidFill>
              <a:ln w="9525">
                <a:noFill/>
                <a:miter lim="800000"/>
                <a:headEnd/>
                <a:tailEnd/>
              </a:ln>
            </p:spPr>
            <p:txBody>
              <a:bodyPr/>
              <a:lstStyle/>
              <a:p>
                <a:endParaRPr lang="en-GB"/>
              </a:p>
            </p:txBody>
          </p:sp>
          <p:sp>
            <p:nvSpPr>
              <p:cNvPr id="46997" name="Rectangle 405"/>
              <p:cNvSpPr>
                <a:spLocks noChangeArrowheads="1"/>
              </p:cNvSpPr>
              <p:nvPr/>
            </p:nvSpPr>
            <p:spPr bwMode="auto">
              <a:xfrm>
                <a:off x="759" y="3298"/>
                <a:ext cx="442" cy="5"/>
              </a:xfrm>
              <a:prstGeom prst="rect">
                <a:avLst/>
              </a:prstGeom>
              <a:solidFill>
                <a:srgbClr val="D3BD0D"/>
              </a:solidFill>
              <a:ln w="9525">
                <a:noFill/>
                <a:miter lim="800000"/>
                <a:headEnd/>
                <a:tailEnd/>
              </a:ln>
            </p:spPr>
            <p:txBody>
              <a:bodyPr/>
              <a:lstStyle/>
              <a:p>
                <a:endParaRPr lang="en-GB"/>
              </a:p>
            </p:txBody>
          </p:sp>
        </p:grpSp>
        <p:grpSp>
          <p:nvGrpSpPr>
            <p:cNvPr id="44084" name="Group 607"/>
            <p:cNvGrpSpPr>
              <a:grpSpLocks/>
            </p:cNvGrpSpPr>
            <p:nvPr/>
          </p:nvGrpSpPr>
          <p:grpSpPr bwMode="auto">
            <a:xfrm>
              <a:off x="885031" y="3020762"/>
              <a:ext cx="701675" cy="692150"/>
              <a:chOff x="759" y="3298"/>
              <a:chExt cx="442" cy="436"/>
            </a:xfrm>
          </p:grpSpPr>
          <p:pic>
            <p:nvPicPr>
              <p:cNvPr id="46598" name="Picture 407"/>
              <p:cNvPicPr>
                <a:picLocks noChangeAspect="1" noChangeArrowheads="1"/>
              </p:cNvPicPr>
              <p:nvPr/>
            </p:nvPicPr>
            <p:blipFill>
              <a:blip r:embed="rId392"/>
              <a:srcRect/>
              <a:stretch>
                <a:fillRect/>
              </a:stretch>
            </p:blipFill>
            <p:spPr bwMode="auto">
              <a:xfrm>
                <a:off x="759" y="3298"/>
                <a:ext cx="442" cy="5"/>
              </a:xfrm>
              <a:prstGeom prst="rect">
                <a:avLst/>
              </a:prstGeom>
              <a:noFill/>
              <a:ln w="9525">
                <a:noFill/>
                <a:miter lim="800000"/>
                <a:headEnd/>
                <a:tailEnd/>
              </a:ln>
            </p:spPr>
          </p:pic>
          <p:sp>
            <p:nvSpPr>
              <p:cNvPr id="46599" name="Rectangle 408"/>
              <p:cNvSpPr>
                <a:spLocks noChangeArrowheads="1"/>
              </p:cNvSpPr>
              <p:nvPr/>
            </p:nvSpPr>
            <p:spPr bwMode="auto">
              <a:xfrm>
                <a:off x="759" y="3298"/>
                <a:ext cx="442" cy="5"/>
              </a:xfrm>
              <a:prstGeom prst="rect">
                <a:avLst/>
              </a:prstGeom>
              <a:solidFill>
                <a:srgbClr val="D3BD0D"/>
              </a:solidFill>
              <a:ln w="9525">
                <a:noFill/>
                <a:miter lim="800000"/>
                <a:headEnd/>
                <a:tailEnd/>
              </a:ln>
            </p:spPr>
            <p:txBody>
              <a:bodyPr/>
              <a:lstStyle/>
              <a:p>
                <a:endParaRPr lang="en-GB"/>
              </a:p>
            </p:txBody>
          </p:sp>
          <p:sp>
            <p:nvSpPr>
              <p:cNvPr id="46600" name="Rectangle 409"/>
              <p:cNvSpPr>
                <a:spLocks noChangeArrowheads="1"/>
              </p:cNvSpPr>
              <p:nvPr/>
            </p:nvSpPr>
            <p:spPr bwMode="auto">
              <a:xfrm>
                <a:off x="759" y="3303"/>
                <a:ext cx="442" cy="4"/>
              </a:xfrm>
              <a:prstGeom prst="rect">
                <a:avLst/>
              </a:prstGeom>
              <a:solidFill>
                <a:srgbClr val="D5BD0D"/>
              </a:solidFill>
              <a:ln w="9525">
                <a:noFill/>
                <a:miter lim="800000"/>
                <a:headEnd/>
                <a:tailEnd/>
              </a:ln>
            </p:spPr>
            <p:txBody>
              <a:bodyPr/>
              <a:lstStyle/>
              <a:p>
                <a:endParaRPr lang="en-GB"/>
              </a:p>
            </p:txBody>
          </p:sp>
          <p:pic>
            <p:nvPicPr>
              <p:cNvPr id="46601" name="Picture 410"/>
              <p:cNvPicPr>
                <a:picLocks noChangeAspect="1" noChangeArrowheads="1"/>
              </p:cNvPicPr>
              <p:nvPr/>
            </p:nvPicPr>
            <p:blipFill>
              <a:blip r:embed="rId393"/>
              <a:srcRect/>
              <a:stretch>
                <a:fillRect/>
              </a:stretch>
            </p:blipFill>
            <p:spPr bwMode="auto">
              <a:xfrm>
                <a:off x="759" y="3303"/>
                <a:ext cx="442" cy="4"/>
              </a:xfrm>
              <a:prstGeom prst="rect">
                <a:avLst/>
              </a:prstGeom>
              <a:noFill/>
              <a:ln w="9525">
                <a:noFill/>
                <a:miter lim="800000"/>
                <a:headEnd/>
                <a:tailEnd/>
              </a:ln>
            </p:spPr>
          </p:pic>
          <p:sp>
            <p:nvSpPr>
              <p:cNvPr id="46602" name="Rectangle 411"/>
              <p:cNvSpPr>
                <a:spLocks noChangeArrowheads="1"/>
              </p:cNvSpPr>
              <p:nvPr/>
            </p:nvSpPr>
            <p:spPr bwMode="auto">
              <a:xfrm>
                <a:off x="759" y="3303"/>
                <a:ext cx="442" cy="4"/>
              </a:xfrm>
              <a:prstGeom prst="rect">
                <a:avLst/>
              </a:prstGeom>
              <a:solidFill>
                <a:srgbClr val="D5BD0D"/>
              </a:solidFill>
              <a:ln w="9525">
                <a:noFill/>
                <a:miter lim="800000"/>
                <a:headEnd/>
                <a:tailEnd/>
              </a:ln>
            </p:spPr>
            <p:txBody>
              <a:bodyPr/>
              <a:lstStyle/>
              <a:p>
                <a:endParaRPr lang="en-GB"/>
              </a:p>
            </p:txBody>
          </p:sp>
          <p:sp>
            <p:nvSpPr>
              <p:cNvPr id="46603" name="Rectangle 412"/>
              <p:cNvSpPr>
                <a:spLocks noChangeArrowheads="1"/>
              </p:cNvSpPr>
              <p:nvPr/>
            </p:nvSpPr>
            <p:spPr bwMode="auto">
              <a:xfrm>
                <a:off x="759" y="3307"/>
                <a:ext cx="442" cy="2"/>
              </a:xfrm>
              <a:prstGeom prst="rect">
                <a:avLst/>
              </a:prstGeom>
              <a:solidFill>
                <a:srgbClr val="D5BD0B"/>
              </a:solidFill>
              <a:ln w="9525">
                <a:noFill/>
                <a:miter lim="800000"/>
                <a:headEnd/>
                <a:tailEnd/>
              </a:ln>
            </p:spPr>
            <p:txBody>
              <a:bodyPr/>
              <a:lstStyle/>
              <a:p>
                <a:endParaRPr lang="en-GB"/>
              </a:p>
            </p:txBody>
          </p:sp>
          <p:pic>
            <p:nvPicPr>
              <p:cNvPr id="46604" name="Picture 413"/>
              <p:cNvPicPr>
                <a:picLocks noChangeAspect="1" noChangeArrowheads="1"/>
              </p:cNvPicPr>
              <p:nvPr/>
            </p:nvPicPr>
            <p:blipFill>
              <a:blip r:embed="rId394"/>
              <a:srcRect/>
              <a:stretch>
                <a:fillRect/>
              </a:stretch>
            </p:blipFill>
            <p:spPr bwMode="auto">
              <a:xfrm>
                <a:off x="759" y="3307"/>
                <a:ext cx="442" cy="2"/>
              </a:xfrm>
              <a:prstGeom prst="rect">
                <a:avLst/>
              </a:prstGeom>
              <a:noFill/>
              <a:ln w="9525">
                <a:noFill/>
                <a:miter lim="800000"/>
                <a:headEnd/>
                <a:tailEnd/>
              </a:ln>
            </p:spPr>
          </p:pic>
          <p:sp>
            <p:nvSpPr>
              <p:cNvPr id="46605" name="Rectangle 414"/>
              <p:cNvSpPr>
                <a:spLocks noChangeArrowheads="1"/>
              </p:cNvSpPr>
              <p:nvPr/>
            </p:nvSpPr>
            <p:spPr bwMode="auto">
              <a:xfrm>
                <a:off x="759" y="3307"/>
                <a:ext cx="442" cy="2"/>
              </a:xfrm>
              <a:prstGeom prst="rect">
                <a:avLst/>
              </a:prstGeom>
              <a:solidFill>
                <a:srgbClr val="D5BD0B"/>
              </a:solidFill>
              <a:ln w="9525">
                <a:noFill/>
                <a:miter lim="800000"/>
                <a:headEnd/>
                <a:tailEnd/>
              </a:ln>
            </p:spPr>
            <p:txBody>
              <a:bodyPr/>
              <a:lstStyle/>
              <a:p>
                <a:endParaRPr lang="en-GB"/>
              </a:p>
            </p:txBody>
          </p:sp>
          <p:sp>
            <p:nvSpPr>
              <p:cNvPr id="46606" name="Rectangle 415"/>
              <p:cNvSpPr>
                <a:spLocks noChangeArrowheads="1"/>
              </p:cNvSpPr>
              <p:nvPr/>
            </p:nvSpPr>
            <p:spPr bwMode="auto">
              <a:xfrm>
                <a:off x="759" y="3309"/>
                <a:ext cx="442" cy="6"/>
              </a:xfrm>
              <a:prstGeom prst="rect">
                <a:avLst/>
              </a:prstGeom>
              <a:solidFill>
                <a:srgbClr val="D7BD0B"/>
              </a:solidFill>
              <a:ln w="9525">
                <a:noFill/>
                <a:miter lim="800000"/>
                <a:headEnd/>
                <a:tailEnd/>
              </a:ln>
            </p:spPr>
            <p:txBody>
              <a:bodyPr/>
              <a:lstStyle/>
              <a:p>
                <a:endParaRPr lang="en-GB"/>
              </a:p>
            </p:txBody>
          </p:sp>
          <p:pic>
            <p:nvPicPr>
              <p:cNvPr id="46607" name="Picture 416"/>
              <p:cNvPicPr>
                <a:picLocks noChangeAspect="1" noChangeArrowheads="1"/>
              </p:cNvPicPr>
              <p:nvPr/>
            </p:nvPicPr>
            <p:blipFill>
              <a:blip r:embed="rId395"/>
              <a:srcRect/>
              <a:stretch>
                <a:fillRect/>
              </a:stretch>
            </p:blipFill>
            <p:spPr bwMode="auto">
              <a:xfrm>
                <a:off x="759" y="3309"/>
                <a:ext cx="442" cy="6"/>
              </a:xfrm>
              <a:prstGeom prst="rect">
                <a:avLst/>
              </a:prstGeom>
              <a:noFill/>
              <a:ln w="9525">
                <a:noFill/>
                <a:miter lim="800000"/>
                <a:headEnd/>
                <a:tailEnd/>
              </a:ln>
            </p:spPr>
          </p:pic>
          <p:sp>
            <p:nvSpPr>
              <p:cNvPr id="46608" name="Rectangle 417"/>
              <p:cNvSpPr>
                <a:spLocks noChangeArrowheads="1"/>
              </p:cNvSpPr>
              <p:nvPr/>
            </p:nvSpPr>
            <p:spPr bwMode="auto">
              <a:xfrm>
                <a:off x="759" y="3309"/>
                <a:ext cx="442" cy="6"/>
              </a:xfrm>
              <a:prstGeom prst="rect">
                <a:avLst/>
              </a:prstGeom>
              <a:solidFill>
                <a:srgbClr val="D7BD0B"/>
              </a:solidFill>
              <a:ln w="9525">
                <a:noFill/>
                <a:miter lim="800000"/>
                <a:headEnd/>
                <a:tailEnd/>
              </a:ln>
            </p:spPr>
            <p:txBody>
              <a:bodyPr/>
              <a:lstStyle/>
              <a:p>
                <a:endParaRPr lang="en-GB"/>
              </a:p>
            </p:txBody>
          </p:sp>
          <p:sp>
            <p:nvSpPr>
              <p:cNvPr id="46609" name="Rectangle 418"/>
              <p:cNvSpPr>
                <a:spLocks noChangeArrowheads="1"/>
              </p:cNvSpPr>
              <p:nvPr/>
            </p:nvSpPr>
            <p:spPr bwMode="auto">
              <a:xfrm>
                <a:off x="759" y="3315"/>
                <a:ext cx="442" cy="6"/>
              </a:xfrm>
              <a:prstGeom prst="rect">
                <a:avLst/>
              </a:prstGeom>
              <a:solidFill>
                <a:srgbClr val="D9BD0B"/>
              </a:solidFill>
              <a:ln w="9525">
                <a:noFill/>
                <a:miter lim="800000"/>
                <a:headEnd/>
                <a:tailEnd/>
              </a:ln>
            </p:spPr>
            <p:txBody>
              <a:bodyPr/>
              <a:lstStyle/>
              <a:p>
                <a:endParaRPr lang="en-GB"/>
              </a:p>
            </p:txBody>
          </p:sp>
          <p:pic>
            <p:nvPicPr>
              <p:cNvPr id="46610" name="Picture 419"/>
              <p:cNvPicPr>
                <a:picLocks noChangeAspect="1" noChangeArrowheads="1"/>
              </p:cNvPicPr>
              <p:nvPr/>
            </p:nvPicPr>
            <p:blipFill>
              <a:blip r:embed="rId396"/>
              <a:srcRect/>
              <a:stretch>
                <a:fillRect/>
              </a:stretch>
            </p:blipFill>
            <p:spPr bwMode="auto">
              <a:xfrm>
                <a:off x="759" y="3315"/>
                <a:ext cx="442" cy="6"/>
              </a:xfrm>
              <a:prstGeom prst="rect">
                <a:avLst/>
              </a:prstGeom>
              <a:noFill/>
              <a:ln w="9525">
                <a:noFill/>
                <a:miter lim="800000"/>
                <a:headEnd/>
                <a:tailEnd/>
              </a:ln>
            </p:spPr>
          </p:pic>
          <p:sp>
            <p:nvSpPr>
              <p:cNvPr id="46611" name="Rectangle 420"/>
              <p:cNvSpPr>
                <a:spLocks noChangeArrowheads="1"/>
              </p:cNvSpPr>
              <p:nvPr/>
            </p:nvSpPr>
            <p:spPr bwMode="auto">
              <a:xfrm>
                <a:off x="759" y="3315"/>
                <a:ext cx="442" cy="6"/>
              </a:xfrm>
              <a:prstGeom prst="rect">
                <a:avLst/>
              </a:prstGeom>
              <a:solidFill>
                <a:srgbClr val="D9BD0B"/>
              </a:solidFill>
              <a:ln w="9525">
                <a:noFill/>
                <a:miter lim="800000"/>
                <a:headEnd/>
                <a:tailEnd/>
              </a:ln>
            </p:spPr>
            <p:txBody>
              <a:bodyPr/>
              <a:lstStyle/>
              <a:p>
                <a:endParaRPr lang="en-GB"/>
              </a:p>
            </p:txBody>
          </p:sp>
          <p:sp>
            <p:nvSpPr>
              <p:cNvPr id="46612" name="Rectangle 421"/>
              <p:cNvSpPr>
                <a:spLocks noChangeArrowheads="1"/>
              </p:cNvSpPr>
              <p:nvPr/>
            </p:nvSpPr>
            <p:spPr bwMode="auto">
              <a:xfrm>
                <a:off x="759" y="3321"/>
                <a:ext cx="442" cy="6"/>
              </a:xfrm>
              <a:prstGeom prst="rect">
                <a:avLst/>
              </a:prstGeom>
              <a:solidFill>
                <a:srgbClr val="DBBD0B"/>
              </a:solidFill>
              <a:ln w="9525">
                <a:noFill/>
                <a:miter lim="800000"/>
                <a:headEnd/>
                <a:tailEnd/>
              </a:ln>
            </p:spPr>
            <p:txBody>
              <a:bodyPr/>
              <a:lstStyle/>
              <a:p>
                <a:endParaRPr lang="en-GB"/>
              </a:p>
            </p:txBody>
          </p:sp>
          <p:pic>
            <p:nvPicPr>
              <p:cNvPr id="46613" name="Picture 422"/>
              <p:cNvPicPr>
                <a:picLocks noChangeAspect="1" noChangeArrowheads="1"/>
              </p:cNvPicPr>
              <p:nvPr/>
            </p:nvPicPr>
            <p:blipFill>
              <a:blip r:embed="rId397"/>
              <a:srcRect/>
              <a:stretch>
                <a:fillRect/>
              </a:stretch>
            </p:blipFill>
            <p:spPr bwMode="auto">
              <a:xfrm>
                <a:off x="759" y="3321"/>
                <a:ext cx="442" cy="6"/>
              </a:xfrm>
              <a:prstGeom prst="rect">
                <a:avLst/>
              </a:prstGeom>
              <a:noFill/>
              <a:ln w="9525">
                <a:noFill/>
                <a:miter lim="800000"/>
                <a:headEnd/>
                <a:tailEnd/>
              </a:ln>
            </p:spPr>
          </p:pic>
          <p:sp>
            <p:nvSpPr>
              <p:cNvPr id="46614" name="Rectangle 423"/>
              <p:cNvSpPr>
                <a:spLocks noChangeArrowheads="1"/>
              </p:cNvSpPr>
              <p:nvPr/>
            </p:nvSpPr>
            <p:spPr bwMode="auto">
              <a:xfrm>
                <a:off x="759" y="3321"/>
                <a:ext cx="442" cy="6"/>
              </a:xfrm>
              <a:prstGeom prst="rect">
                <a:avLst/>
              </a:prstGeom>
              <a:solidFill>
                <a:srgbClr val="DBBD0B"/>
              </a:solidFill>
              <a:ln w="9525">
                <a:noFill/>
                <a:miter lim="800000"/>
                <a:headEnd/>
                <a:tailEnd/>
              </a:ln>
            </p:spPr>
            <p:txBody>
              <a:bodyPr/>
              <a:lstStyle/>
              <a:p>
                <a:endParaRPr lang="en-GB"/>
              </a:p>
            </p:txBody>
          </p:sp>
          <p:sp>
            <p:nvSpPr>
              <p:cNvPr id="46615" name="Rectangle 424"/>
              <p:cNvSpPr>
                <a:spLocks noChangeArrowheads="1"/>
              </p:cNvSpPr>
              <p:nvPr/>
            </p:nvSpPr>
            <p:spPr bwMode="auto">
              <a:xfrm>
                <a:off x="759" y="3327"/>
                <a:ext cx="442" cy="5"/>
              </a:xfrm>
              <a:prstGeom prst="rect">
                <a:avLst/>
              </a:prstGeom>
              <a:solidFill>
                <a:srgbClr val="DDBD09"/>
              </a:solidFill>
              <a:ln w="9525">
                <a:noFill/>
                <a:miter lim="800000"/>
                <a:headEnd/>
                <a:tailEnd/>
              </a:ln>
            </p:spPr>
            <p:txBody>
              <a:bodyPr/>
              <a:lstStyle/>
              <a:p>
                <a:endParaRPr lang="en-GB"/>
              </a:p>
            </p:txBody>
          </p:sp>
          <p:pic>
            <p:nvPicPr>
              <p:cNvPr id="46616" name="Picture 425"/>
              <p:cNvPicPr>
                <a:picLocks noChangeAspect="1" noChangeArrowheads="1"/>
              </p:cNvPicPr>
              <p:nvPr/>
            </p:nvPicPr>
            <p:blipFill>
              <a:blip r:embed="rId398"/>
              <a:srcRect/>
              <a:stretch>
                <a:fillRect/>
              </a:stretch>
            </p:blipFill>
            <p:spPr bwMode="auto">
              <a:xfrm>
                <a:off x="759" y="3327"/>
                <a:ext cx="442" cy="5"/>
              </a:xfrm>
              <a:prstGeom prst="rect">
                <a:avLst/>
              </a:prstGeom>
              <a:noFill/>
              <a:ln w="9525">
                <a:noFill/>
                <a:miter lim="800000"/>
                <a:headEnd/>
                <a:tailEnd/>
              </a:ln>
            </p:spPr>
          </p:pic>
          <p:sp>
            <p:nvSpPr>
              <p:cNvPr id="46617" name="Rectangle 426"/>
              <p:cNvSpPr>
                <a:spLocks noChangeArrowheads="1"/>
              </p:cNvSpPr>
              <p:nvPr/>
            </p:nvSpPr>
            <p:spPr bwMode="auto">
              <a:xfrm>
                <a:off x="759" y="3327"/>
                <a:ext cx="442" cy="5"/>
              </a:xfrm>
              <a:prstGeom prst="rect">
                <a:avLst/>
              </a:prstGeom>
              <a:solidFill>
                <a:srgbClr val="DDBD09"/>
              </a:solidFill>
              <a:ln w="9525">
                <a:noFill/>
                <a:miter lim="800000"/>
                <a:headEnd/>
                <a:tailEnd/>
              </a:ln>
            </p:spPr>
            <p:txBody>
              <a:bodyPr/>
              <a:lstStyle/>
              <a:p>
                <a:endParaRPr lang="en-GB"/>
              </a:p>
            </p:txBody>
          </p:sp>
          <p:sp>
            <p:nvSpPr>
              <p:cNvPr id="46618" name="Rectangle 427"/>
              <p:cNvSpPr>
                <a:spLocks noChangeArrowheads="1"/>
              </p:cNvSpPr>
              <p:nvPr/>
            </p:nvSpPr>
            <p:spPr bwMode="auto">
              <a:xfrm>
                <a:off x="759" y="3332"/>
                <a:ext cx="442" cy="6"/>
              </a:xfrm>
              <a:prstGeom prst="rect">
                <a:avLst/>
              </a:prstGeom>
              <a:solidFill>
                <a:srgbClr val="DFBD09"/>
              </a:solidFill>
              <a:ln w="9525">
                <a:noFill/>
                <a:miter lim="800000"/>
                <a:headEnd/>
                <a:tailEnd/>
              </a:ln>
            </p:spPr>
            <p:txBody>
              <a:bodyPr/>
              <a:lstStyle/>
              <a:p>
                <a:endParaRPr lang="en-GB"/>
              </a:p>
            </p:txBody>
          </p:sp>
          <p:pic>
            <p:nvPicPr>
              <p:cNvPr id="46619" name="Picture 428"/>
              <p:cNvPicPr>
                <a:picLocks noChangeAspect="1" noChangeArrowheads="1"/>
              </p:cNvPicPr>
              <p:nvPr/>
            </p:nvPicPr>
            <p:blipFill>
              <a:blip r:embed="rId399"/>
              <a:srcRect/>
              <a:stretch>
                <a:fillRect/>
              </a:stretch>
            </p:blipFill>
            <p:spPr bwMode="auto">
              <a:xfrm>
                <a:off x="759" y="3332"/>
                <a:ext cx="442" cy="6"/>
              </a:xfrm>
              <a:prstGeom prst="rect">
                <a:avLst/>
              </a:prstGeom>
              <a:noFill/>
              <a:ln w="9525">
                <a:noFill/>
                <a:miter lim="800000"/>
                <a:headEnd/>
                <a:tailEnd/>
              </a:ln>
            </p:spPr>
          </p:pic>
          <p:sp>
            <p:nvSpPr>
              <p:cNvPr id="46620" name="Rectangle 429"/>
              <p:cNvSpPr>
                <a:spLocks noChangeArrowheads="1"/>
              </p:cNvSpPr>
              <p:nvPr/>
            </p:nvSpPr>
            <p:spPr bwMode="auto">
              <a:xfrm>
                <a:off x="759" y="3332"/>
                <a:ext cx="442" cy="6"/>
              </a:xfrm>
              <a:prstGeom prst="rect">
                <a:avLst/>
              </a:prstGeom>
              <a:solidFill>
                <a:srgbClr val="DFBD09"/>
              </a:solidFill>
              <a:ln w="9525">
                <a:noFill/>
                <a:miter lim="800000"/>
                <a:headEnd/>
                <a:tailEnd/>
              </a:ln>
            </p:spPr>
            <p:txBody>
              <a:bodyPr/>
              <a:lstStyle/>
              <a:p>
                <a:endParaRPr lang="en-GB"/>
              </a:p>
            </p:txBody>
          </p:sp>
          <p:sp>
            <p:nvSpPr>
              <p:cNvPr id="46621" name="Rectangle 430"/>
              <p:cNvSpPr>
                <a:spLocks noChangeArrowheads="1"/>
              </p:cNvSpPr>
              <p:nvPr/>
            </p:nvSpPr>
            <p:spPr bwMode="auto">
              <a:xfrm>
                <a:off x="759" y="3338"/>
                <a:ext cx="442" cy="6"/>
              </a:xfrm>
              <a:prstGeom prst="rect">
                <a:avLst/>
              </a:prstGeom>
              <a:solidFill>
                <a:srgbClr val="E1BD09"/>
              </a:solidFill>
              <a:ln w="9525">
                <a:noFill/>
                <a:miter lim="800000"/>
                <a:headEnd/>
                <a:tailEnd/>
              </a:ln>
            </p:spPr>
            <p:txBody>
              <a:bodyPr/>
              <a:lstStyle/>
              <a:p>
                <a:endParaRPr lang="en-GB"/>
              </a:p>
            </p:txBody>
          </p:sp>
          <p:pic>
            <p:nvPicPr>
              <p:cNvPr id="46622" name="Picture 431"/>
              <p:cNvPicPr>
                <a:picLocks noChangeAspect="1" noChangeArrowheads="1"/>
              </p:cNvPicPr>
              <p:nvPr/>
            </p:nvPicPr>
            <p:blipFill>
              <a:blip r:embed="rId400"/>
              <a:srcRect/>
              <a:stretch>
                <a:fillRect/>
              </a:stretch>
            </p:blipFill>
            <p:spPr bwMode="auto">
              <a:xfrm>
                <a:off x="759" y="3338"/>
                <a:ext cx="442" cy="6"/>
              </a:xfrm>
              <a:prstGeom prst="rect">
                <a:avLst/>
              </a:prstGeom>
              <a:noFill/>
              <a:ln w="9525">
                <a:noFill/>
                <a:miter lim="800000"/>
                <a:headEnd/>
                <a:tailEnd/>
              </a:ln>
            </p:spPr>
          </p:pic>
          <p:sp>
            <p:nvSpPr>
              <p:cNvPr id="46623" name="Rectangle 432"/>
              <p:cNvSpPr>
                <a:spLocks noChangeArrowheads="1"/>
              </p:cNvSpPr>
              <p:nvPr/>
            </p:nvSpPr>
            <p:spPr bwMode="auto">
              <a:xfrm>
                <a:off x="759" y="3338"/>
                <a:ext cx="442" cy="6"/>
              </a:xfrm>
              <a:prstGeom prst="rect">
                <a:avLst/>
              </a:prstGeom>
              <a:solidFill>
                <a:srgbClr val="E1BD09"/>
              </a:solidFill>
              <a:ln w="9525">
                <a:noFill/>
                <a:miter lim="800000"/>
                <a:headEnd/>
                <a:tailEnd/>
              </a:ln>
            </p:spPr>
            <p:txBody>
              <a:bodyPr/>
              <a:lstStyle/>
              <a:p>
                <a:endParaRPr lang="en-GB"/>
              </a:p>
            </p:txBody>
          </p:sp>
          <p:sp>
            <p:nvSpPr>
              <p:cNvPr id="46624" name="Rectangle 433"/>
              <p:cNvSpPr>
                <a:spLocks noChangeArrowheads="1"/>
              </p:cNvSpPr>
              <p:nvPr/>
            </p:nvSpPr>
            <p:spPr bwMode="auto">
              <a:xfrm>
                <a:off x="759" y="3344"/>
                <a:ext cx="442" cy="1"/>
              </a:xfrm>
              <a:prstGeom prst="rect">
                <a:avLst/>
              </a:prstGeom>
              <a:solidFill>
                <a:srgbClr val="E3BD09"/>
              </a:solidFill>
              <a:ln w="9525">
                <a:noFill/>
                <a:miter lim="800000"/>
                <a:headEnd/>
                <a:tailEnd/>
              </a:ln>
            </p:spPr>
            <p:txBody>
              <a:bodyPr/>
              <a:lstStyle/>
              <a:p>
                <a:endParaRPr lang="en-GB"/>
              </a:p>
            </p:txBody>
          </p:sp>
          <p:pic>
            <p:nvPicPr>
              <p:cNvPr id="46625" name="Picture 434"/>
              <p:cNvPicPr>
                <a:picLocks noChangeAspect="1" noChangeArrowheads="1"/>
              </p:cNvPicPr>
              <p:nvPr/>
            </p:nvPicPr>
            <p:blipFill>
              <a:blip r:embed="rId401"/>
              <a:srcRect/>
              <a:stretch>
                <a:fillRect/>
              </a:stretch>
            </p:blipFill>
            <p:spPr bwMode="auto">
              <a:xfrm>
                <a:off x="759" y="3344"/>
                <a:ext cx="442" cy="1"/>
              </a:xfrm>
              <a:prstGeom prst="rect">
                <a:avLst/>
              </a:prstGeom>
              <a:noFill/>
              <a:ln w="9525">
                <a:noFill/>
                <a:miter lim="800000"/>
                <a:headEnd/>
                <a:tailEnd/>
              </a:ln>
            </p:spPr>
          </p:pic>
          <p:sp>
            <p:nvSpPr>
              <p:cNvPr id="46626" name="Rectangle 435"/>
              <p:cNvSpPr>
                <a:spLocks noChangeArrowheads="1"/>
              </p:cNvSpPr>
              <p:nvPr/>
            </p:nvSpPr>
            <p:spPr bwMode="auto">
              <a:xfrm>
                <a:off x="759" y="3344"/>
                <a:ext cx="442" cy="1"/>
              </a:xfrm>
              <a:prstGeom prst="rect">
                <a:avLst/>
              </a:prstGeom>
              <a:solidFill>
                <a:srgbClr val="E3BD09"/>
              </a:solidFill>
              <a:ln w="9525">
                <a:noFill/>
                <a:miter lim="800000"/>
                <a:headEnd/>
                <a:tailEnd/>
              </a:ln>
            </p:spPr>
            <p:txBody>
              <a:bodyPr/>
              <a:lstStyle/>
              <a:p>
                <a:endParaRPr lang="en-GB"/>
              </a:p>
            </p:txBody>
          </p:sp>
          <p:sp>
            <p:nvSpPr>
              <p:cNvPr id="46627" name="Rectangle 436"/>
              <p:cNvSpPr>
                <a:spLocks noChangeArrowheads="1"/>
              </p:cNvSpPr>
              <p:nvPr/>
            </p:nvSpPr>
            <p:spPr bwMode="auto">
              <a:xfrm>
                <a:off x="759" y="3345"/>
                <a:ext cx="442" cy="5"/>
              </a:xfrm>
              <a:prstGeom prst="rect">
                <a:avLst/>
              </a:prstGeom>
              <a:solidFill>
                <a:srgbClr val="E3BD07"/>
              </a:solidFill>
              <a:ln w="9525">
                <a:noFill/>
                <a:miter lim="800000"/>
                <a:headEnd/>
                <a:tailEnd/>
              </a:ln>
            </p:spPr>
            <p:txBody>
              <a:bodyPr/>
              <a:lstStyle/>
              <a:p>
                <a:endParaRPr lang="en-GB"/>
              </a:p>
            </p:txBody>
          </p:sp>
          <p:pic>
            <p:nvPicPr>
              <p:cNvPr id="46628" name="Picture 437"/>
              <p:cNvPicPr>
                <a:picLocks noChangeAspect="1" noChangeArrowheads="1"/>
              </p:cNvPicPr>
              <p:nvPr/>
            </p:nvPicPr>
            <p:blipFill>
              <a:blip r:embed="rId402"/>
              <a:srcRect/>
              <a:stretch>
                <a:fillRect/>
              </a:stretch>
            </p:blipFill>
            <p:spPr bwMode="auto">
              <a:xfrm>
                <a:off x="759" y="3345"/>
                <a:ext cx="442" cy="5"/>
              </a:xfrm>
              <a:prstGeom prst="rect">
                <a:avLst/>
              </a:prstGeom>
              <a:noFill/>
              <a:ln w="9525">
                <a:noFill/>
                <a:miter lim="800000"/>
                <a:headEnd/>
                <a:tailEnd/>
              </a:ln>
            </p:spPr>
          </p:pic>
          <p:sp>
            <p:nvSpPr>
              <p:cNvPr id="46629" name="Rectangle 438"/>
              <p:cNvSpPr>
                <a:spLocks noChangeArrowheads="1"/>
              </p:cNvSpPr>
              <p:nvPr/>
            </p:nvSpPr>
            <p:spPr bwMode="auto">
              <a:xfrm>
                <a:off x="759" y="3345"/>
                <a:ext cx="442" cy="5"/>
              </a:xfrm>
              <a:prstGeom prst="rect">
                <a:avLst/>
              </a:prstGeom>
              <a:solidFill>
                <a:srgbClr val="E3BD07"/>
              </a:solidFill>
              <a:ln w="9525">
                <a:noFill/>
                <a:miter lim="800000"/>
                <a:headEnd/>
                <a:tailEnd/>
              </a:ln>
            </p:spPr>
            <p:txBody>
              <a:bodyPr/>
              <a:lstStyle/>
              <a:p>
                <a:endParaRPr lang="en-GB"/>
              </a:p>
            </p:txBody>
          </p:sp>
          <p:sp>
            <p:nvSpPr>
              <p:cNvPr id="46630" name="Rectangle 439"/>
              <p:cNvSpPr>
                <a:spLocks noChangeArrowheads="1"/>
              </p:cNvSpPr>
              <p:nvPr/>
            </p:nvSpPr>
            <p:spPr bwMode="auto">
              <a:xfrm>
                <a:off x="759" y="3350"/>
                <a:ext cx="442" cy="5"/>
              </a:xfrm>
              <a:prstGeom prst="rect">
                <a:avLst/>
              </a:prstGeom>
              <a:solidFill>
                <a:srgbClr val="E5BD07"/>
              </a:solidFill>
              <a:ln w="9525">
                <a:noFill/>
                <a:miter lim="800000"/>
                <a:headEnd/>
                <a:tailEnd/>
              </a:ln>
            </p:spPr>
            <p:txBody>
              <a:bodyPr/>
              <a:lstStyle/>
              <a:p>
                <a:endParaRPr lang="en-GB"/>
              </a:p>
            </p:txBody>
          </p:sp>
          <p:pic>
            <p:nvPicPr>
              <p:cNvPr id="46631" name="Picture 440"/>
              <p:cNvPicPr>
                <a:picLocks noChangeAspect="1" noChangeArrowheads="1"/>
              </p:cNvPicPr>
              <p:nvPr/>
            </p:nvPicPr>
            <p:blipFill>
              <a:blip r:embed="rId403"/>
              <a:srcRect/>
              <a:stretch>
                <a:fillRect/>
              </a:stretch>
            </p:blipFill>
            <p:spPr bwMode="auto">
              <a:xfrm>
                <a:off x="759" y="3350"/>
                <a:ext cx="442" cy="5"/>
              </a:xfrm>
              <a:prstGeom prst="rect">
                <a:avLst/>
              </a:prstGeom>
              <a:noFill/>
              <a:ln w="9525">
                <a:noFill/>
                <a:miter lim="800000"/>
                <a:headEnd/>
                <a:tailEnd/>
              </a:ln>
            </p:spPr>
          </p:pic>
          <p:sp>
            <p:nvSpPr>
              <p:cNvPr id="46632" name="Rectangle 441"/>
              <p:cNvSpPr>
                <a:spLocks noChangeArrowheads="1"/>
              </p:cNvSpPr>
              <p:nvPr/>
            </p:nvSpPr>
            <p:spPr bwMode="auto">
              <a:xfrm>
                <a:off x="759" y="3350"/>
                <a:ext cx="442" cy="5"/>
              </a:xfrm>
              <a:prstGeom prst="rect">
                <a:avLst/>
              </a:prstGeom>
              <a:solidFill>
                <a:srgbClr val="E5BD07"/>
              </a:solidFill>
              <a:ln w="9525">
                <a:noFill/>
                <a:miter lim="800000"/>
                <a:headEnd/>
                <a:tailEnd/>
              </a:ln>
            </p:spPr>
            <p:txBody>
              <a:bodyPr/>
              <a:lstStyle/>
              <a:p>
                <a:endParaRPr lang="en-GB"/>
              </a:p>
            </p:txBody>
          </p:sp>
          <p:sp>
            <p:nvSpPr>
              <p:cNvPr id="46633" name="Rectangle 442"/>
              <p:cNvSpPr>
                <a:spLocks noChangeArrowheads="1"/>
              </p:cNvSpPr>
              <p:nvPr/>
            </p:nvSpPr>
            <p:spPr bwMode="auto">
              <a:xfrm>
                <a:off x="759" y="3355"/>
                <a:ext cx="442" cy="6"/>
              </a:xfrm>
              <a:prstGeom prst="rect">
                <a:avLst/>
              </a:prstGeom>
              <a:solidFill>
                <a:srgbClr val="E7BD07"/>
              </a:solidFill>
              <a:ln w="9525">
                <a:noFill/>
                <a:miter lim="800000"/>
                <a:headEnd/>
                <a:tailEnd/>
              </a:ln>
            </p:spPr>
            <p:txBody>
              <a:bodyPr/>
              <a:lstStyle/>
              <a:p>
                <a:endParaRPr lang="en-GB"/>
              </a:p>
            </p:txBody>
          </p:sp>
          <p:pic>
            <p:nvPicPr>
              <p:cNvPr id="46634" name="Picture 443"/>
              <p:cNvPicPr>
                <a:picLocks noChangeAspect="1" noChangeArrowheads="1"/>
              </p:cNvPicPr>
              <p:nvPr/>
            </p:nvPicPr>
            <p:blipFill>
              <a:blip r:embed="rId404"/>
              <a:srcRect/>
              <a:stretch>
                <a:fillRect/>
              </a:stretch>
            </p:blipFill>
            <p:spPr bwMode="auto">
              <a:xfrm>
                <a:off x="759" y="3355"/>
                <a:ext cx="442" cy="6"/>
              </a:xfrm>
              <a:prstGeom prst="rect">
                <a:avLst/>
              </a:prstGeom>
              <a:noFill/>
              <a:ln w="9525">
                <a:noFill/>
                <a:miter lim="800000"/>
                <a:headEnd/>
                <a:tailEnd/>
              </a:ln>
            </p:spPr>
          </p:pic>
          <p:sp>
            <p:nvSpPr>
              <p:cNvPr id="46635" name="Rectangle 444"/>
              <p:cNvSpPr>
                <a:spLocks noChangeArrowheads="1"/>
              </p:cNvSpPr>
              <p:nvPr/>
            </p:nvSpPr>
            <p:spPr bwMode="auto">
              <a:xfrm>
                <a:off x="759" y="3355"/>
                <a:ext cx="442" cy="6"/>
              </a:xfrm>
              <a:prstGeom prst="rect">
                <a:avLst/>
              </a:prstGeom>
              <a:solidFill>
                <a:srgbClr val="E7BD07"/>
              </a:solidFill>
              <a:ln w="9525">
                <a:noFill/>
                <a:miter lim="800000"/>
                <a:headEnd/>
                <a:tailEnd/>
              </a:ln>
            </p:spPr>
            <p:txBody>
              <a:bodyPr/>
              <a:lstStyle/>
              <a:p>
                <a:endParaRPr lang="en-GB"/>
              </a:p>
            </p:txBody>
          </p:sp>
          <p:sp>
            <p:nvSpPr>
              <p:cNvPr id="46636" name="Rectangle 445"/>
              <p:cNvSpPr>
                <a:spLocks noChangeArrowheads="1"/>
              </p:cNvSpPr>
              <p:nvPr/>
            </p:nvSpPr>
            <p:spPr bwMode="auto">
              <a:xfrm>
                <a:off x="759" y="3361"/>
                <a:ext cx="442" cy="2"/>
              </a:xfrm>
              <a:prstGeom prst="rect">
                <a:avLst/>
              </a:prstGeom>
              <a:solidFill>
                <a:srgbClr val="E9BD07"/>
              </a:solidFill>
              <a:ln w="9525">
                <a:noFill/>
                <a:miter lim="800000"/>
                <a:headEnd/>
                <a:tailEnd/>
              </a:ln>
            </p:spPr>
            <p:txBody>
              <a:bodyPr/>
              <a:lstStyle/>
              <a:p>
                <a:endParaRPr lang="en-GB"/>
              </a:p>
            </p:txBody>
          </p:sp>
          <p:pic>
            <p:nvPicPr>
              <p:cNvPr id="46637" name="Picture 446"/>
              <p:cNvPicPr>
                <a:picLocks noChangeAspect="1" noChangeArrowheads="1"/>
              </p:cNvPicPr>
              <p:nvPr/>
            </p:nvPicPr>
            <p:blipFill>
              <a:blip r:embed="rId405"/>
              <a:srcRect/>
              <a:stretch>
                <a:fillRect/>
              </a:stretch>
            </p:blipFill>
            <p:spPr bwMode="auto">
              <a:xfrm>
                <a:off x="759" y="3361"/>
                <a:ext cx="442" cy="2"/>
              </a:xfrm>
              <a:prstGeom prst="rect">
                <a:avLst/>
              </a:prstGeom>
              <a:noFill/>
              <a:ln w="9525">
                <a:noFill/>
                <a:miter lim="800000"/>
                <a:headEnd/>
                <a:tailEnd/>
              </a:ln>
            </p:spPr>
          </p:pic>
          <p:sp>
            <p:nvSpPr>
              <p:cNvPr id="46638" name="Rectangle 447"/>
              <p:cNvSpPr>
                <a:spLocks noChangeArrowheads="1"/>
              </p:cNvSpPr>
              <p:nvPr/>
            </p:nvSpPr>
            <p:spPr bwMode="auto">
              <a:xfrm>
                <a:off x="759" y="3361"/>
                <a:ext cx="442" cy="2"/>
              </a:xfrm>
              <a:prstGeom prst="rect">
                <a:avLst/>
              </a:prstGeom>
              <a:solidFill>
                <a:srgbClr val="E9BD07"/>
              </a:solidFill>
              <a:ln w="9525">
                <a:noFill/>
                <a:miter lim="800000"/>
                <a:headEnd/>
                <a:tailEnd/>
              </a:ln>
            </p:spPr>
            <p:txBody>
              <a:bodyPr/>
              <a:lstStyle/>
              <a:p>
                <a:endParaRPr lang="en-GB"/>
              </a:p>
            </p:txBody>
          </p:sp>
          <p:sp>
            <p:nvSpPr>
              <p:cNvPr id="46639" name="Rectangle 448"/>
              <p:cNvSpPr>
                <a:spLocks noChangeArrowheads="1"/>
              </p:cNvSpPr>
              <p:nvPr/>
            </p:nvSpPr>
            <p:spPr bwMode="auto">
              <a:xfrm>
                <a:off x="759" y="3363"/>
                <a:ext cx="442" cy="4"/>
              </a:xfrm>
              <a:prstGeom prst="rect">
                <a:avLst/>
              </a:prstGeom>
              <a:solidFill>
                <a:srgbClr val="E9BD05"/>
              </a:solidFill>
              <a:ln w="9525">
                <a:noFill/>
                <a:miter lim="800000"/>
                <a:headEnd/>
                <a:tailEnd/>
              </a:ln>
            </p:spPr>
            <p:txBody>
              <a:bodyPr/>
              <a:lstStyle/>
              <a:p>
                <a:endParaRPr lang="en-GB"/>
              </a:p>
            </p:txBody>
          </p:sp>
          <p:pic>
            <p:nvPicPr>
              <p:cNvPr id="46640" name="Picture 449"/>
              <p:cNvPicPr>
                <a:picLocks noChangeAspect="1" noChangeArrowheads="1"/>
              </p:cNvPicPr>
              <p:nvPr/>
            </p:nvPicPr>
            <p:blipFill>
              <a:blip r:embed="rId406"/>
              <a:srcRect/>
              <a:stretch>
                <a:fillRect/>
              </a:stretch>
            </p:blipFill>
            <p:spPr bwMode="auto">
              <a:xfrm>
                <a:off x="759" y="3363"/>
                <a:ext cx="442" cy="4"/>
              </a:xfrm>
              <a:prstGeom prst="rect">
                <a:avLst/>
              </a:prstGeom>
              <a:noFill/>
              <a:ln w="9525">
                <a:noFill/>
                <a:miter lim="800000"/>
                <a:headEnd/>
                <a:tailEnd/>
              </a:ln>
            </p:spPr>
          </p:pic>
          <p:sp>
            <p:nvSpPr>
              <p:cNvPr id="46641" name="Rectangle 450"/>
              <p:cNvSpPr>
                <a:spLocks noChangeArrowheads="1"/>
              </p:cNvSpPr>
              <p:nvPr/>
            </p:nvSpPr>
            <p:spPr bwMode="auto">
              <a:xfrm>
                <a:off x="759" y="3363"/>
                <a:ext cx="442" cy="4"/>
              </a:xfrm>
              <a:prstGeom prst="rect">
                <a:avLst/>
              </a:prstGeom>
              <a:solidFill>
                <a:srgbClr val="E9BD05"/>
              </a:solidFill>
              <a:ln w="9525">
                <a:noFill/>
                <a:miter lim="800000"/>
                <a:headEnd/>
                <a:tailEnd/>
              </a:ln>
            </p:spPr>
            <p:txBody>
              <a:bodyPr/>
              <a:lstStyle/>
              <a:p>
                <a:endParaRPr lang="en-GB"/>
              </a:p>
            </p:txBody>
          </p:sp>
          <p:sp>
            <p:nvSpPr>
              <p:cNvPr id="46642" name="Rectangle 451"/>
              <p:cNvSpPr>
                <a:spLocks noChangeArrowheads="1"/>
              </p:cNvSpPr>
              <p:nvPr/>
            </p:nvSpPr>
            <p:spPr bwMode="auto">
              <a:xfrm>
                <a:off x="759" y="3367"/>
                <a:ext cx="442" cy="6"/>
              </a:xfrm>
              <a:prstGeom prst="rect">
                <a:avLst/>
              </a:prstGeom>
              <a:solidFill>
                <a:srgbClr val="EBBD05"/>
              </a:solidFill>
              <a:ln w="9525">
                <a:noFill/>
                <a:miter lim="800000"/>
                <a:headEnd/>
                <a:tailEnd/>
              </a:ln>
            </p:spPr>
            <p:txBody>
              <a:bodyPr/>
              <a:lstStyle/>
              <a:p>
                <a:endParaRPr lang="en-GB"/>
              </a:p>
            </p:txBody>
          </p:sp>
          <p:pic>
            <p:nvPicPr>
              <p:cNvPr id="46643" name="Picture 452"/>
              <p:cNvPicPr>
                <a:picLocks noChangeAspect="1" noChangeArrowheads="1"/>
              </p:cNvPicPr>
              <p:nvPr/>
            </p:nvPicPr>
            <p:blipFill>
              <a:blip r:embed="rId407"/>
              <a:srcRect/>
              <a:stretch>
                <a:fillRect/>
              </a:stretch>
            </p:blipFill>
            <p:spPr bwMode="auto">
              <a:xfrm>
                <a:off x="759" y="3367"/>
                <a:ext cx="442" cy="6"/>
              </a:xfrm>
              <a:prstGeom prst="rect">
                <a:avLst/>
              </a:prstGeom>
              <a:noFill/>
              <a:ln w="9525">
                <a:noFill/>
                <a:miter lim="800000"/>
                <a:headEnd/>
                <a:tailEnd/>
              </a:ln>
            </p:spPr>
          </p:pic>
          <p:sp>
            <p:nvSpPr>
              <p:cNvPr id="46644" name="Rectangle 453"/>
              <p:cNvSpPr>
                <a:spLocks noChangeArrowheads="1"/>
              </p:cNvSpPr>
              <p:nvPr/>
            </p:nvSpPr>
            <p:spPr bwMode="auto">
              <a:xfrm>
                <a:off x="759" y="3367"/>
                <a:ext cx="442" cy="6"/>
              </a:xfrm>
              <a:prstGeom prst="rect">
                <a:avLst/>
              </a:prstGeom>
              <a:solidFill>
                <a:srgbClr val="EBBD05"/>
              </a:solidFill>
              <a:ln w="9525">
                <a:noFill/>
                <a:miter lim="800000"/>
                <a:headEnd/>
                <a:tailEnd/>
              </a:ln>
            </p:spPr>
            <p:txBody>
              <a:bodyPr/>
              <a:lstStyle/>
              <a:p>
                <a:endParaRPr lang="en-GB"/>
              </a:p>
            </p:txBody>
          </p:sp>
          <p:sp>
            <p:nvSpPr>
              <p:cNvPr id="46645" name="Rectangle 454"/>
              <p:cNvSpPr>
                <a:spLocks noChangeArrowheads="1"/>
              </p:cNvSpPr>
              <p:nvPr/>
            </p:nvSpPr>
            <p:spPr bwMode="auto">
              <a:xfrm>
                <a:off x="759" y="3373"/>
                <a:ext cx="442" cy="6"/>
              </a:xfrm>
              <a:prstGeom prst="rect">
                <a:avLst/>
              </a:prstGeom>
              <a:solidFill>
                <a:srgbClr val="EDBD05"/>
              </a:solidFill>
              <a:ln w="9525">
                <a:noFill/>
                <a:miter lim="800000"/>
                <a:headEnd/>
                <a:tailEnd/>
              </a:ln>
            </p:spPr>
            <p:txBody>
              <a:bodyPr/>
              <a:lstStyle/>
              <a:p>
                <a:endParaRPr lang="en-GB"/>
              </a:p>
            </p:txBody>
          </p:sp>
          <p:pic>
            <p:nvPicPr>
              <p:cNvPr id="46646" name="Picture 455"/>
              <p:cNvPicPr>
                <a:picLocks noChangeAspect="1" noChangeArrowheads="1"/>
              </p:cNvPicPr>
              <p:nvPr/>
            </p:nvPicPr>
            <p:blipFill>
              <a:blip r:embed="rId408"/>
              <a:srcRect/>
              <a:stretch>
                <a:fillRect/>
              </a:stretch>
            </p:blipFill>
            <p:spPr bwMode="auto">
              <a:xfrm>
                <a:off x="759" y="3373"/>
                <a:ext cx="442" cy="6"/>
              </a:xfrm>
              <a:prstGeom prst="rect">
                <a:avLst/>
              </a:prstGeom>
              <a:noFill/>
              <a:ln w="9525">
                <a:noFill/>
                <a:miter lim="800000"/>
                <a:headEnd/>
                <a:tailEnd/>
              </a:ln>
            </p:spPr>
          </p:pic>
          <p:sp>
            <p:nvSpPr>
              <p:cNvPr id="46647" name="Rectangle 456"/>
              <p:cNvSpPr>
                <a:spLocks noChangeArrowheads="1"/>
              </p:cNvSpPr>
              <p:nvPr/>
            </p:nvSpPr>
            <p:spPr bwMode="auto">
              <a:xfrm>
                <a:off x="759" y="3373"/>
                <a:ext cx="442" cy="6"/>
              </a:xfrm>
              <a:prstGeom prst="rect">
                <a:avLst/>
              </a:prstGeom>
              <a:solidFill>
                <a:srgbClr val="EDBD05"/>
              </a:solidFill>
              <a:ln w="9525">
                <a:noFill/>
                <a:miter lim="800000"/>
                <a:headEnd/>
                <a:tailEnd/>
              </a:ln>
            </p:spPr>
            <p:txBody>
              <a:bodyPr/>
              <a:lstStyle/>
              <a:p>
                <a:endParaRPr lang="en-GB"/>
              </a:p>
            </p:txBody>
          </p:sp>
          <p:sp>
            <p:nvSpPr>
              <p:cNvPr id="46648" name="Rectangle 457"/>
              <p:cNvSpPr>
                <a:spLocks noChangeArrowheads="1"/>
              </p:cNvSpPr>
              <p:nvPr/>
            </p:nvSpPr>
            <p:spPr bwMode="auto">
              <a:xfrm>
                <a:off x="759" y="3379"/>
                <a:ext cx="442" cy="3"/>
              </a:xfrm>
              <a:prstGeom prst="rect">
                <a:avLst/>
              </a:prstGeom>
              <a:solidFill>
                <a:srgbClr val="EFBD05"/>
              </a:solidFill>
              <a:ln w="9525">
                <a:noFill/>
                <a:miter lim="800000"/>
                <a:headEnd/>
                <a:tailEnd/>
              </a:ln>
            </p:spPr>
            <p:txBody>
              <a:bodyPr/>
              <a:lstStyle/>
              <a:p>
                <a:endParaRPr lang="en-GB"/>
              </a:p>
            </p:txBody>
          </p:sp>
          <p:pic>
            <p:nvPicPr>
              <p:cNvPr id="46649" name="Picture 458"/>
              <p:cNvPicPr>
                <a:picLocks noChangeAspect="1" noChangeArrowheads="1"/>
              </p:cNvPicPr>
              <p:nvPr/>
            </p:nvPicPr>
            <p:blipFill>
              <a:blip r:embed="rId409"/>
              <a:srcRect/>
              <a:stretch>
                <a:fillRect/>
              </a:stretch>
            </p:blipFill>
            <p:spPr bwMode="auto">
              <a:xfrm>
                <a:off x="759" y="3379"/>
                <a:ext cx="442" cy="3"/>
              </a:xfrm>
              <a:prstGeom prst="rect">
                <a:avLst/>
              </a:prstGeom>
              <a:noFill/>
              <a:ln w="9525">
                <a:noFill/>
                <a:miter lim="800000"/>
                <a:headEnd/>
                <a:tailEnd/>
              </a:ln>
            </p:spPr>
          </p:pic>
          <p:sp>
            <p:nvSpPr>
              <p:cNvPr id="46650" name="Rectangle 459"/>
              <p:cNvSpPr>
                <a:spLocks noChangeArrowheads="1"/>
              </p:cNvSpPr>
              <p:nvPr/>
            </p:nvSpPr>
            <p:spPr bwMode="auto">
              <a:xfrm>
                <a:off x="759" y="3379"/>
                <a:ext cx="442" cy="3"/>
              </a:xfrm>
              <a:prstGeom prst="rect">
                <a:avLst/>
              </a:prstGeom>
              <a:solidFill>
                <a:srgbClr val="EFBD05"/>
              </a:solidFill>
              <a:ln w="9525">
                <a:noFill/>
                <a:miter lim="800000"/>
                <a:headEnd/>
                <a:tailEnd/>
              </a:ln>
            </p:spPr>
            <p:txBody>
              <a:bodyPr/>
              <a:lstStyle/>
              <a:p>
                <a:endParaRPr lang="en-GB"/>
              </a:p>
            </p:txBody>
          </p:sp>
          <p:sp>
            <p:nvSpPr>
              <p:cNvPr id="46651" name="Rectangle 460"/>
              <p:cNvSpPr>
                <a:spLocks noChangeArrowheads="1"/>
              </p:cNvSpPr>
              <p:nvPr/>
            </p:nvSpPr>
            <p:spPr bwMode="auto">
              <a:xfrm>
                <a:off x="759" y="3382"/>
                <a:ext cx="442" cy="3"/>
              </a:xfrm>
              <a:prstGeom prst="rect">
                <a:avLst/>
              </a:prstGeom>
              <a:solidFill>
                <a:srgbClr val="EFBF03"/>
              </a:solidFill>
              <a:ln w="9525">
                <a:noFill/>
                <a:miter lim="800000"/>
                <a:headEnd/>
                <a:tailEnd/>
              </a:ln>
            </p:spPr>
            <p:txBody>
              <a:bodyPr/>
              <a:lstStyle/>
              <a:p>
                <a:endParaRPr lang="en-GB"/>
              </a:p>
            </p:txBody>
          </p:sp>
          <p:pic>
            <p:nvPicPr>
              <p:cNvPr id="46652" name="Picture 461"/>
              <p:cNvPicPr>
                <a:picLocks noChangeAspect="1" noChangeArrowheads="1"/>
              </p:cNvPicPr>
              <p:nvPr/>
            </p:nvPicPr>
            <p:blipFill>
              <a:blip r:embed="rId410"/>
              <a:srcRect/>
              <a:stretch>
                <a:fillRect/>
              </a:stretch>
            </p:blipFill>
            <p:spPr bwMode="auto">
              <a:xfrm>
                <a:off x="759" y="3382"/>
                <a:ext cx="442" cy="3"/>
              </a:xfrm>
              <a:prstGeom prst="rect">
                <a:avLst/>
              </a:prstGeom>
              <a:noFill/>
              <a:ln w="9525">
                <a:noFill/>
                <a:miter lim="800000"/>
                <a:headEnd/>
                <a:tailEnd/>
              </a:ln>
            </p:spPr>
          </p:pic>
          <p:sp>
            <p:nvSpPr>
              <p:cNvPr id="46653" name="Rectangle 462"/>
              <p:cNvSpPr>
                <a:spLocks noChangeArrowheads="1"/>
              </p:cNvSpPr>
              <p:nvPr/>
            </p:nvSpPr>
            <p:spPr bwMode="auto">
              <a:xfrm>
                <a:off x="759" y="3382"/>
                <a:ext cx="442" cy="3"/>
              </a:xfrm>
              <a:prstGeom prst="rect">
                <a:avLst/>
              </a:prstGeom>
              <a:solidFill>
                <a:srgbClr val="EFBF03"/>
              </a:solidFill>
              <a:ln w="9525">
                <a:noFill/>
                <a:miter lim="800000"/>
                <a:headEnd/>
                <a:tailEnd/>
              </a:ln>
            </p:spPr>
            <p:txBody>
              <a:bodyPr/>
              <a:lstStyle/>
              <a:p>
                <a:endParaRPr lang="en-GB"/>
              </a:p>
            </p:txBody>
          </p:sp>
          <p:sp>
            <p:nvSpPr>
              <p:cNvPr id="46654" name="Rectangle 463"/>
              <p:cNvSpPr>
                <a:spLocks noChangeArrowheads="1"/>
              </p:cNvSpPr>
              <p:nvPr/>
            </p:nvSpPr>
            <p:spPr bwMode="auto">
              <a:xfrm>
                <a:off x="759" y="3385"/>
                <a:ext cx="442" cy="6"/>
              </a:xfrm>
              <a:prstGeom prst="rect">
                <a:avLst/>
              </a:prstGeom>
              <a:solidFill>
                <a:srgbClr val="F1BF03"/>
              </a:solidFill>
              <a:ln w="9525">
                <a:noFill/>
                <a:miter lim="800000"/>
                <a:headEnd/>
                <a:tailEnd/>
              </a:ln>
            </p:spPr>
            <p:txBody>
              <a:bodyPr/>
              <a:lstStyle/>
              <a:p>
                <a:endParaRPr lang="en-GB"/>
              </a:p>
            </p:txBody>
          </p:sp>
          <p:pic>
            <p:nvPicPr>
              <p:cNvPr id="46655" name="Picture 464"/>
              <p:cNvPicPr>
                <a:picLocks noChangeAspect="1" noChangeArrowheads="1"/>
              </p:cNvPicPr>
              <p:nvPr/>
            </p:nvPicPr>
            <p:blipFill>
              <a:blip r:embed="rId411"/>
              <a:srcRect/>
              <a:stretch>
                <a:fillRect/>
              </a:stretch>
            </p:blipFill>
            <p:spPr bwMode="auto">
              <a:xfrm>
                <a:off x="759" y="3385"/>
                <a:ext cx="442" cy="6"/>
              </a:xfrm>
              <a:prstGeom prst="rect">
                <a:avLst/>
              </a:prstGeom>
              <a:noFill/>
              <a:ln w="9525">
                <a:noFill/>
                <a:miter lim="800000"/>
                <a:headEnd/>
                <a:tailEnd/>
              </a:ln>
            </p:spPr>
          </p:pic>
          <p:sp>
            <p:nvSpPr>
              <p:cNvPr id="46656" name="Rectangle 465"/>
              <p:cNvSpPr>
                <a:spLocks noChangeArrowheads="1"/>
              </p:cNvSpPr>
              <p:nvPr/>
            </p:nvSpPr>
            <p:spPr bwMode="auto">
              <a:xfrm>
                <a:off x="759" y="3385"/>
                <a:ext cx="442" cy="6"/>
              </a:xfrm>
              <a:prstGeom prst="rect">
                <a:avLst/>
              </a:prstGeom>
              <a:solidFill>
                <a:srgbClr val="F1BF03"/>
              </a:solidFill>
              <a:ln w="9525">
                <a:noFill/>
                <a:miter lim="800000"/>
                <a:headEnd/>
                <a:tailEnd/>
              </a:ln>
            </p:spPr>
            <p:txBody>
              <a:bodyPr/>
              <a:lstStyle/>
              <a:p>
                <a:endParaRPr lang="en-GB"/>
              </a:p>
            </p:txBody>
          </p:sp>
          <p:sp>
            <p:nvSpPr>
              <p:cNvPr id="46657" name="Rectangle 466"/>
              <p:cNvSpPr>
                <a:spLocks noChangeArrowheads="1"/>
              </p:cNvSpPr>
              <p:nvPr/>
            </p:nvSpPr>
            <p:spPr bwMode="auto">
              <a:xfrm>
                <a:off x="759" y="3391"/>
                <a:ext cx="442" cy="6"/>
              </a:xfrm>
              <a:prstGeom prst="rect">
                <a:avLst/>
              </a:prstGeom>
              <a:solidFill>
                <a:srgbClr val="F3BF03"/>
              </a:solidFill>
              <a:ln w="9525">
                <a:noFill/>
                <a:miter lim="800000"/>
                <a:headEnd/>
                <a:tailEnd/>
              </a:ln>
            </p:spPr>
            <p:txBody>
              <a:bodyPr/>
              <a:lstStyle/>
              <a:p>
                <a:endParaRPr lang="en-GB"/>
              </a:p>
            </p:txBody>
          </p:sp>
          <p:pic>
            <p:nvPicPr>
              <p:cNvPr id="46658" name="Picture 467"/>
              <p:cNvPicPr>
                <a:picLocks noChangeAspect="1" noChangeArrowheads="1"/>
              </p:cNvPicPr>
              <p:nvPr/>
            </p:nvPicPr>
            <p:blipFill>
              <a:blip r:embed="rId412"/>
              <a:srcRect/>
              <a:stretch>
                <a:fillRect/>
              </a:stretch>
            </p:blipFill>
            <p:spPr bwMode="auto">
              <a:xfrm>
                <a:off x="759" y="3391"/>
                <a:ext cx="442" cy="6"/>
              </a:xfrm>
              <a:prstGeom prst="rect">
                <a:avLst/>
              </a:prstGeom>
              <a:noFill/>
              <a:ln w="9525">
                <a:noFill/>
                <a:miter lim="800000"/>
                <a:headEnd/>
                <a:tailEnd/>
              </a:ln>
            </p:spPr>
          </p:pic>
          <p:sp>
            <p:nvSpPr>
              <p:cNvPr id="46659" name="Rectangle 468"/>
              <p:cNvSpPr>
                <a:spLocks noChangeArrowheads="1"/>
              </p:cNvSpPr>
              <p:nvPr/>
            </p:nvSpPr>
            <p:spPr bwMode="auto">
              <a:xfrm>
                <a:off x="759" y="3391"/>
                <a:ext cx="442" cy="6"/>
              </a:xfrm>
              <a:prstGeom prst="rect">
                <a:avLst/>
              </a:prstGeom>
              <a:solidFill>
                <a:srgbClr val="F3BF03"/>
              </a:solidFill>
              <a:ln w="9525">
                <a:noFill/>
                <a:miter lim="800000"/>
                <a:headEnd/>
                <a:tailEnd/>
              </a:ln>
            </p:spPr>
            <p:txBody>
              <a:bodyPr/>
              <a:lstStyle/>
              <a:p>
                <a:endParaRPr lang="en-GB"/>
              </a:p>
            </p:txBody>
          </p:sp>
          <p:sp>
            <p:nvSpPr>
              <p:cNvPr id="46660" name="Rectangle 469"/>
              <p:cNvSpPr>
                <a:spLocks noChangeArrowheads="1"/>
              </p:cNvSpPr>
              <p:nvPr/>
            </p:nvSpPr>
            <p:spPr bwMode="auto">
              <a:xfrm>
                <a:off x="759" y="3397"/>
                <a:ext cx="442" cy="3"/>
              </a:xfrm>
              <a:prstGeom prst="rect">
                <a:avLst/>
              </a:prstGeom>
              <a:solidFill>
                <a:srgbClr val="F5BF03"/>
              </a:solidFill>
              <a:ln w="9525">
                <a:noFill/>
                <a:miter lim="800000"/>
                <a:headEnd/>
                <a:tailEnd/>
              </a:ln>
            </p:spPr>
            <p:txBody>
              <a:bodyPr/>
              <a:lstStyle/>
              <a:p>
                <a:endParaRPr lang="en-GB"/>
              </a:p>
            </p:txBody>
          </p:sp>
          <p:pic>
            <p:nvPicPr>
              <p:cNvPr id="46661" name="Picture 470"/>
              <p:cNvPicPr>
                <a:picLocks noChangeAspect="1" noChangeArrowheads="1"/>
              </p:cNvPicPr>
              <p:nvPr/>
            </p:nvPicPr>
            <p:blipFill>
              <a:blip r:embed="rId413"/>
              <a:srcRect/>
              <a:stretch>
                <a:fillRect/>
              </a:stretch>
            </p:blipFill>
            <p:spPr bwMode="auto">
              <a:xfrm>
                <a:off x="759" y="3397"/>
                <a:ext cx="442" cy="3"/>
              </a:xfrm>
              <a:prstGeom prst="rect">
                <a:avLst/>
              </a:prstGeom>
              <a:noFill/>
              <a:ln w="9525">
                <a:noFill/>
                <a:miter lim="800000"/>
                <a:headEnd/>
                <a:tailEnd/>
              </a:ln>
            </p:spPr>
          </p:pic>
          <p:sp>
            <p:nvSpPr>
              <p:cNvPr id="46662" name="Rectangle 471"/>
              <p:cNvSpPr>
                <a:spLocks noChangeArrowheads="1"/>
              </p:cNvSpPr>
              <p:nvPr/>
            </p:nvSpPr>
            <p:spPr bwMode="auto">
              <a:xfrm>
                <a:off x="759" y="3397"/>
                <a:ext cx="442" cy="3"/>
              </a:xfrm>
              <a:prstGeom prst="rect">
                <a:avLst/>
              </a:prstGeom>
              <a:solidFill>
                <a:srgbClr val="F5BF03"/>
              </a:solidFill>
              <a:ln w="9525">
                <a:noFill/>
                <a:miter lim="800000"/>
                <a:headEnd/>
                <a:tailEnd/>
              </a:ln>
            </p:spPr>
            <p:txBody>
              <a:bodyPr/>
              <a:lstStyle/>
              <a:p>
                <a:endParaRPr lang="en-GB"/>
              </a:p>
            </p:txBody>
          </p:sp>
          <p:sp>
            <p:nvSpPr>
              <p:cNvPr id="46663" name="Rectangle 472"/>
              <p:cNvSpPr>
                <a:spLocks noChangeArrowheads="1"/>
              </p:cNvSpPr>
              <p:nvPr/>
            </p:nvSpPr>
            <p:spPr bwMode="auto">
              <a:xfrm>
                <a:off x="759" y="3400"/>
                <a:ext cx="442" cy="2"/>
              </a:xfrm>
              <a:prstGeom prst="rect">
                <a:avLst/>
              </a:prstGeom>
              <a:solidFill>
                <a:srgbClr val="F5BF01"/>
              </a:solidFill>
              <a:ln w="9525">
                <a:noFill/>
                <a:miter lim="800000"/>
                <a:headEnd/>
                <a:tailEnd/>
              </a:ln>
            </p:spPr>
            <p:txBody>
              <a:bodyPr/>
              <a:lstStyle/>
              <a:p>
                <a:endParaRPr lang="en-GB"/>
              </a:p>
            </p:txBody>
          </p:sp>
          <p:pic>
            <p:nvPicPr>
              <p:cNvPr id="46664" name="Picture 473"/>
              <p:cNvPicPr>
                <a:picLocks noChangeAspect="1" noChangeArrowheads="1"/>
              </p:cNvPicPr>
              <p:nvPr/>
            </p:nvPicPr>
            <p:blipFill>
              <a:blip r:embed="rId414"/>
              <a:srcRect/>
              <a:stretch>
                <a:fillRect/>
              </a:stretch>
            </p:blipFill>
            <p:spPr bwMode="auto">
              <a:xfrm>
                <a:off x="759" y="3400"/>
                <a:ext cx="442" cy="2"/>
              </a:xfrm>
              <a:prstGeom prst="rect">
                <a:avLst/>
              </a:prstGeom>
              <a:noFill/>
              <a:ln w="9525">
                <a:noFill/>
                <a:miter lim="800000"/>
                <a:headEnd/>
                <a:tailEnd/>
              </a:ln>
            </p:spPr>
          </p:pic>
          <p:sp>
            <p:nvSpPr>
              <p:cNvPr id="46665" name="Rectangle 474"/>
              <p:cNvSpPr>
                <a:spLocks noChangeArrowheads="1"/>
              </p:cNvSpPr>
              <p:nvPr/>
            </p:nvSpPr>
            <p:spPr bwMode="auto">
              <a:xfrm>
                <a:off x="759" y="3400"/>
                <a:ext cx="442" cy="2"/>
              </a:xfrm>
              <a:prstGeom prst="rect">
                <a:avLst/>
              </a:prstGeom>
              <a:solidFill>
                <a:srgbClr val="F5BF01"/>
              </a:solidFill>
              <a:ln w="9525">
                <a:noFill/>
                <a:miter lim="800000"/>
                <a:headEnd/>
                <a:tailEnd/>
              </a:ln>
            </p:spPr>
            <p:txBody>
              <a:bodyPr/>
              <a:lstStyle/>
              <a:p>
                <a:endParaRPr lang="en-GB"/>
              </a:p>
            </p:txBody>
          </p:sp>
          <p:sp>
            <p:nvSpPr>
              <p:cNvPr id="46666" name="Rectangle 475"/>
              <p:cNvSpPr>
                <a:spLocks noChangeArrowheads="1"/>
              </p:cNvSpPr>
              <p:nvPr/>
            </p:nvSpPr>
            <p:spPr bwMode="auto">
              <a:xfrm>
                <a:off x="759" y="3402"/>
                <a:ext cx="442" cy="6"/>
              </a:xfrm>
              <a:prstGeom prst="rect">
                <a:avLst/>
              </a:prstGeom>
              <a:solidFill>
                <a:srgbClr val="F7BF01"/>
              </a:solidFill>
              <a:ln w="9525">
                <a:noFill/>
                <a:miter lim="800000"/>
                <a:headEnd/>
                <a:tailEnd/>
              </a:ln>
            </p:spPr>
            <p:txBody>
              <a:bodyPr/>
              <a:lstStyle/>
              <a:p>
                <a:endParaRPr lang="en-GB"/>
              </a:p>
            </p:txBody>
          </p:sp>
          <p:pic>
            <p:nvPicPr>
              <p:cNvPr id="46667" name="Picture 476"/>
              <p:cNvPicPr>
                <a:picLocks noChangeAspect="1" noChangeArrowheads="1"/>
              </p:cNvPicPr>
              <p:nvPr/>
            </p:nvPicPr>
            <p:blipFill>
              <a:blip r:embed="rId415"/>
              <a:srcRect/>
              <a:stretch>
                <a:fillRect/>
              </a:stretch>
            </p:blipFill>
            <p:spPr bwMode="auto">
              <a:xfrm>
                <a:off x="759" y="3402"/>
                <a:ext cx="442" cy="6"/>
              </a:xfrm>
              <a:prstGeom prst="rect">
                <a:avLst/>
              </a:prstGeom>
              <a:noFill/>
              <a:ln w="9525">
                <a:noFill/>
                <a:miter lim="800000"/>
                <a:headEnd/>
                <a:tailEnd/>
              </a:ln>
            </p:spPr>
          </p:pic>
          <p:sp>
            <p:nvSpPr>
              <p:cNvPr id="46668" name="Rectangle 477"/>
              <p:cNvSpPr>
                <a:spLocks noChangeArrowheads="1"/>
              </p:cNvSpPr>
              <p:nvPr/>
            </p:nvSpPr>
            <p:spPr bwMode="auto">
              <a:xfrm>
                <a:off x="759" y="3402"/>
                <a:ext cx="442" cy="6"/>
              </a:xfrm>
              <a:prstGeom prst="rect">
                <a:avLst/>
              </a:prstGeom>
              <a:solidFill>
                <a:srgbClr val="F7BF01"/>
              </a:solidFill>
              <a:ln w="9525">
                <a:noFill/>
                <a:miter lim="800000"/>
                <a:headEnd/>
                <a:tailEnd/>
              </a:ln>
            </p:spPr>
            <p:txBody>
              <a:bodyPr/>
              <a:lstStyle/>
              <a:p>
                <a:endParaRPr lang="en-GB"/>
              </a:p>
            </p:txBody>
          </p:sp>
          <p:sp>
            <p:nvSpPr>
              <p:cNvPr id="46669" name="Rectangle 478"/>
              <p:cNvSpPr>
                <a:spLocks noChangeArrowheads="1"/>
              </p:cNvSpPr>
              <p:nvPr/>
            </p:nvSpPr>
            <p:spPr bwMode="auto">
              <a:xfrm>
                <a:off x="759" y="3408"/>
                <a:ext cx="442" cy="6"/>
              </a:xfrm>
              <a:prstGeom prst="rect">
                <a:avLst/>
              </a:prstGeom>
              <a:solidFill>
                <a:srgbClr val="F9BF01"/>
              </a:solidFill>
              <a:ln w="9525">
                <a:noFill/>
                <a:miter lim="800000"/>
                <a:headEnd/>
                <a:tailEnd/>
              </a:ln>
            </p:spPr>
            <p:txBody>
              <a:bodyPr/>
              <a:lstStyle/>
              <a:p>
                <a:endParaRPr lang="en-GB"/>
              </a:p>
            </p:txBody>
          </p:sp>
          <p:pic>
            <p:nvPicPr>
              <p:cNvPr id="46670" name="Picture 479"/>
              <p:cNvPicPr>
                <a:picLocks noChangeAspect="1" noChangeArrowheads="1"/>
              </p:cNvPicPr>
              <p:nvPr/>
            </p:nvPicPr>
            <p:blipFill>
              <a:blip r:embed="rId416"/>
              <a:srcRect/>
              <a:stretch>
                <a:fillRect/>
              </a:stretch>
            </p:blipFill>
            <p:spPr bwMode="auto">
              <a:xfrm>
                <a:off x="759" y="3408"/>
                <a:ext cx="442" cy="6"/>
              </a:xfrm>
              <a:prstGeom prst="rect">
                <a:avLst/>
              </a:prstGeom>
              <a:noFill/>
              <a:ln w="9525">
                <a:noFill/>
                <a:miter lim="800000"/>
                <a:headEnd/>
                <a:tailEnd/>
              </a:ln>
            </p:spPr>
          </p:pic>
          <p:sp>
            <p:nvSpPr>
              <p:cNvPr id="46671" name="Rectangle 480"/>
              <p:cNvSpPr>
                <a:spLocks noChangeArrowheads="1"/>
              </p:cNvSpPr>
              <p:nvPr/>
            </p:nvSpPr>
            <p:spPr bwMode="auto">
              <a:xfrm>
                <a:off x="759" y="3408"/>
                <a:ext cx="442" cy="6"/>
              </a:xfrm>
              <a:prstGeom prst="rect">
                <a:avLst/>
              </a:prstGeom>
              <a:solidFill>
                <a:srgbClr val="F9BF01"/>
              </a:solidFill>
              <a:ln w="9525">
                <a:noFill/>
                <a:miter lim="800000"/>
                <a:headEnd/>
                <a:tailEnd/>
              </a:ln>
            </p:spPr>
            <p:txBody>
              <a:bodyPr/>
              <a:lstStyle/>
              <a:p>
                <a:endParaRPr lang="en-GB"/>
              </a:p>
            </p:txBody>
          </p:sp>
          <p:sp>
            <p:nvSpPr>
              <p:cNvPr id="46672" name="Rectangle 481"/>
              <p:cNvSpPr>
                <a:spLocks noChangeArrowheads="1"/>
              </p:cNvSpPr>
              <p:nvPr/>
            </p:nvSpPr>
            <p:spPr bwMode="auto">
              <a:xfrm>
                <a:off x="759" y="3414"/>
                <a:ext cx="442" cy="6"/>
              </a:xfrm>
              <a:prstGeom prst="rect">
                <a:avLst/>
              </a:prstGeom>
              <a:solidFill>
                <a:srgbClr val="FBBF01"/>
              </a:solidFill>
              <a:ln w="9525">
                <a:noFill/>
                <a:miter lim="800000"/>
                <a:headEnd/>
                <a:tailEnd/>
              </a:ln>
            </p:spPr>
            <p:txBody>
              <a:bodyPr/>
              <a:lstStyle/>
              <a:p>
                <a:endParaRPr lang="en-GB"/>
              </a:p>
            </p:txBody>
          </p:sp>
          <p:pic>
            <p:nvPicPr>
              <p:cNvPr id="46673" name="Picture 482"/>
              <p:cNvPicPr>
                <a:picLocks noChangeAspect="1" noChangeArrowheads="1"/>
              </p:cNvPicPr>
              <p:nvPr/>
            </p:nvPicPr>
            <p:blipFill>
              <a:blip r:embed="rId417"/>
              <a:srcRect/>
              <a:stretch>
                <a:fillRect/>
              </a:stretch>
            </p:blipFill>
            <p:spPr bwMode="auto">
              <a:xfrm>
                <a:off x="759" y="3414"/>
                <a:ext cx="442" cy="6"/>
              </a:xfrm>
              <a:prstGeom prst="rect">
                <a:avLst/>
              </a:prstGeom>
              <a:noFill/>
              <a:ln w="9525">
                <a:noFill/>
                <a:miter lim="800000"/>
                <a:headEnd/>
                <a:tailEnd/>
              </a:ln>
            </p:spPr>
          </p:pic>
          <p:sp>
            <p:nvSpPr>
              <p:cNvPr id="46674" name="Rectangle 483"/>
              <p:cNvSpPr>
                <a:spLocks noChangeArrowheads="1"/>
              </p:cNvSpPr>
              <p:nvPr/>
            </p:nvSpPr>
            <p:spPr bwMode="auto">
              <a:xfrm>
                <a:off x="759" y="3414"/>
                <a:ext cx="442" cy="6"/>
              </a:xfrm>
              <a:prstGeom prst="rect">
                <a:avLst/>
              </a:prstGeom>
              <a:solidFill>
                <a:srgbClr val="FBBF01"/>
              </a:solidFill>
              <a:ln w="9525">
                <a:noFill/>
                <a:miter lim="800000"/>
                <a:headEnd/>
                <a:tailEnd/>
              </a:ln>
            </p:spPr>
            <p:txBody>
              <a:bodyPr/>
              <a:lstStyle/>
              <a:p>
                <a:endParaRPr lang="en-GB"/>
              </a:p>
            </p:txBody>
          </p:sp>
          <p:sp>
            <p:nvSpPr>
              <p:cNvPr id="46675" name="Rectangle 484"/>
              <p:cNvSpPr>
                <a:spLocks noChangeArrowheads="1"/>
              </p:cNvSpPr>
              <p:nvPr/>
            </p:nvSpPr>
            <p:spPr bwMode="auto">
              <a:xfrm>
                <a:off x="759" y="3420"/>
                <a:ext cx="442" cy="5"/>
              </a:xfrm>
              <a:prstGeom prst="rect">
                <a:avLst/>
              </a:prstGeom>
              <a:solidFill>
                <a:srgbClr val="FDBF00"/>
              </a:solidFill>
              <a:ln w="9525">
                <a:noFill/>
                <a:miter lim="800000"/>
                <a:headEnd/>
                <a:tailEnd/>
              </a:ln>
            </p:spPr>
            <p:txBody>
              <a:bodyPr/>
              <a:lstStyle/>
              <a:p>
                <a:endParaRPr lang="en-GB"/>
              </a:p>
            </p:txBody>
          </p:sp>
          <p:pic>
            <p:nvPicPr>
              <p:cNvPr id="46676" name="Picture 485"/>
              <p:cNvPicPr>
                <a:picLocks noChangeAspect="1" noChangeArrowheads="1"/>
              </p:cNvPicPr>
              <p:nvPr/>
            </p:nvPicPr>
            <p:blipFill>
              <a:blip r:embed="rId418"/>
              <a:srcRect/>
              <a:stretch>
                <a:fillRect/>
              </a:stretch>
            </p:blipFill>
            <p:spPr bwMode="auto">
              <a:xfrm>
                <a:off x="759" y="3420"/>
                <a:ext cx="442" cy="5"/>
              </a:xfrm>
              <a:prstGeom prst="rect">
                <a:avLst/>
              </a:prstGeom>
              <a:noFill/>
              <a:ln w="9525">
                <a:noFill/>
                <a:miter lim="800000"/>
                <a:headEnd/>
                <a:tailEnd/>
              </a:ln>
            </p:spPr>
          </p:pic>
          <p:sp>
            <p:nvSpPr>
              <p:cNvPr id="46677" name="Rectangle 486"/>
              <p:cNvSpPr>
                <a:spLocks noChangeArrowheads="1"/>
              </p:cNvSpPr>
              <p:nvPr/>
            </p:nvSpPr>
            <p:spPr bwMode="auto">
              <a:xfrm>
                <a:off x="759" y="3420"/>
                <a:ext cx="442" cy="5"/>
              </a:xfrm>
              <a:prstGeom prst="rect">
                <a:avLst/>
              </a:prstGeom>
              <a:solidFill>
                <a:srgbClr val="FDBF00"/>
              </a:solidFill>
              <a:ln w="9525">
                <a:noFill/>
                <a:miter lim="800000"/>
                <a:headEnd/>
                <a:tailEnd/>
              </a:ln>
            </p:spPr>
            <p:txBody>
              <a:bodyPr/>
              <a:lstStyle/>
              <a:p>
                <a:endParaRPr lang="en-GB"/>
              </a:p>
            </p:txBody>
          </p:sp>
          <p:sp>
            <p:nvSpPr>
              <p:cNvPr id="46678" name="Rectangle 487"/>
              <p:cNvSpPr>
                <a:spLocks noChangeArrowheads="1"/>
              </p:cNvSpPr>
              <p:nvPr/>
            </p:nvSpPr>
            <p:spPr bwMode="auto">
              <a:xfrm>
                <a:off x="759" y="3425"/>
                <a:ext cx="442" cy="7"/>
              </a:xfrm>
              <a:prstGeom prst="rect">
                <a:avLst/>
              </a:prstGeom>
              <a:solidFill>
                <a:srgbClr val="FFBF00"/>
              </a:solidFill>
              <a:ln w="9525">
                <a:noFill/>
                <a:miter lim="800000"/>
                <a:headEnd/>
                <a:tailEnd/>
              </a:ln>
            </p:spPr>
            <p:txBody>
              <a:bodyPr/>
              <a:lstStyle/>
              <a:p>
                <a:endParaRPr lang="en-GB"/>
              </a:p>
            </p:txBody>
          </p:sp>
          <p:pic>
            <p:nvPicPr>
              <p:cNvPr id="46679" name="Picture 488"/>
              <p:cNvPicPr>
                <a:picLocks noChangeAspect="1" noChangeArrowheads="1"/>
              </p:cNvPicPr>
              <p:nvPr/>
            </p:nvPicPr>
            <p:blipFill>
              <a:blip r:embed="rId419"/>
              <a:srcRect/>
              <a:stretch>
                <a:fillRect/>
              </a:stretch>
            </p:blipFill>
            <p:spPr bwMode="auto">
              <a:xfrm>
                <a:off x="759" y="3425"/>
                <a:ext cx="442" cy="7"/>
              </a:xfrm>
              <a:prstGeom prst="rect">
                <a:avLst/>
              </a:prstGeom>
              <a:noFill/>
              <a:ln w="9525">
                <a:noFill/>
                <a:miter lim="800000"/>
                <a:headEnd/>
                <a:tailEnd/>
              </a:ln>
            </p:spPr>
          </p:pic>
          <p:sp>
            <p:nvSpPr>
              <p:cNvPr id="46680" name="Rectangle 489"/>
              <p:cNvSpPr>
                <a:spLocks noChangeArrowheads="1"/>
              </p:cNvSpPr>
              <p:nvPr/>
            </p:nvSpPr>
            <p:spPr bwMode="auto">
              <a:xfrm>
                <a:off x="759" y="3425"/>
                <a:ext cx="442" cy="7"/>
              </a:xfrm>
              <a:prstGeom prst="rect">
                <a:avLst/>
              </a:prstGeom>
              <a:solidFill>
                <a:srgbClr val="FFBF00"/>
              </a:solidFill>
              <a:ln w="9525">
                <a:noFill/>
                <a:miter lim="800000"/>
                <a:headEnd/>
                <a:tailEnd/>
              </a:ln>
            </p:spPr>
            <p:txBody>
              <a:bodyPr/>
              <a:lstStyle/>
              <a:p>
                <a:endParaRPr lang="en-GB"/>
              </a:p>
            </p:txBody>
          </p:sp>
          <p:sp>
            <p:nvSpPr>
              <p:cNvPr id="46681" name="Rectangle 490"/>
              <p:cNvSpPr>
                <a:spLocks noChangeArrowheads="1"/>
              </p:cNvSpPr>
              <p:nvPr/>
            </p:nvSpPr>
            <p:spPr bwMode="auto">
              <a:xfrm>
                <a:off x="759" y="3432"/>
                <a:ext cx="442" cy="8"/>
              </a:xfrm>
              <a:prstGeom prst="rect">
                <a:avLst/>
              </a:prstGeom>
              <a:solidFill>
                <a:srgbClr val="FFBD00"/>
              </a:solidFill>
              <a:ln w="9525">
                <a:noFill/>
                <a:miter lim="800000"/>
                <a:headEnd/>
                <a:tailEnd/>
              </a:ln>
            </p:spPr>
            <p:txBody>
              <a:bodyPr/>
              <a:lstStyle/>
              <a:p>
                <a:endParaRPr lang="en-GB"/>
              </a:p>
            </p:txBody>
          </p:sp>
          <p:pic>
            <p:nvPicPr>
              <p:cNvPr id="46682" name="Picture 491"/>
              <p:cNvPicPr>
                <a:picLocks noChangeAspect="1" noChangeArrowheads="1"/>
              </p:cNvPicPr>
              <p:nvPr/>
            </p:nvPicPr>
            <p:blipFill>
              <a:blip r:embed="rId420"/>
              <a:srcRect/>
              <a:stretch>
                <a:fillRect/>
              </a:stretch>
            </p:blipFill>
            <p:spPr bwMode="auto">
              <a:xfrm>
                <a:off x="759" y="3432"/>
                <a:ext cx="442" cy="8"/>
              </a:xfrm>
              <a:prstGeom prst="rect">
                <a:avLst/>
              </a:prstGeom>
              <a:noFill/>
              <a:ln w="9525">
                <a:noFill/>
                <a:miter lim="800000"/>
                <a:headEnd/>
                <a:tailEnd/>
              </a:ln>
            </p:spPr>
          </p:pic>
          <p:sp>
            <p:nvSpPr>
              <p:cNvPr id="46683" name="Rectangle 492"/>
              <p:cNvSpPr>
                <a:spLocks noChangeArrowheads="1"/>
              </p:cNvSpPr>
              <p:nvPr/>
            </p:nvSpPr>
            <p:spPr bwMode="auto">
              <a:xfrm>
                <a:off x="759" y="3432"/>
                <a:ext cx="442" cy="8"/>
              </a:xfrm>
              <a:prstGeom prst="rect">
                <a:avLst/>
              </a:prstGeom>
              <a:solidFill>
                <a:srgbClr val="FFBD00"/>
              </a:solidFill>
              <a:ln w="9525">
                <a:noFill/>
                <a:miter lim="800000"/>
                <a:headEnd/>
                <a:tailEnd/>
              </a:ln>
            </p:spPr>
            <p:txBody>
              <a:bodyPr/>
              <a:lstStyle/>
              <a:p>
                <a:endParaRPr lang="en-GB"/>
              </a:p>
            </p:txBody>
          </p:sp>
          <p:sp>
            <p:nvSpPr>
              <p:cNvPr id="46684" name="Rectangle 493"/>
              <p:cNvSpPr>
                <a:spLocks noChangeArrowheads="1"/>
              </p:cNvSpPr>
              <p:nvPr/>
            </p:nvSpPr>
            <p:spPr bwMode="auto">
              <a:xfrm>
                <a:off x="759" y="3440"/>
                <a:ext cx="442" cy="7"/>
              </a:xfrm>
              <a:prstGeom prst="rect">
                <a:avLst/>
              </a:prstGeom>
              <a:solidFill>
                <a:srgbClr val="FFBB00"/>
              </a:solidFill>
              <a:ln w="9525">
                <a:noFill/>
                <a:miter lim="800000"/>
                <a:headEnd/>
                <a:tailEnd/>
              </a:ln>
            </p:spPr>
            <p:txBody>
              <a:bodyPr/>
              <a:lstStyle/>
              <a:p>
                <a:endParaRPr lang="en-GB"/>
              </a:p>
            </p:txBody>
          </p:sp>
          <p:pic>
            <p:nvPicPr>
              <p:cNvPr id="46685" name="Picture 494"/>
              <p:cNvPicPr>
                <a:picLocks noChangeAspect="1" noChangeArrowheads="1"/>
              </p:cNvPicPr>
              <p:nvPr/>
            </p:nvPicPr>
            <p:blipFill>
              <a:blip r:embed="rId421"/>
              <a:srcRect/>
              <a:stretch>
                <a:fillRect/>
              </a:stretch>
            </p:blipFill>
            <p:spPr bwMode="auto">
              <a:xfrm>
                <a:off x="759" y="3440"/>
                <a:ext cx="442" cy="7"/>
              </a:xfrm>
              <a:prstGeom prst="rect">
                <a:avLst/>
              </a:prstGeom>
              <a:noFill/>
              <a:ln w="9525">
                <a:noFill/>
                <a:miter lim="800000"/>
                <a:headEnd/>
                <a:tailEnd/>
              </a:ln>
            </p:spPr>
          </p:pic>
          <p:sp>
            <p:nvSpPr>
              <p:cNvPr id="46686" name="Rectangle 495"/>
              <p:cNvSpPr>
                <a:spLocks noChangeArrowheads="1"/>
              </p:cNvSpPr>
              <p:nvPr/>
            </p:nvSpPr>
            <p:spPr bwMode="auto">
              <a:xfrm>
                <a:off x="759" y="3440"/>
                <a:ext cx="442" cy="7"/>
              </a:xfrm>
              <a:prstGeom prst="rect">
                <a:avLst/>
              </a:prstGeom>
              <a:solidFill>
                <a:srgbClr val="FFBB00"/>
              </a:solidFill>
              <a:ln w="9525">
                <a:noFill/>
                <a:miter lim="800000"/>
                <a:headEnd/>
                <a:tailEnd/>
              </a:ln>
            </p:spPr>
            <p:txBody>
              <a:bodyPr/>
              <a:lstStyle/>
              <a:p>
                <a:endParaRPr lang="en-GB"/>
              </a:p>
            </p:txBody>
          </p:sp>
          <p:sp>
            <p:nvSpPr>
              <p:cNvPr id="46687" name="Rectangle 496"/>
              <p:cNvSpPr>
                <a:spLocks noChangeArrowheads="1"/>
              </p:cNvSpPr>
              <p:nvPr/>
            </p:nvSpPr>
            <p:spPr bwMode="auto">
              <a:xfrm>
                <a:off x="759" y="3447"/>
                <a:ext cx="442" cy="8"/>
              </a:xfrm>
              <a:prstGeom prst="rect">
                <a:avLst/>
              </a:prstGeom>
              <a:solidFill>
                <a:srgbClr val="FFB900"/>
              </a:solidFill>
              <a:ln w="9525">
                <a:noFill/>
                <a:miter lim="800000"/>
                <a:headEnd/>
                <a:tailEnd/>
              </a:ln>
            </p:spPr>
            <p:txBody>
              <a:bodyPr/>
              <a:lstStyle/>
              <a:p>
                <a:endParaRPr lang="en-GB"/>
              </a:p>
            </p:txBody>
          </p:sp>
          <p:pic>
            <p:nvPicPr>
              <p:cNvPr id="46688" name="Picture 497"/>
              <p:cNvPicPr>
                <a:picLocks noChangeAspect="1" noChangeArrowheads="1"/>
              </p:cNvPicPr>
              <p:nvPr/>
            </p:nvPicPr>
            <p:blipFill>
              <a:blip r:embed="rId422"/>
              <a:srcRect/>
              <a:stretch>
                <a:fillRect/>
              </a:stretch>
            </p:blipFill>
            <p:spPr bwMode="auto">
              <a:xfrm>
                <a:off x="759" y="3447"/>
                <a:ext cx="442" cy="8"/>
              </a:xfrm>
              <a:prstGeom prst="rect">
                <a:avLst/>
              </a:prstGeom>
              <a:noFill/>
              <a:ln w="9525">
                <a:noFill/>
                <a:miter lim="800000"/>
                <a:headEnd/>
                <a:tailEnd/>
              </a:ln>
            </p:spPr>
          </p:pic>
          <p:sp>
            <p:nvSpPr>
              <p:cNvPr id="46689" name="Rectangle 498"/>
              <p:cNvSpPr>
                <a:spLocks noChangeArrowheads="1"/>
              </p:cNvSpPr>
              <p:nvPr/>
            </p:nvSpPr>
            <p:spPr bwMode="auto">
              <a:xfrm>
                <a:off x="759" y="3447"/>
                <a:ext cx="442" cy="8"/>
              </a:xfrm>
              <a:prstGeom prst="rect">
                <a:avLst/>
              </a:prstGeom>
              <a:solidFill>
                <a:srgbClr val="FFB900"/>
              </a:solidFill>
              <a:ln w="9525">
                <a:noFill/>
                <a:miter lim="800000"/>
                <a:headEnd/>
                <a:tailEnd/>
              </a:ln>
            </p:spPr>
            <p:txBody>
              <a:bodyPr/>
              <a:lstStyle/>
              <a:p>
                <a:endParaRPr lang="en-GB"/>
              </a:p>
            </p:txBody>
          </p:sp>
          <p:sp>
            <p:nvSpPr>
              <p:cNvPr id="46690" name="Rectangle 499"/>
              <p:cNvSpPr>
                <a:spLocks noChangeArrowheads="1"/>
              </p:cNvSpPr>
              <p:nvPr/>
            </p:nvSpPr>
            <p:spPr bwMode="auto">
              <a:xfrm>
                <a:off x="759" y="3455"/>
                <a:ext cx="442" cy="9"/>
              </a:xfrm>
              <a:prstGeom prst="rect">
                <a:avLst/>
              </a:prstGeom>
              <a:solidFill>
                <a:srgbClr val="FFB700"/>
              </a:solidFill>
              <a:ln w="9525">
                <a:noFill/>
                <a:miter lim="800000"/>
                <a:headEnd/>
                <a:tailEnd/>
              </a:ln>
            </p:spPr>
            <p:txBody>
              <a:bodyPr/>
              <a:lstStyle/>
              <a:p>
                <a:endParaRPr lang="en-GB"/>
              </a:p>
            </p:txBody>
          </p:sp>
          <p:pic>
            <p:nvPicPr>
              <p:cNvPr id="46691" name="Picture 500"/>
              <p:cNvPicPr>
                <a:picLocks noChangeAspect="1" noChangeArrowheads="1"/>
              </p:cNvPicPr>
              <p:nvPr/>
            </p:nvPicPr>
            <p:blipFill>
              <a:blip r:embed="rId423"/>
              <a:srcRect/>
              <a:stretch>
                <a:fillRect/>
              </a:stretch>
            </p:blipFill>
            <p:spPr bwMode="auto">
              <a:xfrm>
                <a:off x="759" y="3455"/>
                <a:ext cx="442" cy="9"/>
              </a:xfrm>
              <a:prstGeom prst="rect">
                <a:avLst/>
              </a:prstGeom>
              <a:noFill/>
              <a:ln w="9525">
                <a:noFill/>
                <a:miter lim="800000"/>
                <a:headEnd/>
                <a:tailEnd/>
              </a:ln>
            </p:spPr>
          </p:pic>
          <p:sp>
            <p:nvSpPr>
              <p:cNvPr id="46692" name="Rectangle 501"/>
              <p:cNvSpPr>
                <a:spLocks noChangeArrowheads="1"/>
              </p:cNvSpPr>
              <p:nvPr/>
            </p:nvSpPr>
            <p:spPr bwMode="auto">
              <a:xfrm>
                <a:off x="759" y="3455"/>
                <a:ext cx="442" cy="9"/>
              </a:xfrm>
              <a:prstGeom prst="rect">
                <a:avLst/>
              </a:prstGeom>
              <a:solidFill>
                <a:srgbClr val="FFB700"/>
              </a:solidFill>
              <a:ln w="9525">
                <a:noFill/>
                <a:miter lim="800000"/>
                <a:headEnd/>
                <a:tailEnd/>
              </a:ln>
            </p:spPr>
            <p:txBody>
              <a:bodyPr/>
              <a:lstStyle/>
              <a:p>
                <a:endParaRPr lang="en-GB"/>
              </a:p>
            </p:txBody>
          </p:sp>
          <p:sp>
            <p:nvSpPr>
              <p:cNvPr id="46693" name="Rectangle 502"/>
              <p:cNvSpPr>
                <a:spLocks noChangeArrowheads="1"/>
              </p:cNvSpPr>
              <p:nvPr/>
            </p:nvSpPr>
            <p:spPr bwMode="auto">
              <a:xfrm>
                <a:off x="759" y="3464"/>
                <a:ext cx="442" cy="7"/>
              </a:xfrm>
              <a:prstGeom prst="rect">
                <a:avLst/>
              </a:prstGeom>
              <a:solidFill>
                <a:srgbClr val="FFB500"/>
              </a:solidFill>
              <a:ln w="9525">
                <a:noFill/>
                <a:miter lim="800000"/>
                <a:headEnd/>
                <a:tailEnd/>
              </a:ln>
            </p:spPr>
            <p:txBody>
              <a:bodyPr/>
              <a:lstStyle/>
              <a:p>
                <a:endParaRPr lang="en-GB"/>
              </a:p>
            </p:txBody>
          </p:sp>
          <p:pic>
            <p:nvPicPr>
              <p:cNvPr id="46694" name="Picture 503"/>
              <p:cNvPicPr>
                <a:picLocks noChangeAspect="1" noChangeArrowheads="1"/>
              </p:cNvPicPr>
              <p:nvPr/>
            </p:nvPicPr>
            <p:blipFill>
              <a:blip r:embed="rId424"/>
              <a:srcRect/>
              <a:stretch>
                <a:fillRect/>
              </a:stretch>
            </p:blipFill>
            <p:spPr bwMode="auto">
              <a:xfrm>
                <a:off x="759" y="3464"/>
                <a:ext cx="442" cy="7"/>
              </a:xfrm>
              <a:prstGeom prst="rect">
                <a:avLst/>
              </a:prstGeom>
              <a:noFill/>
              <a:ln w="9525">
                <a:noFill/>
                <a:miter lim="800000"/>
                <a:headEnd/>
                <a:tailEnd/>
              </a:ln>
            </p:spPr>
          </p:pic>
          <p:sp>
            <p:nvSpPr>
              <p:cNvPr id="46695" name="Rectangle 504"/>
              <p:cNvSpPr>
                <a:spLocks noChangeArrowheads="1"/>
              </p:cNvSpPr>
              <p:nvPr/>
            </p:nvSpPr>
            <p:spPr bwMode="auto">
              <a:xfrm>
                <a:off x="759" y="3464"/>
                <a:ext cx="442" cy="7"/>
              </a:xfrm>
              <a:prstGeom prst="rect">
                <a:avLst/>
              </a:prstGeom>
              <a:solidFill>
                <a:srgbClr val="FFB500"/>
              </a:solidFill>
              <a:ln w="9525">
                <a:noFill/>
                <a:miter lim="800000"/>
                <a:headEnd/>
                <a:tailEnd/>
              </a:ln>
            </p:spPr>
            <p:txBody>
              <a:bodyPr/>
              <a:lstStyle/>
              <a:p>
                <a:endParaRPr lang="en-GB"/>
              </a:p>
            </p:txBody>
          </p:sp>
          <p:sp>
            <p:nvSpPr>
              <p:cNvPr id="46696" name="Rectangle 505"/>
              <p:cNvSpPr>
                <a:spLocks noChangeArrowheads="1"/>
              </p:cNvSpPr>
              <p:nvPr/>
            </p:nvSpPr>
            <p:spPr bwMode="auto">
              <a:xfrm>
                <a:off x="759" y="3471"/>
                <a:ext cx="442" cy="7"/>
              </a:xfrm>
              <a:prstGeom prst="rect">
                <a:avLst/>
              </a:prstGeom>
              <a:solidFill>
                <a:srgbClr val="FFB300"/>
              </a:solidFill>
              <a:ln w="9525">
                <a:noFill/>
                <a:miter lim="800000"/>
                <a:headEnd/>
                <a:tailEnd/>
              </a:ln>
            </p:spPr>
            <p:txBody>
              <a:bodyPr/>
              <a:lstStyle/>
              <a:p>
                <a:endParaRPr lang="en-GB"/>
              </a:p>
            </p:txBody>
          </p:sp>
          <p:pic>
            <p:nvPicPr>
              <p:cNvPr id="46697" name="Picture 506"/>
              <p:cNvPicPr>
                <a:picLocks noChangeAspect="1" noChangeArrowheads="1"/>
              </p:cNvPicPr>
              <p:nvPr/>
            </p:nvPicPr>
            <p:blipFill>
              <a:blip r:embed="rId425"/>
              <a:srcRect/>
              <a:stretch>
                <a:fillRect/>
              </a:stretch>
            </p:blipFill>
            <p:spPr bwMode="auto">
              <a:xfrm>
                <a:off x="759" y="3471"/>
                <a:ext cx="442" cy="7"/>
              </a:xfrm>
              <a:prstGeom prst="rect">
                <a:avLst/>
              </a:prstGeom>
              <a:noFill/>
              <a:ln w="9525">
                <a:noFill/>
                <a:miter lim="800000"/>
                <a:headEnd/>
                <a:tailEnd/>
              </a:ln>
            </p:spPr>
          </p:pic>
          <p:sp>
            <p:nvSpPr>
              <p:cNvPr id="46698" name="Rectangle 507"/>
              <p:cNvSpPr>
                <a:spLocks noChangeArrowheads="1"/>
              </p:cNvSpPr>
              <p:nvPr/>
            </p:nvSpPr>
            <p:spPr bwMode="auto">
              <a:xfrm>
                <a:off x="759" y="3471"/>
                <a:ext cx="442" cy="7"/>
              </a:xfrm>
              <a:prstGeom prst="rect">
                <a:avLst/>
              </a:prstGeom>
              <a:solidFill>
                <a:srgbClr val="FFB300"/>
              </a:solidFill>
              <a:ln w="9525">
                <a:noFill/>
                <a:miter lim="800000"/>
                <a:headEnd/>
                <a:tailEnd/>
              </a:ln>
            </p:spPr>
            <p:txBody>
              <a:bodyPr/>
              <a:lstStyle/>
              <a:p>
                <a:endParaRPr lang="en-GB"/>
              </a:p>
            </p:txBody>
          </p:sp>
          <p:sp>
            <p:nvSpPr>
              <p:cNvPr id="46699" name="Rectangle 508"/>
              <p:cNvSpPr>
                <a:spLocks noChangeArrowheads="1"/>
              </p:cNvSpPr>
              <p:nvPr/>
            </p:nvSpPr>
            <p:spPr bwMode="auto">
              <a:xfrm>
                <a:off x="759" y="3478"/>
                <a:ext cx="442" cy="9"/>
              </a:xfrm>
              <a:prstGeom prst="rect">
                <a:avLst/>
              </a:prstGeom>
              <a:solidFill>
                <a:srgbClr val="FFB100"/>
              </a:solidFill>
              <a:ln w="9525">
                <a:noFill/>
                <a:miter lim="800000"/>
                <a:headEnd/>
                <a:tailEnd/>
              </a:ln>
            </p:spPr>
            <p:txBody>
              <a:bodyPr/>
              <a:lstStyle/>
              <a:p>
                <a:endParaRPr lang="en-GB"/>
              </a:p>
            </p:txBody>
          </p:sp>
          <p:pic>
            <p:nvPicPr>
              <p:cNvPr id="46700" name="Picture 509"/>
              <p:cNvPicPr>
                <a:picLocks noChangeAspect="1" noChangeArrowheads="1"/>
              </p:cNvPicPr>
              <p:nvPr/>
            </p:nvPicPr>
            <p:blipFill>
              <a:blip r:embed="rId426"/>
              <a:srcRect/>
              <a:stretch>
                <a:fillRect/>
              </a:stretch>
            </p:blipFill>
            <p:spPr bwMode="auto">
              <a:xfrm>
                <a:off x="759" y="3478"/>
                <a:ext cx="442" cy="9"/>
              </a:xfrm>
              <a:prstGeom prst="rect">
                <a:avLst/>
              </a:prstGeom>
              <a:noFill/>
              <a:ln w="9525">
                <a:noFill/>
                <a:miter lim="800000"/>
                <a:headEnd/>
                <a:tailEnd/>
              </a:ln>
            </p:spPr>
          </p:pic>
          <p:sp>
            <p:nvSpPr>
              <p:cNvPr id="46701" name="Rectangle 510"/>
              <p:cNvSpPr>
                <a:spLocks noChangeArrowheads="1"/>
              </p:cNvSpPr>
              <p:nvPr/>
            </p:nvSpPr>
            <p:spPr bwMode="auto">
              <a:xfrm>
                <a:off x="759" y="3478"/>
                <a:ext cx="442" cy="9"/>
              </a:xfrm>
              <a:prstGeom prst="rect">
                <a:avLst/>
              </a:prstGeom>
              <a:solidFill>
                <a:srgbClr val="FFB100"/>
              </a:solidFill>
              <a:ln w="9525">
                <a:noFill/>
                <a:miter lim="800000"/>
                <a:headEnd/>
                <a:tailEnd/>
              </a:ln>
            </p:spPr>
            <p:txBody>
              <a:bodyPr/>
              <a:lstStyle/>
              <a:p>
                <a:endParaRPr lang="en-GB"/>
              </a:p>
            </p:txBody>
          </p:sp>
          <p:sp>
            <p:nvSpPr>
              <p:cNvPr id="46702" name="Rectangle 511"/>
              <p:cNvSpPr>
                <a:spLocks noChangeArrowheads="1"/>
              </p:cNvSpPr>
              <p:nvPr/>
            </p:nvSpPr>
            <p:spPr bwMode="auto">
              <a:xfrm>
                <a:off x="759" y="3487"/>
                <a:ext cx="442" cy="7"/>
              </a:xfrm>
              <a:prstGeom prst="rect">
                <a:avLst/>
              </a:prstGeom>
              <a:solidFill>
                <a:srgbClr val="FFAF00"/>
              </a:solidFill>
              <a:ln w="9525">
                <a:noFill/>
                <a:miter lim="800000"/>
                <a:headEnd/>
                <a:tailEnd/>
              </a:ln>
            </p:spPr>
            <p:txBody>
              <a:bodyPr/>
              <a:lstStyle/>
              <a:p>
                <a:endParaRPr lang="en-GB"/>
              </a:p>
            </p:txBody>
          </p:sp>
          <p:pic>
            <p:nvPicPr>
              <p:cNvPr id="46703" name="Picture 512"/>
              <p:cNvPicPr>
                <a:picLocks noChangeAspect="1" noChangeArrowheads="1"/>
              </p:cNvPicPr>
              <p:nvPr/>
            </p:nvPicPr>
            <p:blipFill>
              <a:blip r:embed="rId427"/>
              <a:srcRect/>
              <a:stretch>
                <a:fillRect/>
              </a:stretch>
            </p:blipFill>
            <p:spPr bwMode="auto">
              <a:xfrm>
                <a:off x="759" y="3487"/>
                <a:ext cx="442" cy="7"/>
              </a:xfrm>
              <a:prstGeom prst="rect">
                <a:avLst/>
              </a:prstGeom>
              <a:noFill/>
              <a:ln w="9525">
                <a:noFill/>
                <a:miter lim="800000"/>
                <a:headEnd/>
                <a:tailEnd/>
              </a:ln>
            </p:spPr>
          </p:pic>
          <p:sp>
            <p:nvSpPr>
              <p:cNvPr id="46704" name="Rectangle 513"/>
              <p:cNvSpPr>
                <a:spLocks noChangeArrowheads="1"/>
              </p:cNvSpPr>
              <p:nvPr/>
            </p:nvSpPr>
            <p:spPr bwMode="auto">
              <a:xfrm>
                <a:off x="759" y="3487"/>
                <a:ext cx="442" cy="7"/>
              </a:xfrm>
              <a:prstGeom prst="rect">
                <a:avLst/>
              </a:prstGeom>
              <a:solidFill>
                <a:srgbClr val="FFAF00"/>
              </a:solidFill>
              <a:ln w="9525">
                <a:noFill/>
                <a:miter lim="800000"/>
                <a:headEnd/>
                <a:tailEnd/>
              </a:ln>
            </p:spPr>
            <p:txBody>
              <a:bodyPr/>
              <a:lstStyle/>
              <a:p>
                <a:endParaRPr lang="en-GB"/>
              </a:p>
            </p:txBody>
          </p:sp>
          <p:sp>
            <p:nvSpPr>
              <p:cNvPr id="46705" name="Rectangle 514"/>
              <p:cNvSpPr>
                <a:spLocks noChangeArrowheads="1"/>
              </p:cNvSpPr>
              <p:nvPr/>
            </p:nvSpPr>
            <p:spPr bwMode="auto">
              <a:xfrm>
                <a:off x="759" y="3494"/>
                <a:ext cx="442" cy="8"/>
              </a:xfrm>
              <a:prstGeom prst="rect">
                <a:avLst/>
              </a:prstGeom>
              <a:solidFill>
                <a:srgbClr val="FFAD00"/>
              </a:solidFill>
              <a:ln w="9525">
                <a:noFill/>
                <a:miter lim="800000"/>
                <a:headEnd/>
                <a:tailEnd/>
              </a:ln>
            </p:spPr>
            <p:txBody>
              <a:bodyPr/>
              <a:lstStyle/>
              <a:p>
                <a:endParaRPr lang="en-GB"/>
              </a:p>
            </p:txBody>
          </p:sp>
          <p:pic>
            <p:nvPicPr>
              <p:cNvPr id="46706" name="Picture 515"/>
              <p:cNvPicPr>
                <a:picLocks noChangeAspect="1" noChangeArrowheads="1"/>
              </p:cNvPicPr>
              <p:nvPr/>
            </p:nvPicPr>
            <p:blipFill>
              <a:blip r:embed="rId428"/>
              <a:srcRect/>
              <a:stretch>
                <a:fillRect/>
              </a:stretch>
            </p:blipFill>
            <p:spPr bwMode="auto">
              <a:xfrm>
                <a:off x="759" y="3494"/>
                <a:ext cx="442" cy="8"/>
              </a:xfrm>
              <a:prstGeom prst="rect">
                <a:avLst/>
              </a:prstGeom>
              <a:noFill/>
              <a:ln w="9525">
                <a:noFill/>
                <a:miter lim="800000"/>
                <a:headEnd/>
                <a:tailEnd/>
              </a:ln>
            </p:spPr>
          </p:pic>
          <p:sp>
            <p:nvSpPr>
              <p:cNvPr id="46707" name="Rectangle 516"/>
              <p:cNvSpPr>
                <a:spLocks noChangeArrowheads="1"/>
              </p:cNvSpPr>
              <p:nvPr/>
            </p:nvSpPr>
            <p:spPr bwMode="auto">
              <a:xfrm>
                <a:off x="759" y="3494"/>
                <a:ext cx="442" cy="8"/>
              </a:xfrm>
              <a:prstGeom prst="rect">
                <a:avLst/>
              </a:prstGeom>
              <a:solidFill>
                <a:srgbClr val="FFAD00"/>
              </a:solidFill>
              <a:ln w="9525">
                <a:noFill/>
                <a:miter lim="800000"/>
                <a:headEnd/>
                <a:tailEnd/>
              </a:ln>
            </p:spPr>
            <p:txBody>
              <a:bodyPr/>
              <a:lstStyle/>
              <a:p>
                <a:endParaRPr lang="en-GB"/>
              </a:p>
            </p:txBody>
          </p:sp>
          <p:sp>
            <p:nvSpPr>
              <p:cNvPr id="46708" name="Rectangle 517"/>
              <p:cNvSpPr>
                <a:spLocks noChangeArrowheads="1"/>
              </p:cNvSpPr>
              <p:nvPr/>
            </p:nvSpPr>
            <p:spPr bwMode="auto">
              <a:xfrm>
                <a:off x="759" y="3502"/>
                <a:ext cx="442" cy="8"/>
              </a:xfrm>
              <a:prstGeom prst="rect">
                <a:avLst/>
              </a:prstGeom>
              <a:solidFill>
                <a:srgbClr val="FFAB00"/>
              </a:solidFill>
              <a:ln w="9525">
                <a:noFill/>
                <a:miter lim="800000"/>
                <a:headEnd/>
                <a:tailEnd/>
              </a:ln>
            </p:spPr>
            <p:txBody>
              <a:bodyPr/>
              <a:lstStyle/>
              <a:p>
                <a:endParaRPr lang="en-GB"/>
              </a:p>
            </p:txBody>
          </p:sp>
          <p:pic>
            <p:nvPicPr>
              <p:cNvPr id="46709" name="Picture 518"/>
              <p:cNvPicPr>
                <a:picLocks noChangeAspect="1" noChangeArrowheads="1"/>
              </p:cNvPicPr>
              <p:nvPr/>
            </p:nvPicPr>
            <p:blipFill>
              <a:blip r:embed="rId429"/>
              <a:srcRect/>
              <a:stretch>
                <a:fillRect/>
              </a:stretch>
            </p:blipFill>
            <p:spPr bwMode="auto">
              <a:xfrm>
                <a:off x="759" y="3502"/>
                <a:ext cx="442" cy="8"/>
              </a:xfrm>
              <a:prstGeom prst="rect">
                <a:avLst/>
              </a:prstGeom>
              <a:noFill/>
              <a:ln w="9525">
                <a:noFill/>
                <a:miter lim="800000"/>
                <a:headEnd/>
                <a:tailEnd/>
              </a:ln>
            </p:spPr>
          </p:pic>
          <p:sp>
            <p:nvSpPr>
              <p:cNvPr id="46710" name="Rectangle 519"/>
              <p:cNvSpPr>
                <a:spLocks noChangeArrowheads="1"/>
              </p:cNvSpPr>
              <p:nvPr/>
            </p:nvSpPr>
            <p:spPr bwMode="auto">
              <a:xfrm>
                <a:off x="759" y="3502"/>
                <a:ext cx="442" cy="8"/>
              </a:xfrm>
              <a:prstGeom prst="rect">
                <a:avLst/>
              </a:prstGeom>
              <a:solidFill>
                <a:srgbClr val="FFAB00"/>
              </a:solidFill>
              <a:ln w="9525">
                <a:noFill/>
                <a:miter lim="800000"/>
                <a:headEnd/>
                <a:tailEnd/>
              </a:ln>
            </p:spPr>
            <p:txBody>
              <a:bodyPr/>
              <a:lstStyle/>
              <a:p>
                <a:endParaRPr lang="en-GB"/>
              </a:p>
            </p:txBody>
          </p:sp>
          <p:sp>
            <p:nvSpPr>
              <p:cNvPr id="46711" name="Rectangle 520"/>
              <p:cNvSpPr>
                <a:spLocks noChangeArrowheads="1"/>
              </p:cNvSpPr>
              <p:nvPr/>
            </p:nvSpPr>
            <p:spPr bwMode="auto">
              <a:xfrm>
                <a:off x="759" y="3510"/>
                <a:ext cx="442" cy="8"/>
              </a:xfrm>
              <a:prstGeom prst="rect">
                <a:avLst/>
              </a:prstGeom>
              <a:solidFill>
                <a:srgbClr val="FFA900"/>
              </a:solidFill>
              <a:ln w="9525">
                <a:noFill/>
                <a:miter lim="800000"/>
                <a:headEnd/>
                <a:tailEnd/>
              </a:ln>
            </p:spPr>
            <p:txBody>
              <a:bodyPr/>
              <a:lstStyle/>
              <a:p>
                <a:endParaRPr lang="en-GB"/>
              </a:p>
            </p:txBody>
          </p:sp>
          <p:pic>
            <p:nvPicPr>
              <p:cNvPr id="46712" name="Picture 521"/>
              <p:cNvPicPr>
                <a:picLocks noChangeAspect="1" noChangeArrowheads="1"/>
              </p:cNvPicPr>
              <p:nvPr/>
            </p:nvPicPr>
            <p:blipFill>
              <a:blip r:embed="rId430"/>
              <a:srcRect/>
              <a:stretch>
                <a:fillRect/>
              </a:stretch>
            </p:blipFill>
            <p:spPr bwMode="auto">
              <a:xfrm>
                <a:off x="759" y="3510"/>
                <a:ext cx="442" cy="8"/>
              </a:xfrm>
              <a:prstGeom prst="rect">
                <a:avLst/>
              </a:prstGeom>
              <a:noFill/>
              <a:ln w="9525">
                <a:noFill/>
                <a:miter lim="800000"/>
                <a:headEnd/>
                <a:tailEnd/>
              </a:ln>
            </p:spPr>
          </p:pic>
          <p:sp>
            <p:nvSpPr>
              <p:cNvPr id="46713" name="Rectangle 522"/>
              <p:cNvSpPr>
                <a:spLocks noChangeArrowheads="1"/>
              </p:cNvSpPr>
              <p:nvPr/>
            </p:nvSpPr>
            <p:spPr bwMode="auto">
              <a:xfrm>
                <a:off x="759" y="3510"/>
                <a:ext cx="442" cy="8"/>
              </a:xfrm>
              <a:prstGeom prst="rect">
                <a:avLst/>
              </a:prstGeom>
              <a:solidFill>
                <a:srgbClr val="FFA900"/>
              </a:solidFill>
              <a:ln w="9525">
                <a:noFill/>
                <a:miter lim="800000"/>
                <a:headEnd/>
                <a:tailEnd/>
              </a:ln>
            </p:spPr>
            <p:txBody>
              <a:bodyPr/>
              <a:lstStyle/>
              <a:p>
                <a:endParaRPr lang="en-GB"/>
              </a:p>
            </p:txBody>
          </p:sp>
          <p:sp>
            <p:nvSpPr>
              <p:cNvPr id="46714" name="Rectangle 523"/>
              <p:cNvSpPr>
                <a:spLocks noChangeArrowheads="1"/>
              </p:cNvSpPr>
              <p:nvPr/>
            </p:nvSpPr>
            <p:spPr bwMode="auto">
              <a:xfrm>
                <a:off x="759" y="3518"/>
                <a:ext cx="442" cy="7"/>
              </a:xfrm>
              <a:prstGeom prst="rect">
                <a:avLst/>
              </a:prstGeom>
              <a:solidFill>
                <a:srgbClr val="FFA700"/>
              </a:solidFill>
              <a:ln w="9525">
                <a:noFill/>
                <a:miter lim="800000"/>
                <a:headEnd/>
                <a:tailEnd/>
              </a:ln>
            </p:spPr>
            <p:txBody>
              <a:bodyPr/>
              <a:lstStyle/>
              <a:p>
                <a:endParaRPr lang="en-GB"/>
              </a:p>
            </p:txBody>
          </p:sp>
          <p:pic>
            <p:nvPicPr>
              <p:cNvPr id="46715" name="Picture 524"/>
              <p:cNvPicPr>
                <a:picLocks noChangeAspect="1" noChangeArrowheads="1"/>
              </p:cNvPicPr>
              <p:nvPr/>
            </p:nvPicPr>
            <p:blipFill>
              <a:blip r:embed="rId431"/>
              <a:srcRect/>
              <a:stretch>
                <a:fillRect/>
              </a:stretch>
            </p:blipFill>
            <p:spPr bwMode="auto">
              <a:xfrm>
                <a:off x="759" y="3518"/>
                <a:ext cx="442" cy="7"/>
              </a:xfrm>
              <a:prstGeom prst="rect">
                <a:avLst/>
              </a:prstGeom>
              <a:noFill/>
              <a:ln w="9525">
                <a:noFill/>
                <a:miter lim="800000"/>
                <a:headEnd/>
                <a:tailEnd/>
              </a:ln>
            </p:spPr>
          </p:pic>
          <p:sp>
            <p:nvSpPr>
              <p:cNvPr id="46716" name="Rectangle 525"/>
              <p:cNvSpPr>
                <a:spLocks noChangeArrowheads="1"/>
              </p:cNvSpPr>
              <p:nvPr/>
            </p:nvSpPr>
            <p:spPr bwMode="auto">
              <a:xfrm>
                <a:off x="759" y="3518"/>
                <a:ext cx="442" cy="7"/>
              </a:xfrm>
              <a:prstGeom prst="rect">
                <a:avLst/>
              </a:prstGeom>
              <a:solidFill>
                <a:srgbClr val="FFA700"/>
              </a:solidFill>
              <a:ln w="9525">
                <a:noFill/>
                <a:miter lim="800000"/>
                <a:headEnd/>
                <a:tailEnd/>
              </a:ln>
            </p:spPr>
            <p:txBody>
              <a:bodyPr/>
              <a:lstStyle/>
              <a:p>
                <a:endParaRPr lang="en-GB"/>
              </a:p>
            </p:txBody>
          </p:sp>
          <p:sp>
            <p:nvSpPr>
              <p:cNvPr id="46717" name="Rectangle 526"/>
              <p:cNvSpPr>
                <a:spLocks noChangeArrowheads="1"/>
              </p:cNvSpPr>
              <p:nvPr/>
            </p:nvSpPr>
            <p:spPr bwMode="auto">
              <a:xfrm>
                <a:off x="759" y="3525"/>
                <a:ext cx="442" cy="8"/>
              </a:xfrm>
              <a:prstGeom prst="rect">
                <a:avLst/>
              </a:prstGeom>
              <a:solidFill>
                <a:srgbClr val="FFA500"/>
              </a:solidFill>
              <a:ln w="9525">
                <a:noFill/>
                <a:miter lim="800000"/>
                <a:headEnd/>
                <a:tailEnd/>
              </a:ln>
            </p:spPr>
            <p:txBody>
              <a:bodyPr/>
              <a:lstStyle/>
              <a:p>
                <a:endParaRPr lang="en-GB"/>
              </a:p>
            </p:txBody>
          </p:sp>
          <p:pic>
            <p:nvPicPr>
              <p:cNvPr id="46718" name="Picture 527"/>
              <p:cNvPicPr>
                <a:picLocks noChangeAspect="1" noChangeArrowheads="1"/>
              </p:cNvPicPr>
              <p:nvPr/>
            </p:nvPicPr>
            <p:blipFill>
              <a:blip r:embed="rId432"/>
              <a:srcRect/>
              <a:stretch>
                <a:fillRect/>
              </a:stretch>
            </p:blipFill>
            <p:spPr bwMode="auto">
              <a:xfrm>
                <a:off x="759" y="3525"/>
                <a:ext cx="442" cy="8"/>
              </a:xfrm>
              <a:prstGeom prst="rect">
                <a:avLst/>
              </a:prstGeom>
              <a:noFill/>
              <a:ln w="9525">
                <a:noFill/>
                <a:miter lim="800000"/>
                <a:headEnd/>
                <a:tailEnd/>
              </a:ln>
            </p:spPr>
          </p:pic>
          <p:sp>
            <p:nvSpPr>
              <p:cNvPr id="46719" name="Rectangle 528"/>
              <p:cNvSpPr>
                <a:spLocks noChangeArrowheads="1"/>
              </p:cNvSpPr>
              <p:nvPr/>
            </p:nvSpPr>
            <p:spPr bwMode="auto">
              <a:xfrm>
                <a:off x="759" y="3525"/>
                <a:ext cx="442" cy="8"/>
              </a:xfrm>
              <a:prstGeom prst="rect">
                <a:avLst/>
              </a:prstGeom>
              <a:solidFill>
                <a:srgbClr val="FFA500"/>
              </a:solidFill>
              <a:ln w="9525">
                <a:noFill/>
                <a:miter lim="800000"/>
                <a:headEnd/>
                <a:tailEnd/>
              </a:ln>
            </p:spPr>
            <p:txBody>
              <a:bodyPr/>
              <a:lstStyle/>
              <a:p>
                <a:endParaRPr lang="en-GB"/>
              </a:p>
            </p:txBody>
          </p:sp>
          <p:sp>
            <p:nvSpPr>
              <p:cNvPr id="46720" name="Rectangle 529"/>
              <p:cNvSpPr>
                <a:spLocks noChangeArrowheads="1"/>
              </p:cNvSpPr>
              <p:nvPr/>
            </p:nvSpPr>
            <p:spPr bwMode="auto">
              <a:xfrm>
                <a:off x="759" y="3533"/>
                <a:ext cx="442" cy="8"/>
              </a:xfrm>
              <a:prstGeom prst="rect">
                <a:avLst/>
              </a:prstGeom>
              <a:solidFill>
                <a:srgbClr val="FFA300"/>
              </a:solidFill>
              <a:ln w="9525">
                <a:noFill/>
                <a:miter lim="800000"/>
                <a:headEnd/>
                <a:tailEnd/>
              </a:ln>
            </p:spPr>
            <p:txBody>
              <a:bodyPr/>
              <a:lstStyle/>
              <a:p>
                <a:endParaRPr lang="en-GB"/>
              </a:p>
            </p:txBody>
          </p:sp>
          <p:pic>
            <p:nvPicPr>
              <p:cNvPr id="46721" name="Picture 530"/>
              <p:cNvPicPr>
                <a:picLocks noChangeAspect="1" noChangeArrowheads="1"/>
              </p:cNvPicPr>
              <p:nvPr/>
            </p:nvPicPr>
            <p:blipFill>
              <a:blip r:embed="rId433"/>
              <a:srcRect/>
              <a:stretch>
                <a:fillRect/>
              </a:stretch>
            </p:blipFill>
            <p:spPr bwMode="auto">
              <a:xfrm>
                <a:off x="759" y="3533"/>
                <a:ext cx="442" cy="8"/>
              </a:xfrm>
              <a:prstGeom prst="rect">
                <a:avLst/>
              </a:prstGeom>
              <a:noFill/>
              <a:ln w="9525">
                <a:noFill/>
                <a:miter lim="800000"/>
                <a:headEnd/>
                <a:tailEnd/>
              </a:ln>
            </p:spPr>
          </p:pic>
          <p:sp>
            <p:nvSpPr>
              <p:cNvPr id="46722" name="Rectangle 531"/>
              <p:cNvSpPr>
                <a:spLocks noChangeArrowheads="1"/>
              </p:cNvSpPr>
              <p:nvPr/>
            </p:nvSpPr>
            <p:spPr bwMode="auto">
              <a:xfrm>
                <a:off x="759" y="3533"/>
                <a:ext cx="442" cy="8"/>
              </a:xfrm>
              <a:prstGeom prst="rect">
                <a:avLst/>
              </a:prstGeom>
              <a:solidFill>
                <a:srgbClr val="FFA300"/>
              </a:solidFill>
              <a:ln w="9525">
                <a:noFill/>
                <a:miter lim="800000"/>
                <a:headEnd/>
                <a:tailEnd/>
              </a:ln>
            </p:spPr>
            <p:txBody>
              <a:bodyPr/>
              <a:lstStyle/>
              <a:p>
                <a:endParaRPr lang="en-GB"/>
              </a:p>
            </p:txBody>
          </p:sp>
          <p:sp>
            <p:nvSpPr>
              <p:cNvPr id="46723" name="Rectangle 532"/>
              <p:cNvSpPr>
                <a:spLocks noChangeArrowheads="1"/>
              </p:cNvSpPr>
              <p:nvPr/>
            </p:nvSpPr>
            <p:spPr bwMode="auto">
              <a:xfrm>
                <a:off x="759" y="3541"/>
                <a:ext cx="442" cy="7"/>
              </a:xfrm>
              <a:prstGeom prst="rect">
                <a:avLst/>
              </a:prstGeom>
              <a:solidFill>
                <a:srgbClr val="FFA100"/>
              </a:solidFill>
              <a:ln w="9525">
                <a:noFill/>
                <a:miter lim="800000"/>
                <a:headEnd/>
                <a:tailEnd/>
              </a:ln>
            </p:spPr>
            <p:txBody>
              <a:bodyPr/>
              <a:lstStyle/>
              <a:p>
                <a:endParaRPr lang="en-GB"/>
              </a:p>
            </p:txBody>
          </p:sp>
          <p:pic>
            <p:nvPicPr>
              <p:cNvPr id="46724" name="Picture 533"/>
              <p:cNvPicPr>
                <a:picLocks noChangeAspect="1" noChangeArrowheads="1"/>
              </p:cNvPicPr>
              <p:nvPr/>
            </p:nvPicPr>
            <p:blipFill>
              <a:blip r:embed="rId434"/>
              <a:srcRect/>
              <a:stretch>
                <a:fillRect/>
              </a:stretch>
            </p:blipFill>
            <p:spPr bwMode="auto">
              <a:xfrm>
                <a:off x="759" y="3541"/>
                <a:ext cx="442" cy="7"/>
              </a:xfrm>
              <a:prstGeom prst="rect">
                <a:avLst/>
              </a:prstGeom>
              <a:noFill/>
              <a:ln w="9525">
                <a:noFill/>
                <a:miter lim="800000"/>
                <a:headEnd/>
                <a:tailEnd/>
              </a:ln>
            </p:spPr>
          </p:pic>
          <p:sp>
            <p:nvSpPr>
              <p:cNvPr id="46725" name="Rectangle 534"/>
              <p:cNvSpPr>
                <a:spLocks noChangeArrowheads="1"/>
              </p:cNvSpPr>
              <p:nvPr/>
            </p:nvSpPr>
            <p:spPr bwMode="auto">
              <a:xfrm>
                <a:off x="759" y="3541"/>
                <a:ext cx="442" cy="7"/>
              </a:xfrm>
              <a:prstGeom prst="rect">
                <a:avLst/>
              </a:prstGeom>
              <a:solidFill>
                <a:srgbClr val="FFA100"/>
              </a:solidFill>
              <a:ln w="9525">
                <a:noFill/>
                <a:miter lim="800000"/>
                <a:headEnd/>
                <a:tailEnd/>
              </a:ln>
            </p:spPr>
            <p:txBody>
              <a:bodyPr/>
              <a:lstStyle/>
              <a:p>
                <a:endParaRPr lang="en-GB"/>
              </a:p>
            </p:txBody>
          </p:sp>
          <p:sp>
            <p:nvSpPr>
              <p:cNvPr id="46726" name="Rectangle 535"/>
              <p:cNvSpPr>
                <a:spLocks noChangeArrowheads="1"/>
              </p:cNvSpPr>
              <p:nvPr/>
            </p:nvSpPr>
            <p:spPr bwMode="auto">
              <a:xfrm>
                <a:off x="759" y="3548"/>
                <a:ext cx="442" cy="8"/>
              </a:xfrm>
              <a:prstGeom prst="rect">
                <a:avLst/>
              </a:prstGeom>
              <a:solidFill>
                <a:srgbClr val="FF9F00"/>
              </a:solidFill>
              <a:ln w="9525">
                <a:noFill/>
                <a:miter lim="800000"/>
                <a:headEnd/>
                <a:tailEnd/>
              </a:ln>
            </p:spPr>
            <p:txBody>
              <a:bodyPr/>
              <a:lstStyle/>
              <a:p>
                <a:endParaRPr lang="en-GB"/>
              </a:p>
            </p:txBody>
          </p:sp>
          <p:pic>
            <p:nvPicPr>
              <p:cNvPr id="46727" name="Picture 536"/>
              <p:cNvPicPr>
                <a:picLocks noChangeAspect="1" noChangeArrowheads="1"/>
              </p:cNvPicPr>
              <p:nvPr/>
            </p:nvPicPr>
            <p:blipFill>
              <a:blip r:embed="rId435"/>
              <a:srcRect/>
              <a:stretch>
                <a:fillRect/>
              </a:stretch>
            </p:blipFill>
            <p:spPr bwMode="auto">
              <a:xfrm>
                <a:off x="759" y="3548"/>
                <a:ext cx="442" cy="8"/>
              </a:xfrm>
              <a:prstGeom prst="rect">
                <a:avLst/>
              </a:prstGeom>
              <a:noFill/>
              <a:ln w="9525">
                <a:noFill/>
                <a:miter lim="800000"/>
                <a:headEnd/>
                <a:tailEnd/>
              </a:ln>
            </p:spPr>
          </p:pic>
          <p:sp>
            <p:nvSpPr>
              <p:cNvPr id="46728" name="Rectangle 537"/>
              <p:cNvSpPr>
                <a:spLocks noChangeArrowheads="1"/>
              </p:cNvSpPr>
              <p:nvPr/>
            </p:nvSpPr>
            <p:spPr bwMode="auto">
              <a:xfrm>
                <a:off x="759" y="3548"/>
                <a:ext cx="442" cy="8"/>
              </a:xfrm>
              <a:prstGeom prst="rect">
                <a:avLst/>
              </a:prstGeom>
              <a:solidFill>
                <a:srgbClr val="FF9F00"/>
              </a:solidFill>
              <a:ln w="9525">
                <a:noFill/>
                <a:miter lim="800000"/>
                <a:headEnd/>
                <a:tailEnd/>
              </a:ln>
            </p:spPr>
            <p:txBody>
              <a:bodyPr/>
              <a:lstStyle/>
              <a:p>
                <a:endParaRPr lang="en-GB"/>
              </a:p>
            </p:txBody>
          </p:sp>
          <p:sp>
            <p:nvSpPr>
              <p:cNvPr id="46729" name="Rectangle 538"/>
              <p:cNvSpPr>
                <a:spLocks noChangeArrowheads="1"/>
              </p:cNvSpPr>
              <p:nvPr/>
            </p:nvSpPr>
            <p:spPr bwMode="auto">
              <a:xfrm>
                <a:off x="759" y="3556"/>
                <a:ext cx="442" cy="8"/>
              </a:xfrm>
              <a:prstGeom prst="rect">
                <a:avLst/>
              </a:prstGeom>
              <a:solidFill>
                <a:srgbClr val="FF9D00"/>
              </a:solidFill>
              <a:ln w="9525">
                <a:noFill/>
                <a:miter lim="800000"/>
                <a:headEnd/>
                <a:tailEnd/>
              </a:ln>
            </p:spPr>
            <p:txBody>
              <a:bodyPr/>
              <a:lstStyle/>
              <a:p>
                <a:endParaRPr lang="en-GB"/>
              </a:p>
            </p:txBody>
          </p:sp>
          <p:pic>
            <p:nvPicPr>
              <p:cNvPr id="46730" name="Picture 539"/>
              <p:cNvPicPr>
                <a:picLocks noChangeAspect="1" noChangeArrowheads="1"/>
              </p:cNvPicPr>
              <p:nvPr/>
            </p:nvPicPr>
            <p:blipFill>
              <a:blip r:embed="rId436"/>
              <a:srcRect/>
              <a:stretch>
                <a:fillRect/>
              </a:stretch>
            </p:blipFill>
            <p:spPr bwMode="auto">
              <a:xfrm>
                <a:off x="759" y="3556"/>
                <a:ext cx="442" cy="8"/>
              </a:xfrm>
              <a:prstGeom prst="rect">
                <a:avLst/>
              </a:prstGeom>
              <a:noFill/>
              <a:ln w="9525">
                <a:noFill/>
                <a:miter lim="800000"/>
                <a:headEnd/>
                <a:tailEnd/>
              </a:ln>
            </p:spPr>
          </p:pic>
          <p:sp>
            <p:nvSpPr>
              <p:cNvPr id="46731" name="Rectangle 540"/>
              <p:cNvSpPr>
                <a:spLocks noChangeArrowheads="1"/>
              </p:cNvSpPr>
              <p:nvPr/>
            </p:nvSpPr>
            <p:spPr bwMode="auto">
              <a:xfrm>
                <a:off x="759" y="3556"/>
                <a:ext cx="442" cy="8"/>
              </a:xfrm>
              <a:prstGeom prst="rect">
                <a:avLst/>
              </a:prstGeom>
              <a:solidFill>
                <a:srgbClr val="FF9D00"/>
              </a:solidFill>
              <a:ln w="9525">
                <a:noFill/>
                <a:miter lim="800000"/>
                <a:headEnd/>
                <a:tailEnd/>
              </a:ln>
            </p:spPr>
            <p:txBody>
              <a:bodyPr/>
              <a:lstStyle/>
              <a:p>
                <a:endParaRPr lang="en-GB"/>
              </a:p>
            </p:txBody>
          </p:sp>
          <p:sp>
            <p:nvSpPr>
              <p:cNvPr id="46732" name="Rectangle 541"/>
              <p:cNvSpPr>
                <a:spLocks noChangeArrowheads="1"/>
              </p:cNvSpPr>
              <p:nvPr/>
            </p:nvSpPr>
            <p:spPr bwMode="auto">
              <a:xfrm>
                <a:off x="759" y="3564"/>
                <a:ext cx="442" cy="7"/>
              </a:xfrm>
              <a:prstGeom prst="rect">
                <a:avLst/>
              </a:prstGeom>
              <a:solidFill>
                <a:srgbClr val="FF9B00"/>
              </a:solidFill>
              <a:ln w="9525">
                <a:noFill/>
                <a:miter lim="800000"/>
                <a:headEnd/>
                <a:tailEnd/>
              </a:ln>
            </p:spPr>
            <p:txBody>
              <a:bodyPr/>
              <a:lstStyle/>
              <a:p>
                <a:endParaRPr lang="en-GB"/>
              </a:p>
            </p:txBody>
          </p:sp>
          <p:pic>
            <p:nvPicPr>
              <p:cNvPr id="46733" name="Picture 542"/>
              <p:cNvPicPr>
                <a:picLocks noChangeAspect="1" noChangeArrowheads="1"/>
              </p:cNvPicPr>
              <p:nvPr/>
            </p:nvPicPr>
            <p:blipFill>
              <a:blip r:embed="rId437"/>
              <a:srcRect/>
              <a:stretch>
                <a:fillRect/>
              </a:stretch>
            </p:blipFill>
            <p:spPr bwMode="auto">
              <a:xfrm>
                <a:off x="759" y="3564"/>
                <a:ext cx="442" cy="7"/>
              </a:xfrm>
              <a:prstGeom prst="rect">
                <a:avLst/>
              </a:prstGeom>
              <a:noFill/>
              <a:ln w="9525">
                <a:noFill/>
                <a:miter lim="800000"/>
                <a:headEnd/>
                <a:tailEnd/>
              </a:ln>
            </p:spPr>
          </p:pic>
          <p:sp>
            <p:nvSpPr>
              <p:cNvPr id="46734" name="Rectangle 543"/>
              <p:cNvSpPr>
                <a:spLocks noChangeArrowheads="1"/>
              </p:cNvSpPr>
              <p:nvPr/>
            </p:nvSpPr>
            <p:spPr bwMode="auto">
              <a:xfrm>
                <a:off x="759" y="3564"/>
                <a:ext cx="442" cy="7"/>
              </a:xfrm>
              <a:prstGeom prst="rect">
                <a:avLst/>
              </a:prstGeom>
              <a:solidFill>
                <a:srgbClr val="FF9B00"/>
              </a:solidFill>
              <a:ln w="9525">
                <a:noFill/>
                <a:miter lim="800000"/>
                <a:headEnd/>
                <a:tailEnd/>
              </a:ln>
            </p:spPr>
            <p:txBody>
              <a:bodyPr/>
              <a:lstStyle/>
              <a:p>
                <a:endParaRPr lang="en-GB"/>
              </a:p>
            </p:txBody>
          </p:sp>
          <p:sp>
            <p:nvSpPr>
              <p:cNvPr id="46735" name="Rectangle 544"/>
              <p:cNvSpPr>
                <a:spLocks noChangeArrowheads="1"/>
              </p:cNvSpPr>
              <p:nvPr/>
            </p:nvSpPr>
            <p:spPr bwMode="auto">
              <a:xfrm>
                <a:off x="759" y="3571"/>
                <a:ext cx="442" cy="9"/>
              </a:xfrm>
              <a:prstGeom prst="rect">
                <a:avLst/>
              </a:prstGeom>
              <a:solidFill>
                <a:srgbClr val="FF9900"/>
              </a:solidFill>
              <a:ln w="9525">
                <a:noFill/>
                <a:miter lim="800000"/>
                <a:headEnd/>
                <a:tailEnd/>
              </a:ln>
            </p:spPr>
            <p:txBody>
              <a:bodyPr/>
              <a:lstStyle/>
              <a:p>
                <a:endParaRPr lang="en-GB"/>
              </a:p>
            </p:txBody>
          </p:sp>
          <p:pic>
            <p:nvPicPr>
              <p:cNvPr id="46736" name="Picture 545"/>
              <p:cNvPicPr>
                <a:picLocks noChangeAspect="1" noChangeArrowheads="1"/>
              </p:cNvPicPr>
              <p:nvPr/>
            </p:nvPicPr>
            <p:blipFill>
              <a:blip r:embed="rId438"/>
              <a:srcRect/>
              <a:stretch>
                <a:fillRect/>
              </a:stretch>
            </p:blipFill>
            <p:spPr bwMode="auto">
              <a:xfrm>
                <a:off x="759" y="3571"/>
                <a:ext cx="442" cy="9"/>
              </a:xfrm>
              <a:prstGeom prst="rect">
                <a:avLst/>
              </a:prstGeom>
              <a:noFill/>
              <a:ln w="9525">
                <a:noFill/>
                <a:miter lim="800000"/>
                <a:headEnd/>
                <a:tailEnd/>
              </a:ln>
            </p:spPr>
          </p:pic>
          <p:sp>
            <p:nvSpPr>
              <p:cNvPr id="46737" name="Rectangle 546"/>
              <p:cNvSpPr>
                <a:spLocks noChangeArrowheads="1"/>
              </p:cNvSpPr>
              <p:nvPr/>
            </p:nvSpPr>
            <p:spPr bwMode="auto">
              <a:xfrm>
                <a:off x="759" y="3571"/>
                <a:ext cx="442" cy="9"/>
              </a:xfrm>
              <a:prstGeom prst="rect">
                <a:avLst/>
              </a:prstGeom>
              <a:solidFill>
                <a:srgbClr val="FF9900"/>
              </a:solidFill>
              <a:ln w="9525">
                <a:noFill/>
                <a:miter lim="800000"/>
                <a:headEnd/>
                <a:tailEnd/>
              </a:ln>
            </p:spPr>
            <p:txBody>
              <a:bodyPr/>
              <a:lstStyle/>
              <a:p>
                <a:endParaRPr lang="en-GB"/>
              </a:p>
            </p:txBody>
          </p:sp>
          <p:sp>
            <p:nvSpPr>
              <p:cNvPr id="46738" name="Rectangle 547"/>
              <p:cNvSpPr>
                <a:spLocks noChangeArrowheads="1"/>
              </p:cNvSpPr>
              <p:nvPr/>
            </p:nvSpPr>
            <p:spPr bwMode="auto">
              <a:xfrm>
                <a:off x="759" y="3580"/>
                <a:ext cx="442" cy="8"/>
              </a:xfrm>
              <a:prstGeom prst="rect">
                <a:avLst/>
              </a:prstGeom>
              <a:solidFill>
                <a:srgbClr val="FF9700"/>
              </a:solidFill>
              <a:ln w="9525">
                <a:noFill/>
                <a:miter lim="800000"/>
                <a:headEnd/>
                <a:tailEnd/>
              </a:ln>
            </p:spPr>
            <p:txBody>
              <a:bodyPr/>
              <a:lstStyle/>
              <a:p>
                <a:endParaRPr lang="en-GB"/>
              </a:p>
            </p:txBody>
          </p:sp>
          <p:pic>
            <p:nvPicPr>
              <p:cNvPr id="46739" name="Picture 548"/>
              <p:cNvPicPr>
                <a:picLocks noChangeAspect="1" noChangeArrowheads="1"/>
              </p:cNvPicPr>
              <p:nvPr/>
            </p:nvPicPr>
            <p:blipFill>
              <a:blip r:embed="rId439"/>
              <a:srcRect/>
              <a:stretch>
                <a:fillRect/>
              </a:stretch>
            </p:blipFill>
            <p:spPr bwMode="auto">
              <a:xfrm>
                <a:off x="759" y="3580"/>
                <a:ext cx="442" cy="8"/>
              </a:xfrm>
              <a:prstGeom prst="rect">
                <a:avLst/>
              </a:prstGeom>
              <a:noFill/>
              <a:ln w="9525">
                <a:noFill/>
                <a:miter lim="800000"/>
                <a:headEnd/>
                <a:tailEnd/>
              </a:ln>
            </p:spPr>
          </p:pic>
          <p:sp>
            <p:nvSpPr>
              <p:cNvPr id="46740" name="Rectangle 549"/>
              <p:cNvSpPr>
                <a:spLocks noChangeArrowheads="1"/>
              </p:cNvSpPr>
              <p:nvPr/>
            </p:nvSpPr>
            <p:spPr bwMode="auto">
              <a:xfrm>
                <a:off x="759" y="3580"/>
                <a:ext cx="442" cy="8"/>
              </a:xfrm>
              <a:prstGeom prst="rect">
                <a:avLst/>
              </a:prstGeom>
              <a:solidFill>
                <a:srgbClr val="FF9700"/>
              </a:solidFill>
              <a:ln w="9525">
                <a:noFill/>
                <a:miter lim="800000"/>
                <a:headEnd/>
                <a:tailEnd/>
              </a:ln>
            </p:spPr>
            <p:txBody>
              <a:bodyPr/>
              <a:lstStyle/>
              <a:p>
                <a:endParaRPr lang="en-GB"/>
              </a:p>
            </p:txBody>
          </p:sp>
          <p:sp>
            <p:nvSpPr>
              <p:cNvPr id="46741" name="Rectangle 550"/>
              <p:cNvSpPr>
                <a:spLocks noChangeArrowheads="1"/>
              </p:cNvSpPr>
              <p:nvPr/>
            </p:nvSpPr>
            <p:spPr bwMode="auto">
              <a:xfrm>
                <a:off x="759" y="3588"/>
                <a:ext cx="442" cy="6"/>
              </a:xfrm>
              <a:prstGeom prst="rect">
                <a:avLst/>
              </a:prstGeom>
              <a:solidFill>
                <a:srgbClr val="FF9500"/>
              </a:solidFill>
              <a:ln w="9525">
                <a:noFill/>
                <a:miter lim="800000"/>
                <a:headEnd/>
                <a:tailEnd/>
              </a:ln>
            </p:spPr>
            <p:txBody>
              <a:bodyPr/>
              <a:lstStyle/>
              <a:p>
                <a:endParaRPr lang="en-GB"/>
              </a:p>
            </p:txBody>
          </p:sp>
          <p:pic>
            <p:nvPicPr>
              <p:cNvPr id="46742" name="Picture 551"/>
              <p:cNvPicPr>
                <a:picLocks noChangeAspect="1" noChangeArrowheads="1"/>
              </p:cNvPicPr>
              <p:nvPr/>
            </p:nvPicPr>
            <p:blipFill>
              <a:blip r:embed="rId440"/>
              <a:srcRect/>
              <a:stretch>
                <a:fillRect/>
              </a:stretch>
            </p:blipFill>
            <p:spPr bwMode="auto">
              <a:xfrm>
                <a:off x="759" y="3588"/>
                <a:ext cx="442" cy="6"/>
              </a:xfrm>
              <a:prstGeom prst="rect">
                <a:avLst/>
              </a:prstGeom>
              <a:noFill/>
              <a:ln w="9525">
                <a:noFill/>
                <a:miter lim="800000"/>
                <a:headEnd/>
                <a:tailEnd/>
              </a:ln>
            </p:spPr>
          </p:pic>
          <p:sp>
            <p:nvSpPr>
              <p:cNvPr id="46743" name="Rectangle 552"/>
              <p:cNvSpPr>
                <a:spLocks noChangeArrowheads="1"/>
              </p:cNvSpPr>
              <p:nvPr/>
            </p:nvSpPr>
            <p:spPr bwMode="auto">
              <a:xfrm>
                <a:off x="759" y="3588"/>
                <a:ext cx="442" cy="6"/>
              </a:xfrm>
              <a:prstGeom prst="rect">
                <a:avLst/>
              </a:prstGeom>
              <a:solidFill>
                <a:srgbClr val="FF9500"/>
              </a:solidFill>
              <a:ln w="9525">
                <a:noFill/>
                <a:miter lim="800000"/>
                <a:headEnd/>
                <a:tailEnd/>
              </a:ln>
            </p:spPr>
            <p:txBody>
              <a:bodyPr/>
              <a:lstStyle/>
              <a:p>
                <a:endParaRPr lang="en-GB"/>
              </a:p>
            </p:txBody>
          </p:sp>
          <p:sp>
            <p:nvSpPr>
              <p:cNvPr id="46744" name="Rectangle 553"/>
              <p:cNvSpPr>
                <a:spLocks noChangeArrowheads="1"/>
              </p:cNvSpPr>
              <p:nvPr/>
            </p:nvSpPr>
            <p:spPr bwMode="auto">
              <a:xfrm>
                <a:off x="759" y="3594"/>
                <a:ext cx="442" cy="9"/>
              </a:xfrm>
              <a:prstGeom prst="rect">
                <a:avLst/>
              </a:prstGeom>
              <a:solidFill>
                <a:srgbClr val="FF9300"/>
              </a:solidFill>
              <a:ln w="9525">
                <a:noFill/>
                <a:miter lim="800000"/>
                <a:headEnd/>
                <a:tailEnd/>
              </a:ln>
            </p:spPr>
            <p:txBody>
              <a:bodyPr/>
              <a:lstStyle/>
              <a:p>
                <a:endParaRPr lang="en-GB"/>
              </a:p>
            </p:txBody>
          </p:sp>
          <p:pic>
            <p:nvPicPr>
              <p:cNvPr id="46745" name="Picture 554"/>
              <p:cNvPicPr>
                <a:picLocks noChangeAspect="1" noChangeArrowheads="1"/>
              </p:cNvPicPr>
              <p:nvPr/>
            </p:nvPicPr>
            <p:blipFill>
              <a:blip r:embed="rId441"/>
              <a:srcRect/>
              <a:stretch>
                <a:fillRect/>
              </a:stretch>
            </p:blipFill>
            <p:spPr bwMode="auto">
              <a:xfrm>
                <a:off x="759" y="3594"/>
                <a:ext cx="442" cy="9"/>
              </a:xfrm>
              <a:prstGeom prst="rect">
                <a:avLst/>
              </a:prstGeom>
              <a:noFill/>
              <a:ln w="9525">
                <a:noFill/>
                <a:miter lim="800000"/>
                <a:headEnd/>
                <a:tailEnd/>
              </a:ln>
            </p:spPr>
          </p:pic>
          <p:sp>
            <p:nvSpPr>
              <p:cNvPr id="46746" name="Rectangle 555"/>
              <p:cNvSpPr>
                <a:spLocks noChangeArrowheads="1"/>
              </p:cNvSpPr>
              <p:nvPr/>
            </p:nvSpPr>
            <p:spPr bwMode="auto">
              <a:xfrm>
                <a:off x="759" y="3594"/>
                <a:ext cx="442" cy="9"/>
              </a:xfrm>
              <a:prstGeom prst="rect">
                <a:avLst/>
              </a:prstGeom>
              <a:solidFill>
                <a:srgbClr val="FF9300"/>
              </a:solidFill>
              <a:ln w="9525">
                <a:noFill/>
                <a:miter lim="800000"/>
                <a:headEnd/>
                <a:tailEnd/>
              </a:ln>
            </p:spPr>
            <p:txBody>
              <a:bodyPr/>
              <a:lstStyle/>
              <a:p>
                <a:endParaRPr lang="en-GB"/>
              </a:p>
            </p:txBody>
          </p:sp>
          <p:sp>
            <p:nvSpPr>
              <p:cNvPr id="46747" name="Rectangle 556"/>
              <p:cNvSpPr>
                <a:spLocks noChangeArrowheads="1"/>
              </p:cNvSpPr>
              <p:nvPr/>
            </p:nvSpPr>
            <p:spPr bwMode="auto">
              <a:xfrm>
                <a:off x="759" y="3603"/>
                <a:ext cx="442" cy="8"/>
              </a:xfrm>
              <a:prstGeom prst="rect">
                <a:avLst/>
              </a:prstGeom>
              <a:solidFill>
                <a:srgbClr val="FF9100"/>
              </a:solidFill>
              <a:ln w="9525">
                <a:noFill/>
                <a:miter lim="800000"/>
                <a:headEnd/>
                <a:tailEnd/>
              </a:ln>
            </p:spPr>
            <p:txBody>
              <a:bodyPr/>
              <a:lstStyle/>
              <a:p>
                <a:endParaRPr lang="en-GB"/>
              </a:p>
            </p:txBody>
          </p:sp>
          <p:pic>
            <p:nvPicPr>
              <p:cNvPr id="46748" name="Picture 557"/>
              <p:cNvPicPr>
                <a:picLocks noChangeAspect="1" noChangeArrowheads="1"/>
              </p:cNvPicPr>
              <p:nvPr/>
            </p:nvPicPr>
            <p:blipFill>
              <a:blip r:embed="rId442"/>
              <a:srcRect/>
              <a:stretch>
                <a:fillRect/>
              </a:stretch>
            </p:blipFill>
            <p:spPr bwMode="auto">
              <a:xfrm>
                <a:off x="759" y="3603"/>
                <a:ext cx="442" cy="8"/>
              </a:xfrm>
              <a:prstGeom prst="rect">
                <a:avLst/>
              </a:prstGeom>
              <a:noFill/>
              <a:ln w="9525">
                <a:noFill/>
                <a:miter lim="800000"/>
                <a:headEnd/>
                <a:tailEnd/>
              </a:ln>
            </p:spPr>
          </p:pic>
          <p:sp>
            <p:nvSpPr>
              <p:cNvPr id="46749" name="Rectangle 558"/>
              <p:cNvSpPr>
                <a:spLocks noChangeArrowheads="1"/>
              </p:cNvSpPr>
              <p:nvPr/>
            </p:nvSpPr>
            <p:spPr bwMode="auto">
              <a:xfrm>
                <a:off x="759" y="3603"/>
                <a:ext cx="442" cy="8"/>
              </a:xfrm>
              <a:prstGeom prst="rect">
                <a:avLst/>
              </a:prstGeom>
              <a:solidFill>
                <a:srgbClr val="FF9100"/>
              </a:solidFill>
              <a:ln w="9525">
                <a:noFill/>
                <a:miter lim="800000"/>
                <a:headEnd/>
                <a:tailEnd/>
              </a:ln>
            </p:spPr>
            <p:txBody>
              <a:bodyPr/>
              <a:lstStyle/>
              <a:p>
                <a:endParaRPr lang="en-GB"/>
              </a:p>
            </p:txBody>
          </p:sp>
          <p:sp>
            <p:nvSpPr>
              <p:cNvPr id="46750" name="Rectangle 559"/>
              <p:cNvSpPr>
                <a:spLocks noChangeArrowheads="1"/>
              </p:cNvSpPr>
              <p:nvPr/>
            </p:nvSpPr>
            <p:spPr bwMode="auto">
              <a:xfrm>
                <a:off x="759" y="3611"/>
                <a:ext cx="442" cy="7"/>
              </a:xfrm>
              <a:prstGeom prst="rect">
                <a:avLst/>
              </a:prstGeom>
              <a:solidFill>
                <a:srgbClr val="FF8F00"/>
              </a:solidFill>
              <a:ln w="9525">
                <a:noFill/>
                <a:miter lim="800000"/>
                <a:headEnd/>
                <a:tailEnd/>
              </a:ln>
            </p:spPr>
            <p:txBody>
              <a:bodyPr/>
              <a:lstStyle/>
              <a:p>
                <a:endParaRPr lang="en-GB"/>
              </a:p>
            </p:txBody>
          </p:sp>
          <p:pic>
            <p:nvPicPr>
              <p:cNvPr id="46751" name="Picture 560"/>
              <p:cNvPicPr>
                <a:picLocks noChangeAspect="1" noChangeArrowheads="1"/>
              </p:cNvPicPr>
              <p:nvPr/>
            </p:nvPicPr>
            <p:blipFill>
              <a:blip r:embed="rId443"/>
              <a:srcRect/>
              <a:stretch>
                <a:fillRect/>
              </a:stretch>
            </p:blipFill>
            <p:spPr bwMode="auto">
              <a:xfrm>
                <a:off x="759" y="3611"/>
                <a:ext cx="442" cy="7"/>
              </a:xfrm>
              <a:prstGeom prst="rect">
                <a:avLst/>
              </a:prstGeom>
              <a:noFill/>
              <a:ln w="9525">
                <a:noFill/>
                <a:miter lim="800000"/>
                <a:headEnd/>
                <a:tailEnd/>
              </a:ln>
            </p:spPr>
          </p:pic>
          <p:sp>
            <p:nvSpPr>
              <p:cNvPr id="46752" name="Rectangle 561"/>
              <p:cNvSpPr>
                <a:spLocks noChangeArrowheads="1"/>
              </p:cNvSpPr>
              <p:nvPr/>
            </p:nvSpPr>
            <p:spPr bwMode="auto">
              <a:xfrm>
                <a:off x="759" y="3611"/>
                <a:ext cx="442" cy="7"/>
              </a:xfrm>
              <a:prstGeom prst="rect">
                <a:avLst/>
              </a:prstGeom>
              <a:solidFill>
                <a:srgbClr val="FF8F00"/>
              </a:solidFill>
              <a:ln w="9525">
                <a:noFill/>
                <a:miter lim="800000"/>
                <a:headEnd/>
                <a:tailEnd/>
              </a:ln>
            </p:spPr>
            <p:txBody>
              <a:bodyPr/>
              <a:lstStyle/>
              <a:p>
                <a:endParaRPr lang="en-GB"/>
              </a:p>
            </p:txBody>
          </p:sp>
          <p:sp>
            <p:nvSpPr>
              <p:cNvPr id="46753" name="Rectangle 562"/>
              <p:cNvSpPr>
                <a:spLocks noChangeArrowheads="1"/>
              </p:cNvSpPr>
              <p:nvPr/>
            </p:nvSpPr>
            <p:spPr bwMode="auto">
              <a:xfrm>
                <a:off x="759" y="3618"/>
                <a:ext cx="442" cy="8"/>
              </a:xfrm>
              <a:prstGeom prst="rect">
                <a:avLst/>
              </a:prstGeom>
              <a:solidFill>
                <a:srgbClr val="FF8D00"/>
              </a:solidFill>
              <a:ln w="9525">
                <a:noFill/>
                <a:miter lim="800000"/>
                <a:headEnd/>
                <a:tailEnd/>
              </a:ln>
            </p:spPr>
            <p:txBody>
              <a:bodyPr/>
              <a:lstStyle/>
              <a:p>
                <a:endParaRPr lang="en-GB"/>
              </a:p>
            </p:txBody>
          </p:sp>
          <p:pic>
            <p:nvPicPr>
              <p:cNvPr id="46754" name="Picture 563"/>
              <p:cNvPicPr>
                <a:picLocks noChangeAspect="1" noChangeArrowheads="1"/>
              </p:cNvPicPr>
              <p:nvPr/>
            </p:nvPicPr>
            <p:blipFill>
              <a:blip r:embed="rId444"/>
              <a:srcRect/>
              <a:stretch>
                <a:fillRect/>
              </a:stretch>
            </p:blipFill>
            <p:spPr bwMode="auto">
              <a:xfrm>
                <a:off x="759" y="3618"/>
                <a:ext cx="442" cy="8"/>
              </a:xfrm>
              <a:prstGeom prst="rect">
                <a:avLst/>
              </a:prstGeom>
              <a:noFill/>
              <a:ln w="9525">
                <a:noFill/>
                <a:miter lim="800000"/>
                <a:headEnd/>
                <a:tailEnd/>
              </a:ln>
            </p:spPr>
          </p:pic>
          <p:sp>
            <p:nvSpPr>
              <p:cNvPr id="46755" name="Rectangle 564"/>
              <p:cNvSpPr>
                <a:spLocks noChangeArrowheads="1"/>
              </p:cNvSpPr>
              <p:nvPr/>
            </p:nvSpPr>
            <p:spPr bwMode="auto">
              <a:xfrm>
                <a:off x="759" y="3618"/>
                <a:ext cx="442" cy="8"/>
              </a:xfrm>
              <a:prstGeom prst="rect">
                <a:avLst/>
              </a:prstGeom>
              <a:solidFill>
                <a:srgbClr val="FF8D00"/>
              </a:solidFill>
              <a:ln w="9525">
                <a:noFill/>
                <a:miter lim="800000"/>
                <a:headEnd/>
                <a:tailEnd/>
              </a:ln>
            </p:spPr>
            <p:txBody>
              <a:bodyPr/>
              <a:lstStyle/>
              <a:p>
                <a:endParaRPr lang="en-GB"/>
              </a:p>
            </p:txBody>
          </p:sp>
          <p:sp>
            <p:nvSpPr>
              <p:cNvPr id="46756" name="Rectangle 565"/>
              <p:cNvSpPr>
                <a:spLocks noChangeArrowheads="1"/>
              </p:cNvSpPr>
              <p:nvPr/>
            </p:nvSpPr>
            <p:spPr bwMode="auto">
              <a:xfrm>
                <a:off x="759" y="3626"/>
                <a:ext cx="442" cy="8"/>
              </a:xfrm>
              <a:prstGeom prst="rect">
                <a:avLst/>
              </a:prstGeom>
              <a:solidFill>
                <a:srgbClr val="FF8B00"/>
              </a:solidFill>
              <a:ln w="9525">
                <a:noFill/>
                <a:miter lim="800000"/>
                <a:headEnd/>
                <a:tailEnd/>
              </a:ln>
            </p:spPr>
            <p:txBody>
              <a:bodyPr/>
              <a:lstStyle/>
              <a:p>
                <a:endParaRPr lang="en-GB"/>
              </a:p>
            </p:txBody>
          </p:sp>
          <p:pic>
            <p:nvPicPr>
              <p:cNvPr id="46757" name="Picture 566"/>
              <p:cNvPicPr>
                <a:picLocks noChangeAspect="1" noChangeArrowheads="1"/>
              </p:cNvPicPr>
              <p:nvPr/>
            </p:nvPicPr>
            <p:blipFill>
              <a:blip r:embed="rId445"/>
              <a:srcRect/>
              <a:stretch>
                <a:fillRect/>
              </a:stretch>
            </p:blipFill>
            <p:spPr bwMode="auto">
              <a:xfrm>
                <a:off x="759" y="3626"/>
                <a:ext cx="442" cy="8"/>
              </a:xfrm>
              <a:prstGeom prst="rect">
                <a:avLst/>
              </a:prstGeom>
              <a:noFill/>
              <a:ln w="9525">
                <a:noFill/>
                <a:miter lim="800000"/>
                <a:headEnd/>
                <a:tailEnd/>
              </a:ln>
            </p:spPr>
          </p:pic>
          <p:sp>
            <p:nvSpPr>
              <p:cNvPr id="46758" name="Rectangle 567"/>
              <p:cNvSpPr>
                <a:spLocks noChangeArrowheads="1"/>
              </p:cNvSpPr>
              <p:nvPr/>
            </p:nvSpPr>
            <p:spPr bwMode="auto">
              <a:xfrm>
                <a:off x="759" y="3626"/>
                <a:ext cx="442" cy="8"/>
              </a:xfrm>
              <a:prstGeom prst="rect">
                <a:avLst/>
              </a:prstGeom>
              <a:solidFill>
                <a:srgbClr val="FF8B00"/>
              </a:solidFill>
              <a:ln w="9525">
                <a:noFill/>
                <a:miter lim="800000"/>
                <a:headEnd/>
                <a:tailEnd/>
              </a:ln>
            </p:spPr>
            <p:txBody>
              <a:bodyPr/>
              <a:lstStyle/>
              <a:p>
                <a:endParaRPr lang="en-GB"/>
              </a:p>
            </p:txBody>
          </p:sp>
          <p:sp>
            <p:nvSpPr>
              <p:cNvPr id="46759" name="Rectangle 568"/>
              <p:cNvSpPr>
                <a:spLocks noChangeArrowheads="1"/>
              </p:cNvSpPr>
              <p:nvPr/>
            </p:nvSpPr>
            <p:spPr bwMode="auto">
              <a:xfrm>
                <a:off x="759" y="3634"/>
                <a:ext cx="442" cy="7"/>
              </a:xfrm>
              <a:prstGeom prst="rect">
                <a:avLst/>
              </a:prstGeom>
              <a:solidFill>
                <a:srgbClr val="FF8900"/>
              </a:solidFill>
              <a:ln w="9525">
                <a:noFill/>
                <a:miter lim="800000"/>
                <a:headEnd/>
                <a:tailEnd/>
              </a:ln>
            </p:spPr>
            <p:txBody>
              <a:bodyPr/>
              <a:lstStyle/>
              <a:p>
                <a:endParaRPr lang="en-GB"/>
              </a:p>
            </p:txBody>
          </p:sp>
          <p:pic>
            <p:nvPicPr>
              <p:cNvPr id="46760" name="Picture 569"/>
              <p:cNvPicPr>
                <a:picLocks noChangeAspect="1" noChangeArrowheads="1"/>
              </p:cNvPicPr>
              <p:nvPr/>
            </p:nvPicPr>
            <p:blipFill>
              <a:blip r:embed="rId446"/>
              <a:srcRect/>
              <a:stretch>
                <a:fillRect/>
              </a:stretch>
            </p:blipFill>
            <p:spPr bwMode="auto">
              <a:xfrm>
                <a:off x="759" y="3634"/>
                <a:ext cx="442" cy="7"/>
              </a:xfrm>
              <a:prstGeom prst="rect">
                <a:avLst/>
              </a:prstGeom>
              <a:noFill/>
              <a:ln w="9525">
                <a:noFill/>
                <a:miter lim="800000"/>
                <a:headEnd/>
                <a:tailEnd/>
              </a:ln>
            </p:spPr>
          </p:pic>
          <p:sp>
            <p:nvSpPr>
              <p:cNvPr id="46761" name="Rectangle 570"/>
              <p:cNvSpPr>
                <a:spLocks noChangeArrowheads="1"/>
              </p:cNvSpPr>
              <p:nvPr/>
            </p:nvSpPr>
            <p:spPr bwMode="auto">
              <a:xfrm>
                <a:off x="759" y="3634"/>
                <a:ext cx="442" cy="7"/>
              </a:xfrm>
              <a:prstGeom prst="rect">
                <a:avLst/>
              </a:prstGeom>
              <a:solidFill>
                <a:srgbClr val="FF8900"/>
              </a:solidFill>
              <a:ln w="9525">
                <a:noFill/>
                <a:miter lim="800000"/>
                <a:headEnd/>
                <a:tailEnd/>
              </a:ln>
            </p:spPr>
            <p:txBody>
              <a:bodyPr/>
              <a:lstStyle/>
              <a:p>
                <a:endParaRPr lang="en-GB"/>
              </a:p>
            </p:txBody>
          </p:sp>
          <p:sp>
            <p:nvSpPr>
              <p:cNvPr id="46762" name="Rectangle 571"/>
              <p:cNvSpPr>
                <a:spLocks noChangeArrowheads="1"/>
              </p:cNvSpPr>
              <p:nvPr/>
            </p:nvSpPr>
            <p:spPr bwMode="auto">
              <a:xfrm>
                <a:off x="759" y="3641"/>
                <a:ext cx="442" cy="8"/>
              </a:xfrm>
              <a:prstGeom prst="rect">
                <a:avLst/>
              </a:prstGeom>
              <a:solidFill>
                <a:srgbClr val="FF8700"/>
              </a:solidFill>
              <a:ln w="9525">
                <a:noFill/>
                <a:miter lim="800000"/>
                <a:headEnd/>
                <a:tailEnd/>
              </a:ln>
            </p:spPr>
            <p:txBody>
              <a:bodyPr/>
              <a:lstStyle/>
              <a:p>
                <a:endParaRPr lang="en-GB"/>
              </a:p>
            </p:txBody>
          </p:sp>
          <p:pic>
            <p:nvPicPr>
              <p:cNvPr id="46763" name="Picture 572"/>
              <p:cNvPicPr>
                <a:picLocks noChangeAspect="1" noChangeArrowheads="1"/>
              </p:cNvPicPr>
              <p:nvPr/>
            </p:nvPicPr>
            <p:blipFill>
              <a:blip r:embed="rId447"/>
              <a:srcRect/>
              <a:stretch>
                <a:fillRect/>
              </a:stretch>
            </p:blipFill>
            <p:spPr bwMode="auto">
              <a:xfrm>
                <a:off x="759" y="3641"/>
                <a:ext cx="442" cy="8"/>
              </a:xfrm>
              <a:prstGeom prst="rect">
                <a:avLst/>
              </a:prstGeom>
              <a:noFill/>
              <a:ln w="9525">
                <a:noFill/>
                <a:miter lim="800000"/>
                <a:headEnd/>
                <a:tailEnd/>
              </a:ln>
            </p:spPr>
          </p:pic>
          <p:sp>
            <p:nvSpPr>
              <p:cNvPr id="46764" name="Rectangle 573"/>
              <p:cNvSpPr>
                <a:spLocks noChangeArrowheads="1"/>
              </p:cNvSpPr>
              <p:nvPr/>
            </p:nvSpPr>
            <p:spPr bwMode="auto">
              <a:xfrm>
                <a:off x="759" y="3641"/>
                <a:ext cx="442" cy="8"/>
              </a:xfrm>
              <a:prstGeom prst="rect">
                <a:avLst/>
              </a:prstGeom>
              <a:solidFill>
                <a:srgbClr val="FF8700"/>
              </a:solidFill>
              <a:ln w="9525">
                <a:noFill/>
                <a:miter lim="800000"/>
                <a:headEnd/>
                <a:tailEnd/>
              </a:ln>
            </p:spPr>
            <p:txBody>
              <a:bodyPr/>
              <a:lstStyle/>
              <a:p>
                <a:endParaRPr lang="en-GB"/>
              </a:p>
            </p:txBody>
          </p:sp>
          <p:sp>
            <p:nvSpPr>
              <p:cNvPr id="46765" name="Rectangle 574"/>
              <p:cNvSpPr>
                <a:spLocks noChangeArrowheads="1"/>
              </p:cNvSpPr>
              <p:nvPr/>
            </p:nvSpPr>
            <p:spPr bwMode="auto">
              <a:xfrm>
                <a:off x="759" y="3649"/>
                <a:ext cx="442" cy="8"/>
              </a:xfrm>
              <a:prstGeom prst="rect">
                <a:avLst/>
              </a:prstGeom>
              <a:solidFill>
                <a:srgbClr val="FF8500"/>
              </a:solidFill>
              <a:ln w="9525">
                <a:noFill/>
                <a:miter lim="800000"/>
                <a:headEnd/>
                <a:tailEnd/>
              </a:ln>
            </p:spPr>
            <p:txBody>
              <a:bodyPr/>
              <a:lstStyle/>
              <a:p>
                <a:endParaRPr lang="en-GB"/>
              </a:p>
            </p:txBody>
          </p:sp>
          <p:pic>
            <p:nvPicPr>
              <p:cNvPr id="46766" name="Picture 575"/>
              <p:cNvPicPr>
                <a:picLocks noChangeAspect="1" noChangeArrowheads="1"/>
              </p:cNvPicPr>
              <p:nvPr/>
            </p:nvPicPr>
            <p:blipFill>
              <a:blip r:embed="rId448"/>
              <a:srcRect/>
              <a:stretch>
                <a:fillRect/>
              </a:stretch>
            </p:blipFill>
            <p:spPr bwMode="auto">
              <a:xfrm>
                <a:off x="759" y="3649"/>
                <a:ext cx="442" cy="8"/>
              </a:xfrm>
              <a:prstGeom prst="rect">
                <a:avLst/>
              </a:prstGeom>
              <a:noFill/>
              <a:ln w="9525">
                <a:noFill/>
                <a:miter lim="800000"/>
                <a:headEnd/>
                <a:tailEnd/>
              </a:ln>
            </p:spPr>
          </p:pic>
          <p:sp>
            <p:nvSpPr>
              <p:cNvPr id="46767" name="Rectangle 576"/>
              <p:cNvSpPr>
                <a:spLocks noChangeArrowheads="1"/>
              </p:cNvSpPr>
              <p:nvPr/>
            </p:nvSpPr>
            <p:spPr bwMode="auto">
              <a:xfrm>
                <a:off x="759" y="3649"/>
                <a:ext cx="442" cy="8"/>
              </a:xfrm>
              <a:prstGeom prst="rect">
                <a:avLst/>
              </a:prstGeom>
              <a:solidFill>
                <a:srgbClr val="FF8500"/>
              </a:solidFill>
              <a:ln w="9525">
                <a:noFill/>
                <a:miter lim="800000"/>
                <a:headEnd/>
                <a:tailEnd/>
              </a:ln>
            </p:spPr>
            <p:txBody>
              <a:bodyPr/>
              <a:lstStyle/>
              <a:p>
                <a:endParaRPr lang="en-GB"/>
              </a:p>
            </p:txBody>
          </p:sp>
          <p:sp>
            <p:nvSpPr>
              <p:cNvPr id="46768" name="Rectangle 577"/>
              <p:cNvSpPr>
                <a:spLocks noChangeArrowheads="1"/>
              </p:cNvSpPr>
              <p:nvPr/>
            </p:nvSpPr>
            <p:spPr bwMode="auto">
              <a:xfrm>
                <a:off x="759" y="3657"/>
                <a:ext cx="442" cy="7"/>
              </a:xfrm>
              <a:prstGeom prst="rect">
                <a:avLst/>
              </a:prstGeom>
              <a:solidFill>
                <a:srgbClr val="FF8300"/>
              </a:solidFill>
              <a:ln w="9525">
                <a:noFill/>
                <a:miter lim="800000"/>
                <a:headEnd/>
                <a:tailEnd/>
              </a:ln>
            </p:spPr>
            <p:txBody>
              <a:bodyPr/>
              <a:lstStyle/>
              <a:p>
                <a:endParaRPr lang="en-GB"/>
              </a:p>
            </p:txBody>
          </p:sp>
          <p:pic>
            <p:nvPicPr>
              <p:cNvPr id="46769" name="Picture 578"/>
              <p:cNvPicPr>
                <a:picLocks noChangeAspect="1" noChangeArrowheads="1"/>
              </p:cNvPicPr>
              <p:nvPr/>
            </p:nvPicPr>
            <p:blipFill>
              <a:blip r:embed="rId449"/>
              <a:srcRect/>
              <a:stretch>
                <a:fillRect/>
              </a:stretch>
            </p:blipFill>
            <p:spPr bwMode="auto">
              <a:xfrm>
                <a:off x="759" y="3657"/>
                <a:ext cx="442" cy="7"/>
              </a:xfrm>
              <a:prstGeom prst="rect">
                <a:avLst/>
              </a:prstGeom>
              <a:noFill/>
              <a:ln w="9525">
                <a:noFill/>
                <a:miter lim="800000"/>
                <a:headEnd/>
                <a:tailEnd/>
              </a:ln>
            </p:spPr>
          </p:pic>
          <p:sp>
            <p:nvSpPr>
              <p:cNvPr id="46770" name="Rectangle 579"/>
              <p:cNvSpPr>
                <a:spLocks noChangeArrowheads="1"/>
              </p:cNvSpPr>
              <p:nvPr/>
            </p:nvSpPr>
            <p:spPr bwMode="auto">
              <a:xfrm>
                <a:off x="759" y="3657"/>
                <a:ext cx="442" cy="7"/>
              </a:xfrm>
              <a:prstGeom prst="rect">
                <a:avLst/>
              </a:prstGeom>
              <a:solidFill>
                <a:srgbClr val="FF8300"/>
              </a:solidFill>
              <a:ln w="9525">
                <a:noFill/>
                <a:miter lim="800000"/>
                <a:headEnd/>
                <a:tailEnd/>
              </a:ln>
            </p:spPr>
            <p:txBody>
              <a:bodyPr/>
              <a:lstStyle/>
              <a:p>
                <a:endParaRPr lang="en-GB"/>
              </a:p>
            </p:txBody>
          </p:sp>
          <p:sp>
            <p:nvSpPr>
              <p:cNvPr id="46771" name="Rectangle 580"/>
              <p:cNvSpPr>
                <a:spLocks noChangeArrowheads="1"/>
              </p:cNvSpPr>
              <p:nvPr/>
            </p:nvSpPr>
            <p:spPr bwMode="auto">
              <a:xfrm>
                <a:off x="759" y="3664"/>
                <a:ext cx="442" cy="8"/>
              </a:xfrm>
              <a:prstGeom prst="rect">
                <a:avLst/>
              </a:prstGeom>
              <a:solidFill>
                <a:srgbClr val="FF8100"/>
              </a:solidFill>
              <a:ln w="9525">
                <a:noFill/>
                <a:miter lim="800000"/>
                <a:headEnd/>
                <a:tailEnd/>
              </a:ln>
            </p:spPr>
            <p:txBody>
              <a:bodyPr/>
              <a:lstStyle/>
              <a:p>
                <a:endParaRPr lang="en-GB"/>
              </a:p>
            </p:txBody>
          </p:sp>
          <p:pic>
            <p:nvPicPr>
              <p:cNvPr id="46772" name="Picture 581"/>
              <p:cNvPicPr>
                <a:picLocks noChangeAspect="1" noChangeArrowheads="1"/>
              </p:cNvPicPr>
              <p:nvPr/>
            </p:nvPicPr>
            <p:blipFill>
              <a:blip r:embed="rId450"/>
              <a:srcRect/>
              <a:stretch>
                <a:fillRect/>
              </a:stretch>
            </p:blipFill>
            <p:spPr bwMode="auto">
              <a:xfrm>
                <a:off x="759" y="3664"/>
                <a:ext cx="442" cy="8"/>
              </a:xfrm>
              <a:prstGeom prst="rect">
                <a:avLst/>
              </a:prstGeom>
              <a:noFill/>
              <a:ln w="9525">
                <a:noFill/>
                <a:miter lim="800000"/>
                <a:headEnd/>
                <a:tailEnd/>
              </a:ln>
            </p:spPr>
          </p:pic>
          <p:sp>
            <p:nvSpPr>
              <p:cNvPr id="46773" name="Rectangle 582"/>
              <p:cNvSpPr>
                <a:spLocks noChangeArrowheads="1"/>
              </p:cNvSpPr>
              <p:nvPr/>
            </p:nvSpPr>
            <p:spPr bwMode="auto">
              <a:xfrm>
                <a:off x="759" y="3664"/>
                <a:ext cx="442" cy="8"/>
              </a:xfrm>
              <a:prstGeom prst="rect">
                <a:avLst/>
              </a:prstGeom>
              <a:solidFill>
                <a:srgbClr val="FF8100"/>
              </a:solidFill>
              <a:ln w="9525">
                <a:noFill/>
                <a:miter lim="800000"/>
                <a:headEnd/>
                <a:tailEnd/>
              </a:ln>
            </p:spPr>
            <p:txBody>
              <a:bodyPr/>
              <a:lstStyle/>
              <a:p>
                <a:endParaRPr lang="en-GB"/>
              </a:p>
            </p:txBody>
          </p:sp>
          <p:sp>
            <p:nvSpPr>
              <p:cNvPr id="46774" name="Rectangle 583"/>
              <p:cNvSpPr>
                <a:spLocks noChangeArrowheads="1"/>
              </p:cNvSpPr>
              <p:nvPr/>
            </p:nvSpPr>
            <p:spPr bwMode="auto">
              <a:xfrm>
                <a:off x="759" y="3672"/>
                <a:ext cx="442" cy="8"/>
              </a:xfrm>
              <a:prstGeom prst="rect">
                <a:avLst/>
              </a:prstGeom>
              <a:solidFill>
                <a:srgbClr val="FF7F00"/>
              </a:solidFill>
              <a:ln w="9525">
                <a:noFill/>
                <a:miter lim="800000"/>
                <a:headEnd/>
                <a:tailEnd/>
              </a:ln>
            </p:spPr>
            <p:txBody>
              <a:bodyPr/>
              <a:lstStyle/>
              <a:p>
                <a:endParaRPr lang="en-GB"/>
              </a:p>
            </p:txBody>
          </p:sp>
          <p:pic>
            <p:nvPicPr>
              <p:cNvPr id="46775" name="Picture 584"/>
              <p:cNvPicPr>
                <a:picLocks noChangeAspect="1" noChangeArrowheads="1"/>
              </p:cNvPicPr>
              <p:nvPr/>
            </p:nvPicPr>
            <p:blipFill>
              <a:blip r:embed="rId451"/>
              <a:srcRect/>
              <a:stretch>
                <a:fillRect/>
              </a:stretch>
            </p:blipFill>
            <p:spPr bwMode="auto">
              <a:xfrm>
                <a:off x="759" y="3672"/>
                <a:ext cx="442" cy="8"/>
              </a:xfrm>
              <a:prstGeom prst="rect">
                <a:avLst/>
              </a:prstGeom>
              <a:noFill/>
              <a:ln w="9525">
                <a:noFill/>
                <a:miter lim="800000"/>
                <a:headEnd/>
                <a:tailEnd/>
              </a:ln>
            </p:spPr>
          </p:pic>
          <p:sp>
            <p:nvSpPr>
              <p:cNvPr id="46776" name="Rectangle 585"/>
              <p:cNvSpPr>
                <a:spLocks noChangeArrowheads="1"/>
              </p:cNvSpPr>
              <p:nvPr/>
            </p:nvSpPr>
            <p:spPr bwMode="auto">
              <a:xfrm>
                <a:off x="759" y="3672"/>
                <a:ext cx="442" cy="8"/>
              </a:xfrm>
              <a:prstGeom prst="rect">
                <a:avLst/>
              </a:prstGeom>
              <a:solidFill>
                <a:srgbClr val="FF7F00"/>
              </a:solidFill>
              <a:ln w="9525">
                <a:noFill/>
                <a:miter lim="800000"/>
                <a:headEnd/>
                <a:tailEnd/>
              </a:ln>
            </p:spPr>
            <p:txBody>
              <a:bodyPr/>
              <a:lstStyle/>
              <a:p>
                <a:endParaRPr lang="en-GB"/>
              </a:p>
            </p:txBody>
          </p:sp>
          <p:sp>
            <p:nvSpPr>
              <p:cNvPr id="46777" name="Rectangle 586"/>
              <p:cNvSpPr>
                <a:spLocks noChangeArrowheads="1"/>
              </p:cNvSpPr>
              <p:nvPr/>
            </p:nvSpPr>
            <p:spPr bwMode="auto">
              <a:xfrm>
                <a:off x="759" y="3680"/>
                <a:ext cx="442" cy="7"/>
              </a:xfrm>
              <a:prstGeom prst="rect">
                <a:avLst/>
              </a:prstGeom>
              <a:solidFill>
                <a:srgbClr val="FF7D00"/>
              </a:solidFill>
              <a:ln w="9525">
                <a:noFill/>
                <a:miter lim="800000"/>
                <a:headEnd/>
                <a:tailEnd/>
              </a:ln>
            </p:spPr>
            <p:txBody>
              <a:bodyPr/>
              <a:lstStyle/>
              <a:p>
                <a:endParaRPr lang="en-GB"/>
              </a:p>
            </p:txBody>
          </p:sp>
          <p:pic>
            <p:nvPicPr>
              <p:cNvPr id="46778" name="Picture 587"/>
              <p:cNvPicPr>
                <a:picLocks noChangeAspect="1" noChangeArrowheads="1"/>
              </p:cNvPicPr>
              <p:nvPr/>
            </p:nvPicPr>
            <p:blipFill>
              <a:blip r:embed="rId452"/>
              <a:srcRect/>
              <a:stretch>
                <a:fillRect/>
              </a:stretch>
            </p:blipFill>
            <p:spPr bwMode="auto">
              <a:xfrm>
                <a:off x="759" y="3680"/>
                <a:ext cx="442" cy="7"/>
              </a:xfrm>
              <a:prstGeom prst="rect">
                <a:avLst/>
              </a:prstGeom>
              <a:noFill/>
              <a:ln w="9525">
                <a:noFill/>
                <a:miter lim="800000"/>
                <a:headEnd/>
                <a:tailEnd/>
              </a:ln>
            </p:spPr>
          </p:pic>
          <p:sp>
            <p:nvSpPr>
              <p:cNvPr id="46779" name="Rectangle 588"/>
              <p:cNvSpPr>
                <a:spLocks noChangeArrowheads="1"/>
              </p:cNvSpPr>
              <p:nvPr/>
            </p:nvSpPr>
            <p:spPr bwMode="auto">
              <a:xfrm>
                <a:off x="759" y="3680"/>
                <a:ext cx="442" cy="7"/>
              </a:xfrm>
              <a:prstGeom prst="rect">
                <a:avLst/>
              </a:prstGeom>
              <a:solidFill>
                <a:srgbClr val="FF7D00"/>
              </a:solidFill>
              <a:ln w="9525">
                <a:noFill/>
                <a:miter lim="800000"/>
                <a:headEnd/>
                <a:tailEnd/>
              </a:ln>
            </p:spPr>
            <p:txBody>
              <a:bodyPr/>
              <a:lstStyle/>
              <a:p>
                <a:endParaRPr lang="en-GB"/>
              </a:p>
            </p:txBody>
          </p:sp>
          <p:sp>
            <p:nvSpPr>
              <p:cNvPr id="46780" name="Rectangle 589"/>
              <p:cNvSpPr>
                <a:spLocks noChangeArrowheads="1"/>
              </p:cNvSpPr>
              <p:nvPr/>
            </p:nvSpPr>
            <p:spPr bwMode="auto">
              <a:xfrm>
                <a:off x="759" y="3687"/>
                <a:ext cx="442" cy="9"/>
              </a:xfrm>
              <a:prstGeom prst="rect">
                <a:avLst/>
              </a:prstGeom>
              <a:solidFill>
                <a:srgbClr val="FF7B00"/>
              </a:solidFill>
              <a:ln w="9525">
                <a:noFill/>
                <a:miter lim="800000"/>
                <a:headEnd/>
                <a:tailEnd/>
              </a:ln>
            </p:spPr>
            <p:txBody>
              <a:bodyPr/>
              <a:lstStyle/>
              <a:p>
                <a:endParaRPr lang="en-GB"/>
              </a:p>
            </p:txBody>
          </p:sp>
          <p:pic>
            <p:nvPicPr>
              <p:cNvPr id="46781" name="Picture 590"/>
              <p:cNvPicPr>
                <a:picLocks noChangeAspect="1" noChangeArrowheads="1"/>
              </p:cNvPicPr>
              <p:nvPr/>
            </p:nvPicPr>
            <p:blipFill>
              <a:blip r:embed="rId453"/>
              <a:srcRect/>
              <a:stretch>
                <a:fillRect/>
              </a:stretch>
            </p:blipFill>
            <p:spPr bwMode="auto">
              <a:xfrm>
                <a:off x="759" y="3687"/>
                <a:ext cx="442" cy="9"/>
              </a:xfrm>
              <a:prstGeom prst="rect">
                <a:avLst/>
              </a:prstGeom>
              <a:noFill/>
              <a:ln w="9525">
                <a:noFill/>
                <a:miter lim="800000"/>
                <a:headEnd/>
                <a:tailEnd/>
              </a:ln>
            </p:spPr>
          </p:pic>
          <p:sp>
            <p:nvSpPr>
              <p:cNvPr id="46782" name="Rectangle 591"/>
              <p:cNvSpPr>
                <a:spLocks noChangeArrowheads="1"/>
              </p:cNvSpPr>
              <p:nvPr/>
            </p:nvSpPr>
            <p:spPr bwMode="auto">
              <a:xfrm>
                <a:off x="759" y="3687"/>
                <a:ext cx="442" cy="9"/>
              </a:xfrm>
              <a:prstGeom prst="rect">
                <a:avLst/>
              </a:prstGeom>
              <a:solidFill>
                <a:srgbClr val="FF7B00"/>
              </a:solidFill>
              <a:ln w="9525">
                <a:noFill/>
                <a:miter lim="800000"/>
                <a:headEnd/>
                <a:tailEnd/>
              </a:ln>
            </p:spPr>
            <p:txBody>
              <a:bodyPr/>
              <a:lstStyle/>
              <a:p>
                <a:endParaRPr lang="en-GB"/>
              </a:p>
            </p:txBody>
          </p:sp>
          <p:sp>
            <p:nvSpPr>
              <p:cNvPr id="46783" name="Rectangle 592"/>
              <p:cNvSpPr>
                <a:spLocks noChangeArrowheads="1"/>
              </p:cNvSpPr>
              <p:nvPr/>
            </p:nvSpPr>
            <p:spPr bwMode="auto">
              <a:xfrm>
                <a:off x="759" y="3696"/>
                <a:ext cx="442" cy="8"/>
              </a:xfrm>
              <a:prstGeom prst="rect">
                <a:avLst/>
              </a:prstGeom>
              <a:solidFill>
                <a:srgbClr val="FF7900"/>
              </a:solidFill>
              <a:ln w="9525">
                <a:noFill/>
                <a:miter lim="800000"/>
                <a:headEnd/>
                <a:tailEnd/>
              </a:ln>
            </p:spPr>
            <p:txBody>
              <a:bodyPr/>
              <a:lstStyle/>
              <a:p>
                <a:endParaRPr lang="en-GB"/>
              </a:p>
            </p:txBody>
          </p:sp>
          <p:pic>
            <p:nvPicPr>
              <p:cNvPr id="46784" name="Picture 593"/>
              <p:cNvPicPr>
                <a:picLocks noChangeAspect="1" noChangeArrowheads="1"/>
              </p:cNvPicPr>
              <p:nvPr/>
            </p:nvPicPr>
            <p:blipFill>
              <a:blip r:embed="rId454"/>
              <a:srcRect/>
              <a:stretch>
                <a:fillRect/>
              </a:stretch>
            </p:blipFill>
            <p:spPr bwMode="auto">
              <a:xfrm>
                <a:off x="759" y="3696"/>
                <a:ext cx="442" cy="8"/>
              </a:xfrm>
              <a:prstGeom prst="rect">
                <a:avLst/>
              </a:prstGeom>
              <a:noFill/>
              <a:ln w="9525">
                <a:noFill/>
                <a:miter lim="800000"/>
                <a:headEnd/>
                <a:tailEnd/>
              </a:ln>
            </p:spPr>
          </p:pic>
          <p:sp>
            <p:nvSpPr>
              <p:cNvPr id="46785" name="Rectangle 594"/>
              <p:cNvSpPr>
                <a:spLocks noChangeArrowheads="1"/>
              </p:cNvSpPr>
              <p:nvPr/>
            </p:nvSpPr>
            <p:spPr bwMode="auto">
              <a:xfrm>
                <a:off x="759" y="3696"/>
                <a:ext cx="442" cy="8"/>
              </a:xfrm>
              <a:prstGeom prst="rect">
                <a:avLst/>
              </a:prstGeom>
              <a:solidFill>
                <a:srgbClr val="FF7900"/>
              </a:solidFill>
              <a:ln w="9525">
                <a:noFill/>
                <a:miter lim="800000"/>
                <a:headEnd/>
                <a:tailEnd/>
              </a:ln>
            </p:spPr>
            <p:txBody>
              <a:bodyPr/>
              <a:lstStyle/>
              <a:p>
                <a:endParaRPr lang="en-GB"/>
              </a:p>
            </p:txBody>
          </p:sp>
          <p:sp>
            <p:nvSpPr>
              <p:cNvPr id="46786" name="Rectangle 595"/>
              <p:cNvSpPr>
                <a:spLocks noChangeArrowheads="1"/>
              </p:cNvSpPr>
              <p:nvPr/>
            </p:nvSpPr>
            <p:spPr bwMode="auto">
              <a:xfrm>
                <a:off x="759" y="3704"/>
                <a:ext cx="442" cy="6"/>
              </a:xfrm>
              <a:prstGeom prst="rect">
                <a:avLst/>
              </a:prstGeom>
              <a:solidFill>
                <a:srgbClr val="FF7700"/>
              </a:solidFill>
              <a:ln w="9525">
                <a:noFill/>
                <a:miter lim="800000"/>
                <a:headEnd/>
                <a:tailEnd/>
              </a:ln>
            </p:spPr>
            <p:txBody>
              <a:bodyPr/>
              <a:lstStyle/>
              <a:p>
                <a:endParaRPr lang="en-GB"/>
              </a:p>
            </p:txBody>
          </p:sp>
          <p:pic>
            <p:nvPicPr>
              <p:cNvPr id="46787" name="Picture 596"/>
              <p:cNvPicPr>
                <a:picLocks noChangeAspect="1" noChangeArrowheads="1"/>
              </p:cNvPicPr>
              <p:nvPr/>
            </p:nvPicPr>
            <p:blipFill>
              <a:blip r:embed="rId455"/>
              <a:srcRect/>
              <a:stretch>
                <a:fillRect/>
              </a:stretch>
            </p:blipFill>
            <p:spPr bwMode="auto">
              <a:xfrm>
                <a:off x="759" y="3704"/>
                <a:ext cx="442" cy="6"/>
              </a:xfrm>
              <a:prstGeom prst="rect">
                <a:avLst/>
              </a:prstGeom>
              <a:noFill/>
              <a:ln w="9525">
                <a:noFill/>
                <a:miter lim="800000"/>
                <a:headEnd/>
                <a:tailEnd/>
              </a:ln>
            </p:spPr>
          </p:pic>
          <p:sp>
            <p:nvSpPr>
              <p:cNvPr id="46788" name="Rectangle 597"/>
              <p:cNvSpPr>
                <a:spLocks noChangeArrowheads="1"/>
              </p:cNvSpPr>
              <p:nvPr/>
            </p:nvSpPr>
            <p:spPr bwMode="auto">
              <a:xfrm>
                <a:off x="759" y="3704"/>
                <a:ext cx="442" cy="6"/>
              </a:xfrm>
              <a:prstGeom prst="rect">
                <a:avLst/>
              </a:prstGeom>
              <a:solidFill>
                <a:srgbClr val="FF7700"/>
              </a:solidFill>
              <a:ln w="9525">
                <a:noFill/>
                <a:miter lim="800000"/>
                <a:headEnd/>
                <a:tailEnd/>
              </a:ln>
            </p:spPr>
            <p:txBody>
              <a:bodyPr/>
              <a:lstStyle/>
              <a:p>
                <a:endParaRPr lang="en-GB"/>
              </a:p>
            </p:txBody>
          </p:sp>
          <p:sp>
            <p:nvSpPr>
              <p:cNvPr id="46789" name="Rectangle 598"/>
              <p:cNvSpPr>
                <a:spLocks noChangeArrowheads="1"/>
              </p:cNvSpPr>
              <p:nvPr/>
            </p:nvSpPr>
            <p:spPr bwMode="auto">
              <a:xfrm>
                <a:off x="759" y="3710"/>
                <a:ext cx="442" cy="9"/>
              </a:xfrm>
              <a:prstGeom prst="rect">
                <a:avLst/>
              </a:prstGeom>
              <a:solidFill>
                <a:srgbClr val="FF7500"/>
              </a:solidFill>
              <a:ln w="9525">
                <a:noFill/>
                <a:miter lim="800000"/>
                <a:headEnd/>
                <a:tailEnd/>
              </a:ln>
            </p:spPr>
            <p:txBody>
              <a:bodyPr/>
              <a:lstStyle/>
              <a:p>
                <a:endParaRPr lang="en-GB"/>
              </a:p>
            </p:txBody>
          </p:sp>
          <p:pic>
            <p:nvPicPr>
              <p:cNvPr id="46790" name="Picture 599"/>
              <p:cNvPicPr>
                <a:picLocks noChangeAspect="1" noChangeArrowheads="1"/>
              </p:cNvPicPr>
              <p:nvPr/>
            </p:nvPicPr>
            <p:blipFill>
              <a:blip r:embed="rId456"/>
              <a:srcRect/>
              <a:stretch>
                <a:fillRect/>
              </a:stretch>
            </p:blipFill>
            <p:spPr bwMode="auto">
              <a:xfrm>
                <a:off x="759" y="3710"/>
                <a:ext cx="442" cy="9"/>
              </a:xfrm>
              <a:prstGeom prst="rect">
                <a:avLst/>
              </a:prstGeom>
              <a:noFill/>
              <a:ln w="9525">
                <a:noFill/>
                <a:miter lim="800000"/>
                <a:headEnd/>
                <a:tailEnd/>
              </a:ln>
            </p:spPr>
          </p:pic>
          <p:sp>
            <p:nvSpPr>
              <p:cNvPr id="46791" name="Rectangle 600"/>
              <p:cNvSpPr>
                <a:spLocks noChangeArrowheads="1"/>
              </p:cNvSpPr>
              <p:nvPr/>
            </p:nvSpPr>
            <p:spPr bwMode="auto">
              <a:xfrm>
                <a:off x="759" y="3710"/>
                <a:ext cx="442" cy="9"/>
              </a:xfrm>
              <a:prstGeom prst="rect">
                <a:avLst/>
              </a:prstGeom>
              <a:solidFill>
                <a:srgbClr val="FF7500"/>
              </a:solidFill>
              <a:ln w="9525">
                <a:noFill/>
                <a:miter lim="800000"/>
                <a:headEnd/>
                <a:tailEnd/>
              </a:ln>
            </p:spPr>
            <p:txBody>
              <a:bodyPr/>
              <a:lstStyle/>
              <a:p>
                <a:endParaRPr lang="en-GB"/>
              </a:p>
            </p:txBody>
          </p:sp>
          <p:sp>
            <p:nvSpPr>
              <p:cNvPr id="46792" name="Rectangle 601"/>
              <p:cNvSpPr>
                <a:spLocks noChangeArrowheads="1"/>
              </p:cNvSpPr>
              <p:nvPr/>
            </p:nvSpPr>
            <p:spPr bwMode="auto">
              <a:xfrm>
                <a:off x="759" y="3719"/>
                <a:ext cx="442" cy="8"/>
              </a:xfrm>
              <a:prstGeom prst="rect">
                <a:avLst/>
              </a:prstGeom>
              <a:solidFill>
                <a:srgbClr val="FF7300"/>
              </a:solidFill>
              <a:ln w="9525">
                <a:noFill/>
                <a:miter lim="800000"/>
                <a:headEnd/>
                <a:tailEnd/>
              </a:ln>
            </p:spPr>
            <p:txBody>
              <a:bodyPr/>
              <a:lstStyle/>
              <a:p>
                <a:endParaRPr lang="en-GB"/>
              </a:p>
            </p:txBody>
          </p:sp>
          <p:pic>
            <p:nvPicPr>
              <p:cNvPr id="46793" name="Picture 602"/>
              <p:cNvPicPr>
                <a:picLocks noChangeAspect="1" noChangeArrowheads="1"/>
              </p:cNvPicPr>
              <p:nvPr/>
            </p:nvPicPr>
            <p:blipFill>
              <a:blip r:embed="rId457"/>
              <a:srcRect/>
              <a:stretch>
                <a:fillRect/>
              </a:stretch>
            </p:blipFill>
            <p:spPr bwMode="auto">
              <a:xfrm>
                <a:off x="759" y="3719"/>
                <a:ext cx="442" cy="8"/>
              </a:xfrm>
              <a:prstGeom prst="rect">
                <a:avLst/>
              </a:prstGeom>
              <a:noFill/>
              <a:ln w="9525">
                <a:noFill/>
                <a:miter lim="800000"/>
                <a:headEnd/>
                <a:tailEnd/>
              </a:ln>
            </p:spPr>
          </p:pic>
          <p:sp>
            <p:nvSpPr>
              <p:cNvPr id="46794" name="Rectangle 603"/>
              <p:cNvSpPr>
                <a:spLocks noChangeArrowheads="1"/>
              </p:cNvSpPr>
              <p:nvPr/>
            </p:nvSpPr>
            <p:spPr bwMode="auto">
              <a:xfrm>
                <a:off x="759" y="3719"/>
                <a:ext cx="442" cy="8"/>
              </a:xfrm>
              <a:prstGeom prst="rect">
                <a:avLst/>
              </a:prstGeom>
              <a:solidFill>
                <a:srgbClr val="FF7300"/>
              </a:solidFill>
              <a:ln w="9525">
                <a:noFill/>
                <a:miter lim="800000"/>
                <a:headEnd/>
                <a:tailEnd/>
              </a:ln>
            </p:spPr>
            <p:txBody>
              <a:bodyPr/>
              <a:lstStyle/>
              <a:p>
                <a:endParaRPr lang="en-GB"/>
              </a:p>
            </p:txBody>
          </p:sp>
          <p:sp>
            <p:nvSpPr>
              <p:cNvPr id="46795" name="Rectangle 604"/>
              <p:cNvSpPr>
                <a:spLocks noChangeArrowheads="1"/>
              </p:cNvSpPr>
              <p:nvPr/>
            </p:nvSpPr>
            <p:spPr bwMode="auto">
              <a:xfrm>
                <a:off x="759" y="3727"/>
                <a:ext cx="442" cy="7"/>
              </a:xfrm>
              <a:prstGeom prst="rect">
                <a:avLst/>
              </a:prstGeom>
              <a:solidFill>
                <a:srgbClr val="FF7100"/>
              </a:solidFill>
              <a:ln w="9525">
                <a:noFill/>
                <a:miter lim="800000"/>
                <a:headEnd/>
                <a:tailEnd/>
              </a:ln>
            </p:spPr>
            <p:txBody>
              <a:bodyPr/>
              <a:lstStyle/>
              <a:p>
                <a:endParaRPr lang="en-GB"/>
              </a:p>
            </p:txBody>
          </p:sp>
          <p:pic>
            <p:nvPicPr>
              <p:cNvPr id="46796" name="Picture 605"/>
              <p:cNvPicPr>
                <a:picLocks noChangeAspect="1" noChangeArrowheads="1"/>
              </p:cNvPicPr>
              <p:nvPr/>
            </p:nvPicPr>
            <p:blipFill>
              <a:blip r:embed="rId458"/>
              <a:srcRect/>
              <a:stretch>
                <a:fillRect/>
              </a:stretch>
            </p:blipFill>
            <p:spPr bwMode="auto">
              <a:xfrm>
                <a:off x="759" y="3727"/>
                <a:ext cx="442" cy="7"/>
              </a:xfrm>
              <a:prstGeom prst="rect">
                <a:avLst/>
              </a:prstGeom>
              <a:noFill/>
              <a:ln w="9525">
                <a:noFill/>
                <a:miter lim="800000"/>
                <a:headEnd/>
                <a:tailEnd/>
              </a:ln>
            </p:spPr>
          </p:pic>
          <p:sp>
            <p:nvSpPr>
              <p:cNvPr id="46797" name="Rectangle 606"/>
              <p:cNvSpPr>
                <a:spLocks noChangeArrowheads="1"/>
              </p:cNvSpPr>
              <p:nvPr/>
            </p:nvSpPr>
            <p:spPr bwMode="auto">
              <a:xfrm>
                <a:off x="759" y="3727"/>
                <a:ext cx="442" cy="7"/>
              </a:xfrm>
              <a:prstGeom prst="rect">
                <a:avLst/>
              </a:prstGeom>
              <a:solidFill>
                <a:srgbClr val="FF7100"/>
              </a:solidFill>
              <a:ln w="9525">
                <a:noFill/>
                <a:miter lim="800000"/>
                <a:headEnd/>
                <a:tailEnd/>
              </a:ln>
            </p:spPr>
            <p:txBody>
              <a:bodyPr/>
              <a:lstStyle/>
              <a:p>
                <a:endParaRPr lang="en-GB"/>
              </a:p>
            </p:txBody>
          </p:sp>
        </p:grpSp>
        <p:sp>
          <p:nvSpPr>
            <p:cNvPr id="44085" name="Rectangle 608"/>
            <p:cNvSpPr>
              <a:spLocks noChangeArrowheads="1"/>
            </p:cNvSpPr>
            <p:nvPr/>
          </p:nvSpPr>
          <p:spPr bwMode="auto">
            <a:xfrm>
              <a:off x="885031" y="3712912"/>
              <a:ext cx="701675" cy="12700"/>
            </a:xfrm>
            <a:prstGeom prst="rect">
              <a:avLst/>
            </a:prstGeom>
            <a:solidFill>
              <a:srgbClr val="FF6F00"/>
            </a:solidFill>
            <a:ln w="9525">
              <a:noFill/>
              <a:miter lim="800000"/>
              <a:headEnd/>
              <a:tailEnd/>
            </a:ln>
          </p:spPr>
          <p:txBody>
            <a:bodyPr/>
            <a:lstStyle/>
            <a:p>
              <a:endParaRPr lang="en-GB"/>
            </a:p>
          </p:txBody>
        </p:sp>
        <p:pic>
          <p:nvPicPr>
            <p:cNvPr id="44086" name="Picture 609"/>
            <p:cNvPicPr>
              <a:picLocks noChangeAspect="1" noChangeArrowheads="1"/>
            </p:cNvPicPr>
            <p:nvPr/>
          </p:nvPicPr>
          <p:blipFill>
            <a:blip r:embed="rId459"/>
            <a:srcRect/>
            <a:stretch>
              <a:fillRect/>
            </a:stretch>
          </p:blipFill>
          <p:spPr bwMode="auto">
            <a:xfrm>
              <a:off x="885031" y="3712912"/>
              <a:ext cx="701675" cy="12700"/>
            </a:xfrm>
            <a:prstGeom prst="rect">
              <a:avLst/>
            </a:prstGeom>
            <a:noFill/>
            <a:ln w="9525">
              <a:noFill/>
              <a:miter lim="800000"/>
              <a:headEnd/>
              <a:tailEnd/>
            </a:ln>
          </p:spPr>
        </p:pic>
        <p:sp>
          <p:nvSpPr>
            <p:cNvPr id="44087" name="Rectangle 610"/>
            <p:cNvSpPr>
              <a:spLocks noChangeArrowheads="1"/>
            </p:cNvSpPr>
            <p:nvPr/>
          </p:nvSpPr>
          <p:spPr bwMode="auto">
            <a:xfrm>
              <a:off x="885031" y="3712912"/>
              <a:ext cx="701675" cy="12700"/>
            </a:xfrm>
            <a:prstGeom prst="rect">
              <a:avLst/>
            </a:prstGeom>
            <a:solidFill>
              <a:srgbClr val="FF6F00"/>
            </a:solidFill>
            <a:ln w="9525">
              <a:noFill/>
              <a:miter lim="800000"/>
              <a:headEnd/>
              <a:tailEnd/>
            </a:ln>
          </p:spPr>
          <p:txBody>
            <a:bodyPr/>
            <a:lstStyle/>
            <a:p>
              <a:endParaRPr lang="en-GB"/>
            </a:p>
          </p:txBody>
        </p:sp>
        <p:sp>
          <p:nvSpPr>
            <p:cNvPr id="44088" name="Rectangle 611"/>
            <p:cNvSpPr>
              <a:spLocks noChangeArrowheads="1"/>
            </p:cNvSpPr>
            <p:nvPr/>
          </p:nvSpPr>
          <p:spPr bwMode="auto">
            <a:xfrm>
              <a:off x="885031" y="3725612"/>
              <a:ext cx="701675" cy="12700"/>
            </a:xfrm>
            <a:prstGeom prst="rect">
              <a:avLst/>
            </a:prstGeom>
            <a:solidFill>
              <a:srgbClr val="FF6D00"/>
            </a:solidFill>
            <a:ln w="9525">
              <a:noFill/>
              <a:miter lim="800000"/>
              <a:headEnd/>
              <a:tailEnd/>
            </a:ln>
          </p:spPr>
          <p:txBody>
            <a:bodyPr/>
            <a:lstStyle/>
            <a:p>
              <a:endParaRPr lang="en-GB"/>
            </a:p>
          </p:txBody>
        </p:sp>
        <p:pic>
          <p:nvPicPr>
            <p:cNvPr id="44089" name="Picture 612"/>
            <p:cNvPicPr>
              <a:picLocks noChangeAspect="1" noChangeArrowheads="1"/>
            </p:cNvPicPr>
            <p:nvPr/>
          </p:nvPicPr>
          <p:blipFill>
            <a:blip r:embed="rId460"/>
            <a:srcRect/>
            <a:stretch>
              <a:fillRect/>
            </a:stretch>
          </p:blipFill>
          <p:spPr bwMode="auto">
            <a:xfrm>
              <a:off x="885031" y="3725612"/>
              <a:ext cx="701675" cy="12700"/>
            </a:xfrm>
            <a:prstGeom prst="rect">
              <a:avLst/>
            </a:prstGeom>
            <a:noFill/>
            <a:ln w="9525">
              <a:noFill/>
              <a:miter lim="800000"/>
              <a:headEnd/>
              <a:tailEnd/>
            </a:ln>
          </p:spPr>
        </p:pic>
        <p:sp>
          <p:nvSpPr>
            <p:cNvPr id="44090" name="Rectangle 613"/>
            <p:cNvSpPr>
              <a:spLocks noChangeArrowheads="1"/>
            </p:cNvSpPr>
            <p:nvPr/>
          </p:nvSpPr>
          <p:spPr bwMode="auto">
            <a:xfrm>
              <a:off x="885031" y="3725612"/>
              <a:ext cx="701675" cy="12700"/>
            </a:xfrm>
            <a:prstGeom prst="rect">
              <a:avLst/>
            </a:prstGeom>
            <a:solidFill>
              <a:srgbClr val="FF6D00"/>
            </a:solidFill>
            <a:ln w="9525">
              <a:noFill/>
              <a:miter lim="800000"/>
              <a:headEnd/>
              <a:tailEnd/>
            </a:ln>
          </p:spPr>
          <p:txBody>
            <a:bodyPr/>
            <a:lstStyle/>
            <a:p>
              <a:endParaRPr lang="en-GB"/>
            </a:p>
          </p:txBody>
        </p:sp>
        <p:sp>
          <p:nvSpPr>
            <p:cNvPr id="44091" name="Rectangle 614"/>
            <p:cNvSpPr>
              <a:spLocks noChangeArrowheads="1"/>
            </p:cNvSpPr>
            <p:nvPr/>
          </p:nvSpPr>
          <p:spPr bwMode="auto">
            <a:xfrm>
              <a:off x="885031" y="3738312"/>
              <a:ext cx="701675" cy="11113"/>
            </a:xfrm>
            <a:prstGeom prst="rect">
              <a:avLst/>
            </a:prstGeom>
            <a:solidFill>
              <a:srgbClr val="FF6B00"/>
            </a:solidFill>
            <a:ln w="9525">
              <a:noFill/>
              <a:miter lim="800000"/>
              <a:headEnd/>
              <a:tailEnd/>
            </a:ln>
          </p:spPr>
          <p:txBody>
            <a:bodyPr/>
            <a:lstStyle/>
            <a:p>
              <a:endParaRPr lang="en-GB"/>
            </a:p>
          </p:txBody>
        </p:sp>
        <p:pic>
          <p:nvPicPr>
            <p:cNvPr id="44092" name="Picture 615"/>
            <p:cNvPicPr>
              <a:picLocks noChangeAspect="1" noChangeArrowheads="1"/>
            </p:cNvPicPr>
            <p:nvPr/>
          </p:nvPicPr>
          <p:blipFill>
            <a:blip r:embed="rId461"/>
            <a:srcRect/>
            <a:stretch>
              <a:fillRect/>
            </a:stretch>
          </p:blipFill>
          <p:spPr bwMode="auto">
            <a:xfrm>
              <a:off x="885031" y="3738312"/>
              <a:ext cx="701675" cy="11113"/>
            </a:xfrm>
            <a:prstGeom prst="rect">
              <a:avLst/>
            </a:prstGeom>
            <a:noFill/>
            <a:ln w="9525">
              <a:noFill/>
              <a:miter lim="800000"/>
              <a:headEnd/>
              <a:tailEnd/>
            </a:ln>
          </p:spPr>
        </p:pic>
        <p:sp>
          <p:nvSpPr>
            <p:cNvPr id="44093" name="Rectangle 616"/>
            <p:cNvSpPr>
              <a:spLocks noChangeArrowheads="1"/>
            </p:cNvSpPr>
            <p:nvPr/>
          </p:nvSpPr>
          <p:spPr bwMode="auto">
            <a:xfrm>
              <a:off x="885031" y="3738312"/>
              <a:ext cx="701675" cy="11113"/>
            </a:xfrm>
            <a:prstGeom prst="rect">
              <a:avLst/>
            </a:prstGeom>
            <a:solidFill>
              <a:srgbClr val="FF6B00"/>
            </a:solidFill>
            <a:ln w="9525">
              <a:noFill/>
              <a:miter lim="800000"/>
              <a:headEnd/>
              <a:tailEnd/>
            </a:ln>
          </p:spPr>
          <p:txBody>
            <a:bodyPr/>
            <a:lstStyle/>
            <a:p>
              <a:endParaRPr lang="en-GB"/>
            </a:p>
          </p:txBody>
        </p:sp>
        <p:sp>
          <p:nvSpPr>
            <p:cNvPr id="44094" name="Rectangle 617"/>
            <p:cNvSpPr>
              <a:spLocks noChangeArrowheads="1"/>
            </p:cNvSpPr>
            <p:nvPr/>
          </p:nvSpPr>
          <p:spPr bwMode="auto">
            <a:xfrm>
              <a:off x="885031" y="3749425"/>
              <a:ext cx="701675" cy="12700"/>
            </a:xfrm>
            <a:prstGeom prst="rect">
              <a:avLst/>
            </a:prstGeom>
            <a:solidFill>
              <a:srgbClr val="FF6900"/>
            </a:solidFill>
            <a:ln w="9525">
              <a:noFill/>
              <a:miter lim="800000"/>
              <a:headEnd/>
              <a:tailEnd/>
            </a:ln>
          </p:spPr>
          <p:txBody>
            <a:bodyPr/>
            <a:lstStyle/>
            <a:p>
              <a:endParaRPr lang="en-GB"/>
            </a:p>
          </p:txBody>
        </p:sp>
        <p:pic>
          <p:nvPicPr>
            <p:cNvPr id="44095" name="Picture 618"/>
            <p:cNvPicPr>
              <a:picLocks noChangeAspect="1" noChangeArrowheads="1"/>
            </p:cNvPicPr>
            <p:nvPr/>
          </p:nvPicPr>
          <p:blipFill>
            <a:blip r:embed="rId462"/>
            <a:srcRect/>
            <a:stretch>
              <a:fillRect/>
            </a:stretch>
          </p:blipFill>
          <p:spPr bwMode="auto">
            <a:xfrm>
              <a:off x="885031" y="3749425"/>
              <a:ext cx="701675" cy="12700"/>
            </a:xfrm>
            <a:prstGeom prst="rect">
              <a:avLst/>
            </a:prstGeom>
            <a:noFill/>
            <a:ln w="9525">
              <a:noFill/>
              <a:miter lim="800000"/>
              <a:headEnd/>
              <a:tailEnd/>
            </a:ln>
          </p:spPr>
        </p:pic>
        <p:sp>
          <p:nvSpPr>
            <p:cNvPr id="44096" name="Rectangle 619"/>
            <p:cNvSpPr>
              <a:spLocks noChangeArrowheads="1"/>
            </p:cNvSpPr>
            <p:nvPr/>
          </p:nvSpPr>
          <p:spPr bwMode="auto">
            <a:xfrm>
              <a:off x="885031" y="3749425"/>
              <a:ext cx="701675" cy="12700"/>
            </a:xfrm>
            <a:prstGeom prst="rect">
              <a:avLst/>
            </a:prstGeom>
            <a:solidFill>
              <a:srgbClr val="FF6900"/>
            </a:solidFill>
            <a:ln w="9525">
              <a:noFill/>
              <a:miter lim="800000"/>
              <a:headEnd/>
              <a:tailEnd/>
            </a:ln>
          </p:spPr>
          <p:txBody>
            <a:bodyPr/>
            <a:lstStyle/>
            <a:p>
              <a:endParaRPr lang="en-GB"/>
            </a:p>
          </p:txBody>
        </p:sp>
        <p:sp>
          <p:nvSpPr>
            <p:cNvPr id="44097" name="Rectangle 620"/>
            <p:cNvSpPr>
              <a:spLocks noChangeArrowheads="1"/>
            </p:cNvSpPr>
            <p:nvPr/>
          </p:nvSpPr>
          <p:spPr bwMode="auto">
            <a:xfrm>
              <a:off x="885031" y="3762125"/>
              <a:ext cx="701675" cy="12700"/>
            </a:xfrm>
            <a:prstGeom prst="rect">
              <a:avLst/>
            </a:prstGeom>
            <a:solidFill>
              <a:srgbClr val="FF6700"/>
            </a:solidFill>
            <a:ln w="9525">
              <a:noFill/>
              <a:miter lim="800000"/>
              <a:headEnd/>
              <a:tailEnd/>
            </a:ln>
          </p:spPr>
          <p:txBody>
            <a:bodyPr/>
            <a:lstStyle/>
            <a:p>
              <a:endParaRPr lang="en-GB"/>
            </a:p>
          </p:txBody>
        </p:sp>
        <p:pic>
          <p:nvPicPr>
            <p:cNvPr id="44098" name="Picture 621"/>
            <p:cNvPicPr>
              <a:picLocks noChangeAspect="1" noChangeArrowheads="1"/>
            </p:cNvPicPr>
            <p:nvPr/>
          </p:nvPicPr>
          <p:blipFill>
            <a:blip r:embed="rId463"/>
            <a:srcRect/>
            <a:stretch>
              <a:fillRect/>
            </a:stretch>
          </p:blipFill>
          <p:spPr bwMode="auto">
            <a:xfrm>
              <a:off x="885031" y="3762125"/>
              <a:ext cx="701675" cy="12700"/>
            </a:xfrm>
            <a:prstGeom prst="rect">
              <a:avLst/>
            </a:prstGeom>
            <a:noFill/>
            <a:ln w="9525">
              <a:noFill/>
              <a:miter lim="800000"/>
              <a:headEnd/>
              <a:tailEnd/>
            </a:ln>
          </p:spPr>
        </p:pic>
        <p:sp>
          <p:nvSpPr>
            <p:cNvPr id="44099" name="Rectangle 622"/>
            <p:cNvSpPr>
              <a:spLocks noChangeArrowheads="1"/>
            </p:cNvSpPr>
            <p:nvPr/>
          </p:nvSpPr>
          <p:spPr bwMode="auto">
            <a:xfrm>
              <a:off x="885031" y="3762125"/>
              <a:ext cx="701675" cy="12700"/>
            </a:xfrm>
            <a:prstGeom prst="rect">
              <a:avLst/>
            </a:prstGeom>
            <a:solidFill>
              <a:srgbClr val="FF6700"/>
            </a:solidFill>
            <a:ln w="9525">
              <a:noFill/>
              <a:miter lim="800000"/>
              <a:headEnd/>
              <a:tailEnd/>
            </a:ln>
          </p:spPr>
          <p:txBody>
            <a:bodyPr/>
            <a:lstStyle/>
            <a:p>
              <a:endParaRPr lang="en-GB"/>
            </a:p>
          </p:txBody>
        </p:sp>
        <p:sp>
          <p:nvSpPr>
            <p:cNvPr id="44100" name="Rectangle 623"/>
            <p:cNvSpPr>
              <a:spLocks noChangeArrowheads="1"/>
            </p:cNvSpPr>
            <p:nvPr/>
          </p:nvSpPr>
          <p:spPr bwMode="auto">
            <a:xfrm>
              <a:off x="885031" y="3774825"/>
              <a:ext cx="701675" cy="12700"/>
            </a:xfrm>
            <a:prstGeom prst="rect">
              <a:avLst/>
            </a:prstGeom>
            <a:solidFill>
              <a:srgbClr val="FF6500"/>
            </a:solidFill>
            <a:ln w="9525">
              <a:noFill/>
              <a:miter lim="800000"/>
              <a:headEnd/>
              <a:tailEnd/>
            </a:ln>
          </p:spPr>
          <p:txBody>
            <a:bodyPr/>
            <a:lstStyle/>
            <a:p>
              <a:endParaRPr lang="en-GB"/>
            </a:p>
          </p:txBody>
        </p:sp>
        <p:pic>
          <p:nvPicPr>
            <p:cNvPr id="44101" name="Picture 624"/>
            <p:cNvPicPr>
              <a:picLocks noChangeAspect="1" noChangeArrowheads="1"/>
            </p:cNvPicPr>
            <p:nvPr/>
          </p:nvPicPr>
          <p:blipFill>
            <a:blip r:embed="rId464"/>
            <a:srcRect/>
            <a:stretch>
              <a:fillRect/>
            </a:stretch>
          </p:blipFill>
          <p:spPr bwMode="auto">
            <a:xfrm>
              <a:off x="885031" y="3774825"/>
              <a:ext cx="701675" cy="12700"/>
            </a:xfrm>
            <a:prstGeom prst="rect">
              <a:avLst/>
            </a:prstGeom>
            <a:noFill/>
            <a:ln w="9525">
              <a:noFill/>
              <a:miter lim="800000"/>
              <a:headEnd/>
              <a:tailEnd/>
            </a:ln>
          </p:spPr>
        </p:pic>
        <p:sp>
          <p:nvSpPr>
            <p:cNvPr id="44102" name="Rectangle 625"/>
            <p:cNvSpPr>
              <a:spLocks noChangeArrowheads="1"/>
            </p:cNvSpPr>
            <p:nvPr/>
          </p:nvSpPr>
          <p:spPr bwMode="auto">
            <a:xfrm>
              <a:off x="885031" y="3774825"/>
              <a:ext cx="701675" cy="12700"/>
            </a:xfrm>
            <a:prstGeom prst="rect">
              <a:avLst/>
            </a:prstGeom>
            <a:solidFill>
              <a:srgbClr val="FF6500"/>
            </a:solidFill>
            <a:ln w="9525">
              <a:noFill/>
              <a:miter lim="800000"/>
              <a:headEnd/>
              <a:tailEnd/>
            </a:ln>
          </p:spPr>
          <p:txBody>
            <a:bodyPr/>
            <a:lstStyle/>
            <a:p>
              <a:endParaRPr lang="en-GB"/>
            </a:p>
          </p:txBody>
        </p:sp>
        <p:sp>
          <p:nvSpPr>
            <p:cNvPr id="44103" name="Rectangle 626"/>
            <p:cNvSpPr>
              <a:spLocks noChangeArrowheads="1"/>
            </p:cNvSpPr>
            <p:nvPr/>
          </p:nvSpPr>
          <p:spPr bwMode="auto">
            <a:xfrm>
              <a:off x="885031" y="3787525"/>
              <a:ext cx="701675" cy="11113"/>
            </a:xfrm>
            <a:prstGeom prst="rect">
              <a:avLst/>
            </a:prstGeom>
            <a:solidFill>
              <a:srgbClr val="FF6300"/>
            </a:solidFill>
            <a:ln w="9525">
              <a:noFill/>
              <a:miter lim="800000"/>
              <a:headEnd/>
              <a:tailEnd/>
            </a:ln>
          </p:spPr>
          <p:txBody>
            <a:bodyPr/>
            <a:lstStyle/>
            <a:p>
              <a:endParaRPr lang="en-GB"/>
            </a:p>
          </p:txBody>
        </p:sp>
        <p:pic>
          <p:nvPicPr>
            <p:cNvPr id="44104" name="Picture 627"/>
            <p:cNvPicPr>
              <a:picLocks noChangeAspect="1" noChangeArrowheads="1"/>
            </p:cNvPicPr>
            <p:nvPr/>
          </p:nvPicPr>
          <p:blipFill>
            <a:blip r:embed="rId465"/>
            <a:srcRect/>
            <a:stretch>
              <a:fillRect/>
            </a:stretch>
          </p:blipFill>
          <p:spPr bwMode="auto">
            <a:xfrm>
              <a:off x="885031" y="3787525"/>
              <a:ext cx="701675" cy="11113"/>
            </a:xfrm>
            <a:prstGeom prst="rect">
              <a:avLst/>
            </a:prstGeom>
            <a:noFill/>
            <a:ln w="9525">
              <a:noFill/>
              <a:miter lim="800000"/>
              <a:headEnd/>
              <a:tailEnd/>
            </a:ln>
          </p:spPr>
        </p:pic>
        <p:sp>
          <p:nvSpPr>
            <p:cNvPr id="44105" name="Rectangle 628"/>
            <p:cNvSpPr>
              <a:spLocks noChangeArrowheads="1"/>
            </p:cNvSpPr>
            <p:nvPr/>
          </p:nvSpPr>
          <p:spPr bwMode="auto">
            <a:xfrm>
              <a:off x="885031" y="3787525"/>
              <a:ext cx="701675" cy="11113"/>
            </a:xfrm>
            <a:prstGeom prst="rect">
              <a:avLst/>
            </a:prstGeom>
            <a:solidFill>
              <a:srgbClr val="FF6300"/>
            </a:solidFill>
            <a:ln w="9525">
              <a:noFill/>
              <a:miter lim="800000"/>
              <a:headEnd/>
              <a:tailEnd/>
            </a:ln>
          </p:spPr>
          <p:txBody>
            <a:bodyPr/>
            <a:lstStyle/>
            <a:p>
              <a:endParaRPr lang="en-GB"/>
            </a:p>
          </p:txBody>
        </p:sp>
        <p:sp>
          <p:nvSpPr>
            <p:cNvPr id="44106" name="Rectangle 629"/>
            <p:cNvSpPr>
              <a:spLocks noChangeArrowheads="1"/>
            </p:cNvSpPr>
            <p:nvPr/>
          </p:nvSpPr>
          <p:spPr bwMode="auto">
            <a:xfrm>
              <a:off x="885031" y="3798637"/>
              <a:ext cx="701675" cy="12700"/>
            </a:xfrm>
            <a:prstGeom prst="rect">
              <a:avLst/>
            </a:prstGeom>
            <a:solidFill>
              <a:srgbClr val="FF6100"/>
            </a:solidFill>
            <a:ln w="9525">
              <a:noFill/>
              <a:miter lim="800000"/>
              <a:headEnd/>
              <a:tailEnd/>
            </a:ln>
          </p:spPr>
          <p:txBody>
            <a:bodyPr/>
            <a:lstStyle/>
            <a:p>
              <a:endParaRPr lang="en-GB"/>
            </a:p>
          </p:txBody>
        </p:sp>
        <p:pic>
          <p:nvPicPr>
            <p:cNvPr id="44107" name="Picture 630"/>
            <p:cNvPicPr>
              <a:picLocks noChangeAspect="1" noChangeArrowheads="1"/>
            </p:cNvPicPr>
            <p:nvPr/>
          </p:nvPicPr>
          <p:blipFill>
            <a:blip r:embed="rId466"/>
            <a:srcRect/>
            <a:stretch>
              <a:fillRect/>
            </a:stretch>
          </p:blipFill>
          <p:spPr bwMode="auto">
            <a:xfrm>
              <a:off x="885031" y="3798637"/>
              <a:ext cx="701675" cy="12700"/>
            </a:xfrm>
            <a:prstGeom prst="rect">
              <a:avLst/>
            </a:prstGeom>
            <a:noFill/>
            <a:ln w="9525">
              <a:noFill/>
              <a:miter lim="800000"/>
              <a:headEnd/>
              <a:tailEnd/>
            </a:ln>
          </p:spPr>
        </p:pic>
        <p:sp>
          <p:nvSpPr>
            <p:cNvPr id="44108" name="Rectangle 631"/>
            <p:cNvSpPr>
              <a:spLocks noChangeArrowheads="1"/>
            </p:cNvSpPr>
            <p:nvPr/>
          </p:nvSpPr>
          <p:spPr bwMode="auto">
            <a:xfrm>
              <a:off x="885031" y="3798637"/>
              <a:ext cx="701675" cy="12700"/>
            </a:xfrm>
            <a:prstGeom prst="rect">
              <a:avLst/>
            </a:prstGeom>
            <a:solidFill>
              <a:srgbClr val="FF6100"/>
            </a:solidFill>
            <a:ln w="9525">
              <a:noFill/>
              <a:miter lim="800000"/>
              <a:headEnd/>
              <a:tailEnd/>
            </a:ln>
          </p:spPr>
          <p:txBody>
            <a:bodyPr/>
            <a:lstStyle/>
            <a:p>
              <a:endParaRPr lang="en-GB"/>
            </a:p>
          </p:txBody>
        </p:sp>
        <p:sp>
          <p:nvSpPr>
            <p:cNvPr id="44109" name="Rectangle 632"/>
            <p:cNvSpPr>
              <a:spLocks noChangeArrowheads="1"/>
            </p:cNvSpPr>
            <p:nvPr/>
          </p:nvSpPr>
          <p:spPr bwMode="auto">
            <a:xfrm>
              <a:off x="885031" y="3811337"/>
              <a:ext cx="701675" cy="12700"/>
            </a:xfrm>
            <a:prstGeom prst="rect">
              <a:avLst/>
            </a:prstGeom>
            <a:solidFill>
              <a:srgbClr val="FF5F00"/>
            </a:solidFill>
            <a:ln w="9525">
              <a:noFill/>
              <a:miter lim="800000"/>
              <a:headEnd/>
              <a:tailEnd/>
            </a:ln>
          </p:spPr>
          <p:txBody>
            <a:bodyPr/>
            <a:lstStyle/>
            <a:p>
              <a:endParaRPr lang="en-GB"/>
            </a:p>
          </p:txBody>
        </p:sp>
        <p:pic>
          <p:nvPicPr>
            <p:cNvPr id="44110" name="Picture 633"/>
            <p:cNvPicPr>
              <a:picLocks noChangeAspect="1" noChangeArrowheads="1"/>
            </p:cNvPicPr>
            <p:nvPr/>
          </p:nvPicPr>
          <p:blipFill>
            <a:blip r:embed="rId467"/>
            <a:srcRect/>
            <a:stretch>
              <a:fillRect/>
            </a:stretch>
          </p:blipFill>
          <p:spPr bwMode="auto">
            <a:xfrm>
              <a:off x="885031" y="3811337"/>
              <a:ext cx="701675" cy="12700"/>
            </a:xfrm>
            <a:prstGeom prst="rect">
              <a:avLst/>
            </a:prstGeom>
            <a:noFill/>
            <a:ln w="9525">
              <a:noFill/>
              <a:miter lim="800000"/>
              <a:headEnd/>
              <a:tailEnd/>
            </a:ln>
          </p:spPr>
        </p:pic>
        <p:sp>
          <p:nvSpPr>
            <p:cNvPr id="44111" name="Rectangle 634"/>
            <p:cNvSpPr>
              <a:spLocks noChangeArrowheads="1"/>
            </p:cNvSpPr>
            <p:nvPr/>
          </p:nvSpPr>
          <p:spPr bwMode="auto">
            <a:xfrm>
              <a:off x="885031" y="3811337"/>
              <a:ext cx="701675" cy="12700"/>
            </a:xfrm>
            <a:prstGeom prst="rect">
              <a:avLst/>
            </a:prstGeom>
            <a:solidFill>
              <a:srgbClr val="FF5F00"/>
            </a:solidFill>
            <a:ln w="9525">
              <a:noFill/>
              <a:miter lim="800000"/>
              <a:headEnd/>
              <a:tailEnd/>
            </a:ln>
          </p:spPr>
          <p:txBody>
            <a:bodyPr/>
            <a:lstStyle/>
            <a:p>
              <a:endParaRPr lang="en-GB"/>
            </a:p>
          </p:txBody>
        </p:sp>
        <p:sp>
          <p:nvSpPr>
            <p:cNvPr id="44112" name="Rectangle 635"/>
            <p:cNvSpPr>
              <a:spLocks noChangeArrowheads="1"/>
            </p:cNvSpPr>
            <p:nvPr/>
          </p:nvSpPr>
          <p:spPr bwMode="auto">
            <a:xfrm>
              <a:off x="885031" y="3824037"/>
              <a:ext cx="701675" cy="12700"/>
            </a:xfrm>
            <a:prstGeom prst="rect">
              <a:avLst/>
            </a:prstGeom>
            <a:solidFill>
              <a:srgbClr val="FF5D00"/>
            </a:solidFill>
            <a:ln w="9525">
              <a:noFill/>
              <a:miter lim="800000"/>
              <a:headEnd/>
              <a:tailEnd/>
            </a:ln>
          </p:spPr>
          <p:txBody>
            <a:bodyPr/>
            <a:lstStyle/>
            <a:p>
              <a:endParaRPr lang="en-GB"/>
            </a:p>
          </p:txBody>
        </p:sp>
        <p:pic>
          <p:nvPicPr>
            <p:cNvPr id="44113" name="Picture 636"/>
            <p:cNvPicPr>
              <a:picLocks noChangeAspect="1" noChangeArrowheads="1"/>
            </p:cNvPicPr>
            <p:nvPr/>
          </p:nvPicPr>
          <p:blipFill>
            <a:blip r:embed="rId468"/>
            <a:srcRect/>
            <a:stretch>
              <a:fillRect/>
            </a:stretch>
          </p:blipFill>
          <p:spPr bwMode="auto">
            <a:xfrm>
              <a:off x="885031" y="3824037"/>
              <a:ext cx="701675" cy="12700"/>
            </a:xfrm>
            <a:prstGeom prst="rect">
              <a:avLst/>
            </a:prstGeom>
            <a:noFill/>
            <a:ln w="9525">
              <a:noFill/>
              <a:miter lim="800000"/>
              <a:headEnd/>
              <a:tailEnd/>
            </a:ln>
          </p:spPr>
        </p:pic>
        <p:sp>
          <p:nvSpPr>
            <p:cNvPr id="44114" name="Rectangle 637"/>
            <p:cNvSpPr>
              <a:spLocks noChangeArrowheads="1"/>
            </p:cNvSpPr>
            <p:nvPr/>
          </p:nvSpPr>
          <p:spPr bwMode="auto">
            <a:xfrm>
              <a:off x="885031" y="3824037"/>
              <a:ext cx="701675" cy="12700"/>
            </a:xfrm>
            <a:prstGeom prst="rect">
              <a:avLst/>
            </a:prstGeom>
            <a:solidFill>
              <a:srgbClr val="FF5D00"/>
            </a:solidFill>
            <a:ln w="9525">
              <a:noFill/>
              <a:miter lim="800000"/>
              <a:headEnd/>
              <a:tailEnd/>
            </a:ln>
          </p:spPr>
          <p:txBody>
            <a:bodyPr/>
            <a:lstStyle/>
            <a:p>
              <a:endParaRPr lang="en-GB"/>
            </a:p>
          </p:txBody>
        </p:sp>
        <p:sp>
          <p:nvSpPr>
            <p:cNvPr id="44115" name="Rectangle 638"/>
            <p:cNvSpPr>
              <a:spLocks noChangeArrowheads="1"/>
            </p:cNvSpPr>
            <p:nvPr/>
          </p:nvSpPr>
          <p:spPr bwMode="auto">
            <a:xfrm>
              <a:off x="885031" y="3836737"/>
              <a:ext cx="701675" cy="12700"/>
            </a:xfrm>
            <a:prstGeom prst="rect">
              <a:avLst/>
            </a:prstGeom>
            <a:solidFill>
              <a:srgbClr val="FF5B00"/>
            </a:solidFill>
            <a:ln w="9525">
              <a:noFill/>
              <a:miter lim="800000"/>
              <a:headEnd/>
              <a:tailEnd/>
            </a:ln>
          </p:spPr>
          <p:txBody>
            <a:bodyPr/>
            <a:lstStyle/>
            <a:p>
              <a:endParaRPr lang="en-GB"/>
            </a:p>
          </p:txBody>
        </p:sp>
        <p:pic>
          <p:nvPicPr>
            <p:cNvPr id="44116" name="Picture 639"/>
            <p:cNvPicPr>
              <a:picLocks noChangeAspect="1" noChangeArrowheads="1"/>
            </p:cNvPicPr>
            <p:nvPr/>
          </p:nvPicPr>
          <p:blipFill>
            <a:blip r:embed="rId469"/>
            <a:srcRect/>
            <a:stretch>
              <a:fillRect/>
            </a:stretch>
          </p:blipFill>
          <p:spPr bwMode="auto">
            <a:xfrm>
              <a:off x="885031" y="3836737"/>
              <a:ext cx="701675" cy="12700"/>
            </a:xfrm>
            <a:prstGeom prst="rect">
              <a:avLst/>
            </a:prstGeom>
            <a:noFill/>
            <a:ln w="9525">
              <a:noFill/>
              <a:miter lim="800000"/>
              <a:headEnd/>
              <a:tailEnd/>
            </a:ln>
          </p:spPr>
        </p:pic>
        <p:sp>
          <p:nvSpPr>
            <p:cNvPr id="44117" name="Rectangle 640"/>
            <p:cNvSpPr>
              <a:spLocks noChangeArrowheads="1"/>
            </p:cNvSpPr>
            <p:nvPr/>
          </p:nvSpPr>
          <p:spPr bwMode="auto">
            <a:xfrm>
              <a:off x="885031" y="3836737"/>
              <a:ext cx="701675" cy="12700"/>
            </a:xfrm>
            <a:prstGeom prst="rect">
              <a:avLst/>
            </a:prstGeom>
            <a:solidFill>
              <a:srgbClr val="FF5B00"/>
            </a:solidFill>
            <a:ln w="9525">
              <a:noFill/>
              <a:miter lim="800000"/>
              <a:headEnd/>
              <a:tailEnd/>
            </a:ln>
          </p:spPr>
          <p:txBody>
            <a:bodyPr/>
            <a:lstStyle/>
            <a:p>
              <a:endParaRPr lang="en-GB"/>
            </a:p>
          </p:txBody>
        </p:sp>
        <p:sp>
          <p:nvSpPr>
            <p:cNvPr id="44118" name="Rectangle 641"/>
            <p:cNvSpPr>
              <a:spLocks noChangeArrowheads="1"/>
            </p:cNvSpPr>
            <p:nvPr/>
          </p:nvSpPr>
          <p:spPr bwMode="auto">
            <a:xfrm>
              <a:off x="885031" y="3849437"/>
              <a:ext cx="701675" cy="12700"/>
            </a:xfrm>
            <a:prstGeom prst="rect">
              <a:avLst/>
            </a:prstGeom>
            <a:solidFill>
              <a:srgbClr val="FF5900"/>
            </a:solidFill>
            <a:ln w="9525">
              <a:noFill/>
              <a:miter lim="800000"/>
              <a:headEnd/>
              <a:tailEnd/>
            </a:ln>
          </p:spPr>
          <p:txBody>
            <a:bodyPr/>
            <a:lstStyle/>
            <a:p>
              <a:endParaRPr lang="en-GB"/>
            </a:p>
          </p:txBody>
        </p:sp>
        <p:pic>
          <p:nvPicPr>
            <p:cNvPr id="44119" name="Picture 642"/>
            <p:cNvPicPr>
              <a:picLocks noChangeAspect="1" noChangeArrowheads="1"/>
            </p:cNvPicPr>
            <p:nvPr/>
          </p:nvPicPr>
          <p:blipFill>
            <a:blip r:embed="rId470"/>
            <a:srcRect/>
            <a:stretch>
              <a:fillRect/>
            </a:stretch>
          </p:blipFill>
          <p:spPr bwMode="auto">
            <a:xfrm>
              <a:off x="885031" y="3849437"/>
              <a:ext cx="701675" cy="12700"/>
            </a:xfrm>
            <a:prstGeom prst="rect">
              <a:avLst/>
            </a:prstGeom>
            <a:noFill/>
            <a:ln w="9525">
              <a:noFill/>
              <a:miter lim="800000"/>
              <a:headEnd/>
              <a:tailEnd/>
            </a:ln>
          </p:spPr>
        </p:pic>
        <p:sp>
          <p:nvSpPr>
            <p:cNvPr id="44120" name="Rectangle 643"/>
            <p:cNvSpPr>
              <a:spLocks noChangeArrowheads="1"/>
            </p:cNvSpPr>
            <p:nvPr/>
          </p:nvSpPr>
          <p:spPr bwMode="auto">
            <a:xfrm>
              <a:off x="885031" y="3849437"/>
              <a:ext cx="701675" cy="12700"/>
            </a:xfrm>
            <a:prstGeom prst="rect">
              <a:avLst/>
            </a:prstGeom>
            <a:solidFill>
              <a:srgbClr val="FF5900"/>
            </a:solidFill>
            <a:ln w="9525">
              <a:noFill/>
              <a:miter lim="800000"/>
              <a:headEnd/>
              <a:tailEnd/>
            </a:ln>
          </p:spPr>
          <p:txBody>
            <a:bodyPr/>
            <a:lstStyle/>
            <a:p>
              <a:endParaRPr lang="en-GB"/>
            </a:p>
          </p:txBody>
        </p:sp>
        <p:sp>
          <p:nvSpPr>
            <p:cNvPr id="44121" name="Rectangle 644"/>
            <p:cNvSpPr>
              <a:spLocks noChangeArrowheads="1"/>
            </p:cNvSpPr>
            <p:nvPr/>
          </p:nvSpPr>
          <p:spPr bwMode="auto">
            <a:xfrm>
              <a:off x="885031" y="3862137"/>
              <a:ext cx="701675" cy="11113"/>
            </a:xfrm>
            <a:prstGeom prst="rect">
              <a:avLst/>
            </a:prstGeom>
            <a:solidFill>
              <a:srgbClr val="FF5700"/>
            </a:solidFill>
            <a:ln w="9525">
              <a:noFill/>
              <a:miter lim="800000"/>
              <a:headEnd/>
              <a:tailEnd/>
            </a:ln>
          </p:spPr>
          <p:txBody>
            <a:bodyPr/>
            <a:lstStyle/>
            <a:p>
              <a:endParaRPr lang="en-GB"/>
            </a:p>
          </p:txBody>
        </p:sp>
        <p:pic>
          <p:nvPicPr>
            <p:cNvPr id="44122" name="Picture 645"/>
            <p:cNvPicPr>
              <a:picLocks noChangeAspect="1" noChangeArrowheads="1"/>
            </p:cNvPicPr>
            <p:nvPr/>
          </p:nvPicPr>
          <p:blipFill>
            <a:blip r:embed="rId471"/>
            <a:srcRect/>
            <a:stretch>
              <a:fillRect/>
            </a:stretch>
          </p:blipFill>
          <p:spPr bwMode="auto">
            <a:xfrm>
              <a:off x="885031" y="3862137"/>
              <a:ext cx="701675" cy="11113"/>
            </a:xfrm>
            <a:prstGeom prst="rect">
              <a:avLst/>
            </a:prstGeom>
            <a:noFill/>
            <a:ln w="9525">
              <a:noFill/>
              <a:miter lim="800000"/>
              <a:headEnd/>
              <a:tailEnd/>
            </a:ln>
          </p:spPr>
        </p:pic>
        <p:sp>
          <p:nvSpPr>
            <p:cNvPr id="44123" name="Rectangle 646"/>
            <p:cNvSpPr>
              <a:spLocks noChangeArrowheads="1"/>
            </p:cNvSpPr>
            <p:nvPr/>
          </p:nvSpPr>
          <p:spPr bwMode="auto">
            <a:xfrm>
              <a:off x="885031" y="3862137"/>
              <a:ext cx="701675" cy="11113"/>
            </a:xfrm>
            <a:prstGeom prst="rect">
              <a:avLst/>
            </a:prstGeom>
            <a:solidFill>
              <a:srgbClr val="FF5700"/>
            </a:solidFill>
            <a:ln w="9525">
              <a:noFill/>
              <a:miter lim="800000"/>
              <a:headEnd/>
              <a:tailEnd/>
            </a:ln>
          </p:spPr>
          <p:txBody>
            <a:bodyPr/>
            <a:lstStyle/>
            <a:p>
              <a:endParaRPr lang="en-GB"/>
            </a:p>
          </p:txBody>
        </p:sp>
        <p:sp>
          <p:nvSpPr>
            <p:cNvPr id="44124" name="Rectangle 647"/>
            <p:cNvSpPr>
              <a:spLocks noChangeArrowheads="1"/>
            </p:cNvSpPr>
            <p:nvPr/>
          </p:nvSpPr>
          <p:spPr bwMode="auto">
            <a:xfrm>
              <a:off x="885031" y="3873250"/>
              <a:ext cx="701675" cy="12700"/>
            </a:xfrm>
            <a:prstGeom prst="rect">
              <a:avLst/>
            </a:prstGeom>
            <a:solidFill>
              <a:srgbClr val="FF5500"/>
            </a:solidFill>
            <a:ln w="9525">
              <a:noFill/>
              <a:miter lim="800000"/>
              <a:headEnd/>
              <a:tailEnd/>
            </a:ln>
          </p:spPr>
          <p:txBody>
            <a:bodyPr/>
            <a:lstStyle/>
            <a:p>
              <a:endParaRPr lang="en-GB"/>
            </a:p>
          </p:txBody>
        </p:sp>
        <p:pic>
          <p:nvPicPr>
            <p:cNvPr id="44125" name="Picture 648"/>
            <p:cNvPicPr>
              <a:picLocks noChangeAspect="1" noChangeArrowheads="1"/>
            </p:cNvPicPr>
            <p:nvPr/>
          </p:nvPicPr>
          <p:blipFill>
            <a:blip r:embed="rId472"/>
            <a:srcRect/>
            <a:stretch>
              <a:fillRect/>
            </a:stretch>
          </p:blipFill>
          <p:spPr bwMode="auto">
            <a:xfrm>
              <a:off x="885031" y="3873250"/>
              <a:ext cx="701675" cy="12700"/>
            </a:xfrm>
            <a:prstGeom prst="rect">
              <a:avLst/>
            </a:prstGeom>
            <a:noFill/>
            <a:ln w="9525">
              <a:noFill/>
              <a:miter lim="800000"/>
              <a:headEnd/>
              <a:tailEnd/>
            </a:ln>
          </p:spPr>
        </p:pic>
        <p:sp>
          <p:nvSpPr>
            <p:cNvPr id="44126" name="Rectangle 649"/>
            <p:cNvSpPr>
              <a:spLocks noChangeArrowheads="1"/>
            </p:cNvSpPr>
            <p:nvPr/>
          </p:nvSpPr>
          <p:spPr bwMode="auto">
            <a:xfrm>
              <a:off x="885031" y="3873250"/>
              <a:ext cx="701675" cy="12700"/>
            </a:xfrm>
            <a:prstGeom prst="rect">
              <a:avLst/>
            </a:prstGeom>
            <a:solidFill>
              <a:srgbClr val="FF5500"/>
            </a:solidFill>
            <a:ln w="9525">
              <a:noFill/>
              <a:miter lim="800000"/>
              <a:headEnd/>
              <a:tailEnd/>
            </a:ln>
          </p:spPr>
          <p:txBody>
            <a:bodyPr/>
            <a:lstStyle/>
            <a:p>
              <a:endParaRPr lang="en-GB"/>
            </a:p>
          </p:txBody>
        </p:sp>
        <p:sp>
          <p:nvSpPr>
            <p:cNvPr id="44127" name="Rectangle 650"/>
            <p:cNvSpPr>
              <a:spLocks noChangeArrowheads="1"/>
            </p:cNvSpPr>
            <p:nvPr/>
          </p:nvSpPr>
          <p:spPr bwMode="auto">
            <a:xfrm>
              <a:off x="885031" y="3885950"/>
              <a:ext cx="701675" cy="12700"/>
            </a:xfrm>
            <a:prstGeom prst="rect">
              <a:avLst/>
            </a:prstGeom>
            <a:solidFill>
              <a:srgbClr val="FF5300"/>
            </a:solidFill>
            <a:ln w="9525">
              <a:noFill/>
              <a:miter lim="800000"/>
              <a:headEnd/>
              <a:tailEnd/>
            </a:ln>
          </p:spPr>
          <p:txBody>
            <a:bodyPr/>
            <a:lstStyle/>
            <a:p>
              <a:endParaRPr lang="en-GB"/>
            </a:p>
          </p:txBody>
        </p:sp>
        <p:pic>
          <p:nvPicPr>
            <p:cNvPr id="44128" name="Picture 651"/>
            <p:cNvPicPr>
              <a:picLocks noChangeAspect="1" noChangeArrowheads="1"/>
            </p:cNvPicPr>
            <p:nvPr/>
          </p:nvPicPr>
          <p:blipFill>
            <a:blip r:embed="rId473"/>
            <a:srcRect/>
            <a:stretch>
              <a:fillRect/>
            </a:stretch>
          </p:blipFill>
          <p:spPr bwMode="auto">
            <a:xfrm>
              <a:off x="885031" y="3885950"/>
              <a:ext cx="701675" cy="12700"/>
            </a:xfrm>
            <a:prstGeom prst="rect">
              <a:avLst/>
            </a:prstGeom>
            <a:noFill/>
            <a:ln w="9525">
              <a:noFill/>
              <a:miter lim="800000"/>
              <a:headEnd/>
              <a:tailEnd/>
            </a:ln>
          </p:spPr>
        </p:pic>
        <p:sp>
          <p:nvSpPr>
            <p:cNvPr id="44129" name="Rectangle 652"/>
            <p:cNvSpPr>
              <a:spLocks noChangeArrowheads="1"/>
            </p:cNvSpPr>
            <p:nvPr/>
          </p:nvSpPr>
          <p:spPr bwMode="auto">
            <a:xfrm>
              <a:off x="885031" y="3885950"/>
              <a:ext cx="701675" cy="12700"/>
            </a:xfrm>
            <a:prstGeom prst="rect">
              <a:avLst/>
            </a:prstGeom>
            <a:solidFill>
              <a:srgbClr val="FF5300"/>
            </a:solidFill>
            <a:ln w="9525">
              <a:noFill/>
              <a:miter lim="800000"/>
              <a:headEnd/>
              <a:tailEnd/>
            </a:ln>
          </p:spPr>
          <p:txBody>
            <a:bodyPr/>
            <a:lstStyle/>
            <a:p>
              <a:endParaRPr lang="en-GB"/>
            </a:p>
          </p:txBody>
        </p:sp>
        <p:sp>
          <p:nvSpPr>
            <p:cNvPr id="44130" name="Rectangle 653"/>
            <p:cNvSpPr>
              <a:spLocks noChangeArrowheads="1"/>
            </p:cNvSpPr>
            <p:nvPr/>
          </p:nvSpPr>
          <p:spPr bwMode="auto">
            <a:xfrm>
              <a:off x="885031" y="3898650"/>
              <a:ext cx="701675" cy="11113"/>
            </a:xfrm>
            <a:prstGeom prst="rect">
              <a:avLst/>
            </a:prstGeom>
            <a:solidFill>
              <a:srgbClr val="FF5100"/>
            </a:solidFill>
            <a:ln w="9525">
              <a:noFill/>
              <a:miter lim="800000"/>
              <a:headEnd/>
              <a:tailEnd/>
            </a:ln>
          </p:spPr>
          <p:txBody>
            <a:bodyPr/>
            <a:lstStyle/>
            <a:p>
              <a:endParaRPr lang="en-GB"/>
            </a:p>
          </p:txBody>
        </p:sp>
        <p:pic>
          <p:nvPicPr>
            <p:cNvPr id="44131" name="Picture 654"/>
            <p:cNvPicPr>
              <a:picLocks noChangeAspect="1" noChangeArrowheads="1"/>
            </p:cNvPicPr>
            <p:nvPr/>
          </p:nvPicPr>
          <p:blipFill>
            <a:blip r:embed="rId474"/>
            <a:srcRect/>
            <a:stretch>
              <a:fillRect/>
            </a:stretch>
          </p:blipFill>
          <p:spPr bwMode="auto">
            <a:xfrm>
              <a:off x="885031" y="3898650"/>
              <a:ext cx="701675" cy="11113"/>
            </a:xfrm>
            <a:prstGeom prst="rect">
              <a:avLst/>
            </a:prstGeom>
            <a:noFill/>
            <a:ln w="9525">
              <a:noFill/>
              <a:miter lim="800000"/>
              <a:headEnd/>
              <a:tailEnd/>
            </a:ln>
          </p:spPr>
        </p:pic>
        <p:sp>
          <p:nvSpPr>
            <p:cNvPr id="44132" name="Rectangle 655"/>
            <p:cNvSpPr>
              <a:spLocks noChangeArrowheads="1"/>
            </p:cNvSpPr>
            <p:nvPr/>
          </p:nvSpPr>
          <p:spPr bwMode="auto">
            <a:xfrm>
              <a:off x="885031" y="3898650"/>
              <a:ext cx="701675" cy="11113"/>
            </a:xfrm>
            <a:prstGeom prst="rect">
              <a:avLst/>
            </a:prstGeom>
            <a:solidFill>
              <a:srgbClr val="FF5100"/>
            </a:solidFill>
            <a:ln w="9525">
              <a:noFill/>
              <a:miter lim="800000"/>
              <a:headEnd/>
              <a:tailEnd/>
            </a:ln>
          </p:spPr>
          <p:txBody>
            <a:bodyPr/>
            <a:lstStyle/>
            <a:p>
              <a:endParaRPr lang="en-GB"/>
            </a:p>
          </p:txBody>
        </p:sp>
        <p:sp>
          <p:nvSpPr>
            <p:cNvPr id="44133" name="Rectangle 656"/>
            <p:cNvSpPr>
              <a:spLocks noChangeArrowheads="1"/>
            </p:cNvSpPr>
            <p:nvPr/>
          </p:nvSpPr>
          <p:spPr bwMode="auto">
            <a:xfrm>
              <a:off x="885031" y="3909762"/>
              <a:ext cx="701675" cy="12700"/>
            </a:xfrm>
            <a:prstGeom prst="rect">
              <a:avLst/>
            </a:prstGeom>
            <a:solidFill>
              <a:srgbClr val="FF4F00"/>
            </a:solidFill>
            <a:ln w="9525">
              <a:noFill/>
              <a:miter lim="800000"/>
              <a:headEnd/>
              <a:tailEnd/>
            </a:ln>
          </p:spPr>
          <p:txBody>
            <a:bodyPr/>
            <a:lstStyle/>
            <a:p>
              <a:endParaRPr lang="en-GB"/>
            </a:p>
          </p:txBody>
        </p:sp>
        <p:pic>
          <p:nvPicPr>
            <p:cNvPr id="44134" name="Picture 657"/>
            <p:cNvPicPr>
              <a:picLocks noChangeAspect="1" noChangeArrowheads="1"/>
            </p:cNvPicPr>
            <p:nvPr/>
          </p:nvPicPr>
          <p:blipFill>
            <a:blip r:embed="rId475"/>
            <a:srcRect/>
            <a:stretch>
              <a:fillRect/>
            </a:stretch>
          </p:blipFill>
          <p:spPr bwMode="auto">
            <a:xfrm>
              <a:off x="885031" y="3909762"/>
              <a:ext cx="701675" cy="12700"/>
            </a:xfrm>
            <a:prstGeom prst="rect">
              <a:avLst/>
            </a:prstGeom>
            <a:noFill/>
            <a:ln w="9525">
              <a:noFill/>
              <a:miter lim="800000"/>
              <a:headEnd/>
              <a:tailEnd/>
            </a:ln>
          </p:spPr>
        </p:pic>
        <p:sp>
          <p:nvSpPr>
            <p:cNvPr id="44135" name="Rectangle 658"/>
            <p:cNvSpPr>
              <a:spLocks noChangeArrowheads="1"/>
            </p:cNvSpPr>
            <p:nvPr/>
          </p:nvSpPr>
          <p:spPr bwMode="auto">
            <a:xfrm>
              <a:off x="885031" y="3909762"/>
              <a:ext cx="701675" cy="12700"/>
            </a:xfrm>
            <a:prstGeom prst="rect">
              <a:avLst/>
            </a:prstGeom>
            <a:solidFill>
              <a:srgbClr val="FF4F00"/>
            </a:solidFill>
            <a:ln w="9525">
              <a:noFill/>
              <a:miter lim="800000"/>
              <a:headEnd/>
              <a:tailEnd/>
            </a:ln>
          </p:spPr>
          <p:txBody>
            <a:bodyPr/>
            <a:lstStyle/>
            <a:p>
              <a:endParaRPr lang="en-GB"/>
            </a:p>
          </p:txBody>
        </p:sp>
        <p:sp>
          <p:nvSpPr>
            <p:cNvPr id="44136" name="Rectangle 659"/>
            <p:cNvSpPr>
              <a:spLocks noChangeArrowheads="1"/>
            </p:cNvSpPr>
            <p:nvPr/>
          </p:nvSpPr>
          <p:spPr bwMode="auto">
            <a:xfrm>
              <a:off x="885031" y="3922462"/>
              <a:ext cx="701675" cy="12700"/>
            </a:xfrm>
            <a:prstGeom prst="rect">
              <a:avLst/>
            </a:prstGeom>
            <a:solidFill>
              <a:srgbClr val="FF4D00"/>
            </a:solidFill>
            <a:ln w="9525">
              <a:noFill/>
              <a:miter lim="800000"/>
              <a:headEnd/>
              <a:tailEnd/>
            </a:ln>
          </p:spPr>
          <p:txBody>
            <a:bodyPr/>
            <a:lstStyle/>
            <a:p>
              <a:endParaRPr lang="en-GB"/>
            </a:p>
          </p:txBody>
        </p:sp>
        <p:pic>
          <p:nvPicPr>
            <p:cNvPr id="44137" name="Picture 660"/>
            <p:cNvPicPr>
              <a:picLocks noChangeAspect="1" noChangeArrowheads="1"/>
            </p:cNvPicPr>
            <p:nvPr/>
          </p:nvPicPr>
          <p:blipFill>
            <a:blip r:embed="rId476"/>
            <a:srcRect/>
            <a:stretch>
              <a:fillRect/>
            </a:stretch>
          </p:blipFill>
          <p:spPr bwMode="auto">
            <a:xfrm>
              <a:off x="885031" y="3922462"/>
              <a:ext cx="701675" cy="12700"/>
            </a:xfrm>
            <a:prstGeom prst="rect">
              <a:avLst/>
            </a:prstGeom>
            <a:noFill/>
            <a:ln w="9525">
              <a:noFill/>
              <a:miter lim="800000"/>
              <a:headEnd/>
              <a:tailEnd/>
            </a:ln>
          </p:spPr>
        </p:pic>
        <p:sp>
          <p:nvSpPr>
            <p:cNvPr id="44138" name="Rectangle 661"/>
            <p:cNvSpPr>
              <a:spLocks noChangeArrowheads="1"/>
            </p:cNvSpPr>
            <p:nvPr/>
          </p:nvSpPr>
          <p:spPr bwMode="auto">
            <a:xfrm>
              <a:off x="885031" y="3922462"/>
              <a:ext cx="701675" cy="12700"/>
            </a:xfrm>
            <a:prstGeom prst="rect">
              <a:avLst/>
            </a:prstGeom>
            <a:solidFill>
              <a:srgbClr val="FF4D00"/>
            </a:solidFill>
            <a:ln w="9525">
              <a:noFill/>
              <a:miter lim="800000"/>
              <a:headEnd/>
              <a:tailEnd/>
            </a:ln>
          </p:spPr>
          <p:txBody>
            <a:bodyPr/>
            <a:lstStyle/>
            <a:p>
              <a:endParaRPr lang="en-GB"/>
            </a:p>
          </p:txBody>
        </p:sp>
        <p:sp>
          <p:nvSpPr>
            <p:cNvPr id="44139" name="Rectangle 662"/>
            <p:cNvSpPr>
              <a:spLocks noChangeArrowheads="1"/>
            </p:cNvSpPr>
            <p:nvPr/>
          </p:nvSpPr>
          <p:spPr bwMode="auto">
            <a:xfrm>
              <a:off x="885031" y="3935162"/>
              <a:ext cx="701675" cy="11113"/>
            </a:xfrm>
            <a:prstGeom prst="rect">
              <a:avLst/>
            </a:prstGeom>
            <a:solidFill>
              <a:srgbClr val="FF4B00"/>
            </a:solidFill>
            <a:ln w="9525">
              <a:noFill/>
              <a:miter lim="800000"/>
              <a:headEnd/>
              <a:tailEnd/>
            </a:ln>
          </p:spPr>
          <p:txBody>
            <a:bodyPr/>
            <a:lstStyle/>
            <a:p>
              <a:endParaRPr lang="en-GB"/>
            </a:p>
          </p:txBody>
        </p:sp>
        <p:pic>
          <p:nvPicPr>
            <p:cNvPr id="44140" name="Picture 663"/>
            <p:cNvPicPr>
              <a:picLocks noChangeAspect="1" noChangeArrowheads="1"/>
            </p:cNvPicPr>
            <p:nvPr/>
          </p:nvPicPr>
          <p:blipFill>
            <a:blip r:embed="rId477"/>
            <a:srcRect/>
            <a:stretch>
              <a:fillRect/>
            </a:stretch>
          </p:blipFill>
          <p:spPr bwMode="auto">
            <a:xfrm>
              <a:off x="885031" y="3935162"/>
              <a:ext cx="701675" cy="11113"/>
            </a:xfrm>
            <a:prstGeom prst="rect">
              <a:avLst/>
            </a:prstGeom>
            <a:noFill/>
            <a:ln w="9525">
              <a:noFill/>
              <a:miter lim="800000"/>
              <a:headEnd/>
              <a:tailEnd/>
            </a:ln>
          </p:spPr>
        </p:pic>
        <p:sp>
          <p:nvSpPr>
            <p:cNvPr id="44141" name="Rectangle 664"/>
            <p:cNvSpPr>
              <a:spLocks noChangeArrowheads="1"/>
            </p:cNvSpPr>
            <p:nvPr/>
          </p:nvSpPr>
          <p:spPr bwMode="auto">
            <a:xfrm>
              <a:off x="885031" y="3935162"/>
              <a:ext cx="701675" cy="11113"/>
            </a:xfrm>
            <a:prstGeom prst="rect">
              <a:avLst/>
            </a:prstGeom>
            <a:solidFill>
              <a:srgbClr val="FF4B00"/>
            </a:solidFill>
            <a:ln w="9525">
              <a:noFill/>
              <a:miter lim="800000"/>
              <a:headEnd/>
              <a:tailEnd/>
            </a:ln>
          </p:spPr>
          <p:txBody>
            <a:bodyPr/>
            <a:lstStyle/>
            <a:p>
              <a:endParaRPr lang="en-GB"/>
            </a:p>
          </p:txBody>
        </p:sp>
        <p:sp>
          <p:nvSpPr>
            <p:cNvPr id="44142" name="Rectangle 665"/>
            <p:cNvSpPr>
              <a:spLocks noChangeArrowheads="1"/>
            </p:cNvSpPr>
            <p:nvPr/>
          </p:nvSpPr>
          <p:spPr bwMode="auto">
            <a:xfrm>
              <a:off x="885031" y="3946275"/>
              <a:ext cx="701675" cy="12700"/>
            </a:xfrm>
            <a:prstGeom prst="rect">
              <a:avLst/>
            </a:prstGeom>
            <a:solidFill>
              <a:srgbClr val="FF4900"/>
            </a:solidFill>
            <a:ln w="9525">
              <a:noFill/>
              <a:miter lim="800000"/>
              <a:headEnd/>
              <a:tailEnd/>
            </a:ln>
          </p:spPr>
          <p:txBody>
            <a:bodyPr/>
            <a:lstStyle/>
            <a:p>
              <a:endParaRPr lang="en-GB"/>
            </a:p>
          </p:txBody>
        </p:sp>
        <p:pic>
          <p:nvPicPr>
            <p:cNvPr id="44143" name="Picture 666"/>
            <p:cNvPicPr>
              <a:picLocks noChangeAspect="1" noChangeArrowheads="1"/>
            </p:cNvPicPr>
            <p:nvPr/>
          </p:nvPicPr>
          <p:blipFill>
            <a:blip r:embed="rId478"/>
            <a:srcRect/>
            <a:stretch>
              <a:fillRect/>
            </a:stretch>
          </p:blipFill>
          <p:spPr bwMode="auto">
            <a:xfrm>
              <a:off x="885031" y="3946275"/>
              <a:ext cx="701675" cy="12700"/>
            </a:xfrm>
            <a:prstGeom prst="rect">
              <a:avLst/>
            </a:prstGeom>
            <a:noFill/>
            <a:ln w="9525">
              <a:noFill/>
              <a:miter lim="800000"/>
              <a:headEnd/>
              <a:tailEnd/>
            </a:ln>
          </p:spPr>
        </p:pic>
        <p:sp>
          <p:nvSpPr>
            <p:cNvPr id="44144" name="Rectangle 667"/>
            <p:cNvSpPr>
              <a:spLocks noChangeArrowheads="1"/>
            </p:cNvSpPr>
            <p:nvPr/>
          </p:nvSpPr>
          <p:spPr bwMode="auto">
            <a:xfrm>
              <a:off x="885031" y="3946275"/>
              <a:ext cx="701675" cy="12700"/>
            </a:xfrm>
            <a:prstGeom prst="rect">
              <a:avLst/>
            </a:prstGeom>
            <a:solidFill>
              <a:srgbClr val="FF4900"/>
            </a:solidFill>
            <a:ln w="9525">
              <a:noFill/>
              <a:miter lim="800000"/>
              <a:headEnd/>
              <a:tailEnd/>
            </a:ln>
          </p:spPr>
          <p:txBody>
            <a:bodyPr/>
            <a:lstStyle/>
            <a:p>
              <a:endParaRPr lang="en-GB"/>
            </a:p>
          </p:txBody>
        </p:sp>
        <p:sp>
          <p:nvSpPr>
            <p:cNvPr id="44145" name="Rectangle 668"/>
            <p:cNvSpPr>
              <a:spLocks noChangeArrowheads="1"/>
            </p:cNvSpPr>
            <p:nvPr/>
          </p:nvSpPr>
          <p:spPr bwMode="auto">
            <a:xfrm>
              <a:off x="885031" y="3958975"/>
              <a:ext cx="701675" cy="12700"/>
            </a:xfrm>
            <a:prstGeom prst="rect">
              <a:avLst/>
            </a:prstGeom>
            <a:solidFill>
              <a:srgbClr val="FF4700"/>
            </a:solidFill>
            <a:ln w="9525">
              <a:noFill/>
              <a:miter lim="800000"/>
              <a:headEnd/>
              <a:tailEnd/>
            </a:ln>
          </p:spPr>
          <p:txBody>
            <a:bodyPr/>
            <a:lstStyle/>
            <a:p>
              <a:endParaRPr lang="en-GB"/>
            </a:p>
          </p:txBody>
        </p:sp>
        <p:pic>
          <p:nvPicPr>
            <p:cNvPr id="44146" name="Picture 669"/>
            <p:cNvPicPr>
              <a:picLocks noChangeAspect="1" noChangeArrowheads="1"/>
            </p:cNvPicPr>
            <p:nvPr/>
          </p:nvPicPr>
          <p:blipFill>
            <a:blip r:embed="rId479"/>
            <a:srcRect/>
            <a:stretch>
              <a:fillRect/>
            </a:stretch>
          </p:blipFill>
          <p:spPr bwMode="auto">
            <a:xfrm>
              <a:off x="885031" y="3958975"/>
              <a:ext cx="701675" cy="12700"/>
            </a:xfrm>
            <a:prstGeom prst="rect">
              <a:avLst/>
            </a:prstGeom>
            <a:noFill/>
            <a:ln w="9525">
              <a:noFill/>
              <a:miter lim="800000"/>
              <a:headEnd/>
              <a:tailEnd/>
            </a:ln>
          </p:spPr>
        </p:pic>
        <p:sp>
          <p:nvSpPr>
            <p:cNvPr id="44147" name="Rectangle 670"/>
            <p:cNvSpPr>
              <a:spLocks noChangeArrowheads="1"/>
            </p:cNvSpPr>
            <p:nvPr/>
          </p:nvSpPr>
          <p:spPr bwMode="auto">
            <a:xfrm>
              <a:off x="885031" y="3958975"/>
              <a:ext cx="701675" cy="12700"/>
            </a:xfrm>
            <a:prstGeom prst="rect">
              <a:avLst/>
            </a:prstGeom>
            <a:solidFill>
              <a:srgbClr val="FF4700"/>
            </a:solidFill>
            <a:ln w="9525">
              <a:noFill/>
              <a:miter lim="800000"/>
              <a:headEnd/>
              <a:tailEnd/>
            </a:ln>
          </p:spPr>
          <p:txBody>
            <a:bodyPr/>
            <a:lstStyle/>
            <a:p>
              <a:endParaRPr lang="en-GB"/>
            </a:p>
          </p:txBody>
        </p:sp>
        <p:sp>
          <p:nvSpPr>
            <p:cNvPr id="44148" name="Rectangle 671"/>
            <p:cNvSpPr>
              <a:spLocks noChangeArrowheads="1"/>
            </p:cNvSpPr>
            <p:nvPr/>
          </p:nvSpPr>
          <p:spPr bwMode="auto">
            <a:xfrm>
              <a:off x="885031" y="3971675"/>
              <a:ext cx="701675" cy="11113"/>
            </a:xfrm>
            <a:prstGeom prst="rect">
              <a:avLst/>
            </a:prstGeom>
            <a:solidFill>
              <a:srgbClr val="FF4500"/>
            </a:solidFill>
            <a:ln w="9525">
              <a:noFill/>
              <a:miter lim="800000"/>
              <a:headEnd/>
              <a:tailEnd/>
            </a:ln>
          </p:spPr>
          <p:txBody>
            <a:bodyPr/>
            <a:lstStyle/>
            <a:p>
              <a:endParaRPr lang="en-GB"/>
            </a:p>
          </p:txBody>
        </p:sp>
        <p:pic>
          <p:nvPicPr>
            <p:cNvPr id="44149" name="Picture 672"/>
            <p:cNvPicPr>
              <a:picLocks noChangeAspect="1" noChangeArrowheads="1"/>
            </p:cNvPicPr>
            <p:nvPr/>
          </p:nvPicPr>
          <p:blipFill>
            <a:blip r:embed="rId480"/>
            <a:srcRect/>
            <a:stretch>
              <a:fillRect/>
            </a:stretch>
          </p:blipFill>
          <p:spPr bwMode="auto">
            <a:xfrm>
              <a:off x="885031" y="3971675"/>
              <a:ext cx="701675" cy="11113"/>
            </a:xfrm>
            <a:prstGeom prst="rect">
              <a:avLst/>
            </a:prstGeom>
            <a:noFill/>
            <a:ln w="9525">
              <a:noFill/>
              <a:miter lim="800000"/>
              <a:headEnd/>
              <a:tailEnd/>
            </a:ln>
          </p:spPr>
        </p:pic>
        <p:sp>
          <p:nvSpPr>
            <p:cNvPr id="44150" name="Rectangle 673"/>
            <p:cNvSpPr>
              <a:spLocks noChangeArrowheads="1"/>
            </p:cNvSpPr>
            <p:nvPr/>
          </p:nvSpPr>
          <p:spPr bwMode="auto">
            <a:xfrm>
              <a:off x="885031" y="3971675"/>
              <a:ext cx="701675" cy="11113"/>
            </a:xfrm>
            <a:prstGeom prst="rect">
              <a:avLst/>
            </a:prstGeom>
            <a:solidFill>
              <a:srgbClr val="FF4500"/>
            </a:solidFill>
            <a:ln w="9525">
              <a:noFill/>
              <a:miter lim="800000"/>
              <a:headEnd/>
              <a:tailEnd/>
            </a:ln>
          </p:spPr>
          <p:txBody>
            <a:bodyPr/>
            <a:lstStyle/>
            <a:p>
              <a:endParaRPr lang="en-GB"/>
            </a:p>
          </p:txBody>
        </p:sp>
        <p:sp>
          <p:nvSpPr>
            <p:cNvPr id="44151" name="Rectangle 674"/>
            <p:cNvSpPr>
              <a:spLocks noChangeArrowheads="1"/>
            </p:cNvSpPr>
            <p:nvPr/>
          </p:nvSpPr>
          <p:spPr bwMode="auto">
            <a:xfrm>
              <a:off x="885031" y="3982787"/>
              <a:ext cx="701675" cy="12700"/>
            </a:xfrm>
            <a:prstGeom prst="rect">
              <a:avLst/>
            </a:prstGeom>
            <a:solidFill>
              <a:srgbClr val="FF4300"/>
            </a:solidFill>
            <a:ln w="9525">
              <a:noFill/>
              <a:miter lim="800000"/>
              <a:headEnd/>
              <a:tailEnd/>
            </a:ln>
          </p:spPr>
          <p:txBody>
            <a:bodyPr/>
            <a:lstStyle/>
            <a:p>
              <a:endParaRPr lang="en-GB"/>
            </a:p>
          </p:txBody>
        </p:sp>
        <p:pic>
          <p:nvPicPr>
            <p:cNvPr id="44152" name="Picture 675"/>
            <p:cNvPicPr>
              <a:picLocks noChangeAspect="1" noChangeArrowheads="1"/>
            </p:cNvPicPr>
            <p:nvPr/>
          </p:nvPicPr>
          <p:blipFill>
            <a:blip r:embed="rId481"/>
            <a:srcRect/>
            <a:stretch>
              <a:fillRect/>
            </a:stretch>
          </p:blipFill>
          <p:spPr bwMode="auto">
            <a:xfrm>
              <a:off x="885031" y="3982787"/>
              <a:ext cx="701675" cy="12700"/>
            </a:xfrm>
            <a:prstGeom prst="rect">
              <a:avLst/>
            </a:prstGeom>
            <a:noFill/>
            <a:ln w="9525">
              <a:noFill/>
              <a:miter lim="800000"/>
              <a:headEnd/>
              <a:tailEnd/>
            </a:ln>
          </p:spPr>
        </p:pic>
        <p:sp>
          <p:nvSpPr>
            <p:cNvPr id="44153" name="Rectangle 676"/>
            <p:cNvSpPr>
              <a:spLocks noChangeArrowheads="1"/>
            </p:cNvSpPr>
            <p:nvPr/>
          </p:nvSpPr>
          <p:spPr bwMode="auto">
            <a:xfrm>
              <a:off x="885031" y="3982787"/>
              <a:ext cx="701675" cy="12700"/>
            </a:xfrm>
            <a:prstGeom prst="rect">
              <a:avLst/>
            </a:prstGeom>
            <a:solidFill>
              <a:srgbClr val="FF4300"/>
            </a:solidFill>
            <a:ln w="9525">
              <a:noFill/>
              <a:miter lim="800000"/>
              <a:headEnd/>
              <a:tailEnd/>
            </a:ln>
          </p:spPr>
          <p:txBody>
            <a:bodyPr/>
            <a:lstStyle/>
            <a:p>
              <a:endParaRPr lang="en-GB"/>
            </a:p>
          </p:txBody>
        </p:sp>
        <p:sp>
          <p:nvSpPr>
            <p:cNvPr id="44154" name="Rectangle 677"/>
            <p:cNvSpPr>
              <a:spLocks noChangeArrowheads="1"/>
            </p:cNvSpPr>
            <p:nvPr/>
          </p:nvSpPr>
          <p:spPr bwMode="auto">
            <a:xfrm>
              <a:off x="885031" y="3995487"/>
              <a:ext cx="701675" cy="12700"/>
            </a:xfrm>
            <a:prstGeom prst="rect">
              <a:avLst/>
            </a:prstGeom>
            <a:solidFill>
              <a:srgbClr val="FF4100"/>
            </a:solidFill>
            <a:ln w="9525">
              <a:noFill/>
              <a:miter lim="800000"/>
              <a:headEnd/>
              <a:tailEnd/>
            </a:ln>
          </p:spPr>
          <p:txBody>
            <a:bodyPr/>
            <a:lstStyle/>
            <a:p>
              <a:endParaRPr lang="en-GB"/>
            </a:p>
          </p:txBody>
        </p:sp>
        <p:pic>
          <p:nvPicPr>
            <p:cNvPr id="44155" name="Picture 678"/>
            <p:cNvPicPr>
              <a:picLocks noChangeAspect="1" noChangeArrowheads="1"/>
            </p:cNvPicPr>
            <p:nvPr/>
          </p:nvPicPr>
          <p:blipFill>
            <a:blip r:embed="rId482"/>
            <a:srcRect/>
            <a:stretch>
              <a:fillRect/>
            </a:stretch>
          </p:blipFill>
          <p:spPr bwMode="auto">
            <a:xfrm>
              <a:off x="885031" y="3995487"/>
              <a:ext cx="701675" cy="12700"/>
            </a:xfrm>
            <a:prstGeom prst="rect">
              <a:avLst/>
            </a:prstGeom>
            <a:noFill/>
            <a:ln w="9525">
              <a:noFill/>
              <a:miter lim="800000"/>
              <a:headEnd/>
              <a:tailEnd/>
            </a:ln>
          </p:spPr>
        </p:pic>
        <p:sp>
          <p:nvSpPr>
            <p:cNvPr id="44156" name="Rectangle 679"/>
            <p:cNvSpPr>
              <a:spLocks noChangeArrowheads="1"/>
            </p:cNvSpPr>
            <p:nvPr/>
          </p:nvSpPr>
          <p:spPr bwMode="auto">
            <a:xfrm>
              <a:off x="885031" y="3995487"/>
              <a:ext cx="701675" cy="12700"/>
            </a:xfrm>
            <a:prstGeom prst="rect">
              <a:avLst/>
            </a:prstGeom>
            <a:solidFill>
              <a:srgbClr val="FF4100"/>
            </a:solidFill>
            <a:ln w="9525">
              <a:noFill/>
              <a:miter lim="800000"/>
              <a:headEnd/>
              <a:tailEnd/>
            </a:ln>
          </p:spPr>
          <p:txBody>
            <a:bodyPr/>
            <a:lstStyle/>
            <a:p>
              <a:endParaRPr lang="en-GB"/>
            </a:p>
          </p:txBody>
        </p:sp>
        <p:sp>
          <p:nvSpPr>
            <p:cNvPr id="44157" name="Rectangle 680"/>
            <p:cNvSpPr>
              <a:spLocks noChangeArrowheads="1"/>
            </p:cNvSpPr>
            <p:nvPr/>
          </p:nvSpPr>
          <p:spPr bwMode="auto">
            <a:xfrm>
              <a:off x="885031" y="4008187"/>
              <a:ext cx="701675" cy="12700"/>
            </a:xfrm>
            <a:prstGeom prst="rect">
              <a:avLst/>
            </a:prstGeom>
            <a:solidFill>
              <a:srgbClr val="FF3F00"/>
            </a:solidFill>
            <a:ln w="9525">
              <a:noFill/>
              <a:miter lim="800000"/>
              <a:headEnd/>
              <a:tailEnd/>
            </a:ln>
          </p:spPr>
          <p:txBody>
            <a:bodyPr/>
            <a:lstStyle/>
            <a:p>
              <a:endParaRPr lang="en-GB"/>
            </a:p>
          </p:txBody>
        </p:sp>
        <p:pic>
          <p:nvPicPr>
            <p:cNvPr id="44158" name="Picture 681"/>
            <p:cNvPicPr>
              <a:picLocks noChangeAspect="1" noChangeArrowheads="1"/>
            </p:cNvPicPr>
            <p:nvPr/>
          </p:nvPicPr>
          <p:blipFill>
            <a:blip r:embed="rId483"/>
            <a:srcRect/>
            <a:stretch>
              <a:fillRect/>
            </a:stretch>
          </p:blipFill>
          <p:spPr bwMode="auto">
            <a:xfrm>
              <a:off x="885031" y="4008187"/>
              <a:ext cx="701675" cy="12700"/>
            </a:xfrm>
            <a:prstGeom prst="rect">
              <a:avLst/>
            </a:prstGeom>
            <a:noFill/>
            <a:ln w="9525">
              <a:noFill/>
              <a:miter lim="800000"/>
              <a:headEnd/>
              <a:tailEnd/>
            </a:ln>
          </p:spPr>
        </p:pic>
        <p:sp>
          <p:nvSpPr>
            <p:cNvPr id="44159" name="Rectangle 682"/>
            <p:cNvSpPr>
              <a:spLocks noChangeArrowheads="1"/>
            </p:cNvSpPr>
            <p:nvPr/>
          </p:nvSpPr>
          <p:spPr bwMode="auto">
            <a:xfrm>
              <a:off x="885031" y="4008187"/>
              <a:ext cx="701675" cy="12700"/>
            </a:xfrm>
            <a:prstGeom prst="rect">
              <a:avLst/>
            </a:prstGeom>
            <a:solidFill>
              <a:srgbClr val="FF3F00"/>
            </a:solidFill>
            <a:ln w="9525">
              <a:noFill/>
              <a:miter lim="800000"/>
              <a:headEnd/>
              <a:tailEnd/>
            </a:ln>
          </p:spPr>
          <p:txBody>
            <a:bodyPr/>
            <a:lstStyle/>
            <a:p>
              <a:endParaRPr lang="en-GB"/>
            </a:p>
          </p:txBody>
        </p:sp>
        <p:sp>
          <p:nvSpPr>
            <p:cNvPr id="44160" name="Rectangle 683"/>
            <p:cNvSpPr>
              <a:spLocks noChangeArrowheads="1"/>
            </p:cNvSpPr>
            <p:nvPr/>
          </p:nvSpPr>
          <p:spPr bwMode="auto">
            <a:xfrm>
              <a:off x="885031" y="4020887"/>
              <a:ext cx="701675" cy="12700"/>
            </a:xfrm>
            <a:prstGeom prst="rect">
              <a:avLst/>
            </a:prstGeom>
            <a:solidFill>
              <a:srgbClr val="FF3D00"/>
            </a:solidFill>
            <a:ln w="9525">
              <a:noFill/>
              <a:miter lim="800000"/>
              <a:headEnd/>
              <a:tailEnd/>
            </a:ln>
          </p:spPr>
          <p:txBody>
            <a:bodyPr/>
            <a:lstStyle/>
            <a:p>
              <a:endParaRPr lang="en-GB"/>
            </a:p>
          </p:txBody>
        </p:sp>
        <p:pic>
          <p:nvPicPr>
            <p:cNvPr id="44161" name="Picture 684"/>
            <p:cNvPicPr>
              <a:picLocks noChangeAspect="1" noChangeArrowheads="1"/>
            </p:cNvPicPr>
            <p:nvPr/>
          </p:nvPicPr>
          <p:blipFill>
            <a:blip r:embed="rId484"/>
            <a:srcRect/>
            <a:stretch>
              <a:fillRect/>
            </a:stretch>
          </p:blipFill>
          <p:spPr bwMode="auto">
            <a:xfrm>
              <a:off x="885031" y="4020887"/>
              <a:ext cx="701675" cy="12700"/>
            </a:xfrm>
            <a:prstGeom prst="rect">
              <a:avLst/>
            </a:prstGeom>
            <a:noFill/>
            <a:ln w="9525">
              <a:noFill/>
              <a:miter lim="800000"/>
              <a:headEnd/>
              <a:tailEnd/>
            </a:ln>
          </p:spPr>
        </p:pic>
        <p:sp>
          <p:nvSpPr>
            <p:cNvPr id="44162" name="Rectangle 685"/>
            <p:cNvSpPr>
              <a:spLocks noChangeArrowheads="1"/>
            </p:cNvSpPr>
            <p:nvPr/>
          </p:nvSpPr>
          <p:spPr bwMode="auto">
            <a:xfrm>
              <a:off x="885031" y="4020887"/>
              <a:ext cx="701675" cy="12700"/>
            </a:xfrm>
            <a:prstGeom prst="rect">
              <a:avLst/>
            </a:prstGeom>
            <a:solidFill>
              <a:srgbClr val="FF3D00"/>
            </a:solidFill>
            <a:ln w="9525">
              <a:noFill/>
              <a:miter lim="800000"/>
              <a:headEnd/>
              <a:tailEnd/>
            </a:ln>
          </p:spPr>
          <p:txBody>
            <a:bodyPr/>
            <a:lstStyle/>
            <a:p>
              <a:endParaRPr lang="en-GB"/>
            </a:p>
          </p:txBody>
        </p:sp>
        <p:sp>
          <p:nvSpPr>
            <p:cNvPr id="44163" name="Rectangle 686"/>
            <p:cNvSpPr>
              <a:spLocks noChangeArrowheads="1"/>
            </p:cNvSpPr>
            <p:nvPr/>
          </p:nvSpPr>
          <p:spPr bwMode="auto">
            <a:xfrm>
              <a:off x="885031" y="4033587"/>
              <a:ext cx="701675" cy="12700"/>
            </a:xfrm>
            <a:prstGeom prst="rect">
              <a:avLst/>
            </a:prstGeom>
            <a:solidFill>
              <a:srgbClr val="FF3B00"/>
            </a:solidFill>
            <a:ln w="9525">
              <a:noFill/>
              <a:miter lim="800000"/>
              <a:headEnd/>
              <a:tailEnd/>
            </a:ln>
          </p:spPr>
          <p:txBody>
            <a:bodyPr/>
            <a:lstStyle/>
            <a:p>
              <a:endParaRPr lang="en-GB"/>
            </a:p>
          </p:txBody>
        </p:sp>
        <p:pic>
          <p:nvPicPr>
            <p:cNvPr id="44164" name="Picture 687"/>
            <p:cNvPicPr>
              <a:picLocks noChangeAspect="1" noChangeArrowheads="1"/>
            </p:cNvPicPr>
            <p:nvPr/>
          </p:nvPicPr>
          <p:blipFill>
            <a:blip r:embed="rId485"/>
            <a:srcRect/>
            <a:stretch>
              <a:fillRect/>
            </a:stretch>
          </p:blipFill>
          <p:spPr bwMode="auto">
            <a:xfrm>
              <a:off x="885031" y="4033587"/>
              <a:ext cx="701675" cy="12700"/>
            </a:xfrm>
            <a:prstGeom prst="rect">
              <a:avLst/>
            </a:prstGeom>
            <a:noFill/>
            <a:ln w="9525">
              <a:noFill/>
              <a:miter lim="800000"/>
              <a:headEnd/>
              <a:tailEnd/>
            </a:ln>
          </p:spPr>
        </p:pic>
        <p:sp>
          <p:nvSpPr>
            <p:cNvPr id="44165" name="Rectangle 688"/>
            <p:cNvSpPr>
              <a:spLocks noChangeArrowheads="1"/>
            </p:cNvSpPr>
            <p:nvPr/>
          </p:nvSpPr>
          <p:spPr bwMode="auto">
            <a:xfrm>
              <a:off x="885031" y="4033587"/>
              <a:ext cx="701675" cy="12700"/>
            </a:xfrm>
            <a:prstGeom prst="rect">
              <a:avLst/>
            </a:prstGeom>
            <a:solidFill>
              <a:srgbClr val="FF3B00"/>
            </a:solidFill>
            <a:ln w="9525">
              <a:noFill/>
              <a:miter lim="800000"/>
              <a:headEnd/>
              <a:tailEnd/>
            </a:ln>
          </p:spPr>
          <p:txBody>
            <a:bodyPr/>
            <a:lstStyle/>
            <a:p>
              <a:endParaRPr lang="en-GB"/>
            </a:p>
          </p:txBody>
        </p:sp>
        <p:sp>
          <p:nvSpPr>
            <p:cNvPr id="44166" name="Rectangle 689"/>
            <p:cNvSpPr>
              <a:spLocks noChangeArrowheads="1"/>
            </p:cNvSpPr>
            <p:nvPr/>
          </p:nvSpPr>
          <p:spPr bwMode="auto">
            <a:xfrm>
              <a:off x="885031" y="4046287"/>
              <a:ext cx="701675" cy="11113"/>
            </a:xfrm>
            <a:prstGeom prst="rect">
              <a:avLst/>
            </a:prstGeom>
            <a:solidFill>
              <a:srgbClr val="FF3900"/>
            </a:solidFill>
            <a:ln w="9525">
              <a:noFill/>
              <a:miter lim="800000"/>
              <a:headEnd/>
              <a:tailEnd/>
            </a:ln>
          </p:spPr>
          <p:txBody>
            <a:bodyPr/>
            <a:lstStyle/>
            <a:p>
              <a:endParaRPr lang="en-GB"/>
            </a:p>
          </p:txBody>
        </p:sp>
        <p:pic>
          <p:nvPicPr>
            <p:cNvPr id="44167" name="Picture 690"/>
            <p:cNvPicPr>
              <a:picLocks noChangeAspect="1" noChangeArrowheads="1"/>
            </p:cNvPicPr>
            <p:nvPr/>
          </p:nvPicPr>
          <p:blipFill>
            <a:blip r:embed="rId486"/>
            <a:srcRect/>
            <a:stretch>
              <a:fillRect/>
            </a:stretch>
          </p:blipFill>
          <p:spPr bwMode="auto">
            <a:xfrm>
              <a:off x="885031" y="4046287"/>
              <a:ext cx="701675" cy="11113"/>
            </a:xfrm>
            <a:prstGeom prst="rect">
              <a:avLst/>
            </a:prstGeom>
            <a:noFill/>
            <a:ln w="9525">
              <a:noFill/>
              <a:miter lim="800000"/>
              <a:headEnd/>
              <a:tailEnd/>
            </a:ln>
          </p:spPr>
        </p:pic>
        <p:sp>
          <p:nvSpPr>
            <p:cNvPr id="44168" name="Rectangle 691"/>
            <p:cNvSpPr>
              <a:spLocks noChangeArrowheads="1"/>
            </p:cNvSpPr>
            <p:nvPr/>
          </p:nvSpPr>
          <p:spPr bwMode="auto">
            <a:xfrm>
              <a:off x="885031" y="4046287"/>
              <a:ext cx="701675" cy="11113"/>
            </a:xfrm>
            <a:prstGeom prst="rect">
              <a:avLst/>
            </a:prstGeom>
            <a:solidFill>
              <a:srgbClr val="FF3900"/>
            </a:solidFill>
            <a:ln w="9525">
              <a:noFill/>
              <a:miter lim="800000"/>
              <a:headEnd/>
              <a:tailEnd/>
            </a:ln>
          </p:spPr>
          <p:txBody>
            <a:bodyPr/>
            <a:lstStyle/>
            <a:p>
              <a:endParaRPr lang="en-GB"/>
            </a:p>
          </p:txBody>
        </p:sp>
        <p:sp>
          <p:nvSpPr>
            <p:cNvPr id="44169" name="Rectangle 692"/>
            <p:cNvSpPr>
              <a:spLocks noChangeArrowheads="1"/>
            </p:cNvSpPr>
            <p:nvPr/>
          </p:nvSpPr>
          <p:spPr bwMode="auto">
            <a:xfrm>
              <a:off x="885031" y="4057400"/>
              <a:ext cx="701675" cy="12700"/>
            </a:xfrm>
            <a:prstGeom prst="rect">
              <a:avLst/>
            </a:prstGeom>
            <a:solidFill>
              <a:srgbClr val="FF3700"/>
            </a:solidFill>
            <a:ln w="9525">
              <a:noFill/>
              <a:miter lim="800000"/>
              <a:headEnd/>
              <a:tailEnd/>
            </a:ln>
          </p:spPr>
          <p:txBody>
            <a:bodyPr/>
            <a:lstStyle/>
            <a:p>
              <a:endParaRPr lang="en-GB"/>
            </a:p>
          </p:txBody>
        </p:sp>
        <p:pic>
          <p:nvPicPr>
            <p:cNvPr id="44170" name="Picture 693"/>
            <p:cNvPicPr>
              <a:picLocks noChangeAspect="1" noChangeArrowheads="1"/>
            </p:cNvPicPr>
            <p:nvPr/>
          </p:nvPicPr>
          <p:blipFill>
            <a:blip r:embed="rId487"/>
            <a:srcRect/>
            <a:stretch>
              <a:fillRect/>
            </a:stretch>
          </p:blipFill>
          <p:spPr bwMode="auto">
            <a:xfrm>
              <a:off x="885031" y="4057400"/>
              <a:ext cx="701675" cy="12700"/>
            </a:xfrm>
            <a:prstGeom prst="rect">
              <a:avLst/>
            </a:prstGeom>
            <a:noFill/>
            <a:ln w="9525">
              <a:noFill/>
              <a:miter lim="800000"/>
              <a:headEnd/>
              <a:tailEnd/>
            </a:ln>
          </p:spPr>
        </p:pic>
        <p:sp>
          <p:nvSpPr>
            <p:cNvPr id="44171" name="Rectangle 694"/>
            <p:cNvSpPr>
              <a:spLocks noChangeArrowheads="1"/>
            </p:cNvSpPr>
            <p:nvPr/>
          </p:nvSpPr>
          <p:spPr bwMode="auto">
            <a:xfrm>
              <a:off x="885031" y="4057400"/>
              <a:ext cx="701675" cy="12700"/>
            </a:xfrm>
            <a:prstGeom prst="rect">
              <a:avLst/>
            </a:prstGeom>
            <a:solidFill>
              <a:srgbClr val="FF3700"/>
            </a:solidFill>
            <a:ln w="9525">
              <a:noFill/>
              <a:miter lim="800000"/>
              <a:headEnd/>
              <a:tailEnd/>
            </a:ln>
          </p:spPr>
          <p:txBody>
            <a:bodyPr/>
            <a:lstStyle/>
            <a:p>
              <a:endParaRPr lang="en-GB"/>
            </a:p>
          </p:txBody>
        </p:sp>
        <p:sp>
          <p:nvSpPr>
            <p:cNvPr id="44172" name="Rectangle 695"/>
            <p:cNvSpPr>
              <a:spLocks noChangeArrowheads="1"/>
            </p:cNvSpPr>
            <p:nvPr/>
          </p:nvSpPr>
          <p:spPr bwMode="auto">
            <a:xfrm>
              <a:off x="885031" y="4070100"/>
              <a:ext cx="701675" cy="12700"/>
            </a:xfrm>
            <a:prstGeom prst="rect">
              <a:avLst/>
            </a:prstGeom>
            <a:solidFill>
              <a:srgbClr val="FF3500"/>
            </a:solidFill>
            <a:ln w="9525">
              <a:noFill/>
              <a:miter lim="800000"/>
              <a:headEnd/>
              <a:tailEnd/>
            </a:ln>
          </p:spPr>
          <p:txBody>
            <a:bodyPr/>
            <a:lstStyle/>
            <a:p>
              <a:endParaRPr lang="en-GB"/>
            </a:p>
          </p:txBody>
        </p:sp>
        <p:pic>
          <p:nvPicPr>
            <p:cNvPr id="44173" name="Picture 696"/>
            <p:cNvPicPr>
              <a:picLocks noChangeAspect="1" noChangeArrowheads="1"/>
            </p:cNvPicPr>
            <p:nvPr/>
          </p:nvPicPr>
          <p:blipFill>
            <a:blip r:embed="rId488"/>
            <a:srcRect/>
            <a:stretch>
              <a:fillRect/>
            </a:stretch>
          </p:blipFill>
          <p:spPr bwMode="auto">
            <a:xfrm>
              <a:off x="885031" y="4070100"/>
              <a:ext cx="701675" cy="12700"/>
            </a:xfrm>
            <a:prstGeom prst="rect">
              <a:avLst/>
            </a:prstGeom>
            <a:noFill/>
            <a:ln w="9525">
              <a:noFill/>
              <a:miter lim="800000"/>
              <a:headEnd/>
              <a:tailEnd/>
            </a:ln>
          </p:spPr>
        </p:pic>
        <p:sp>
          <p:nvSpPr>
            <p:cNvPr id="44174" name="Rectangle 697"/>
            <p:cNvSpPr>
              <a:spLocks noChangeArrowheads="1"/>
            </p:cNvSpPr>
            <p:nvPr/>
          </p:nvSpPr>
          <p:spPr bwMode="auto">
            <a:xfrm>
              <a:off x="885031" y="4070100"/>
              <a:ext cx="701675" cy="12700"/>
            </a:xfrm>
            <a:prstGeom prst="rect">
              <a:avLst/>
            </a:prstGeom>
            <a:solidFill>
              <a:srgbClr val="FF3500"/>
            </a:solidFill>
            <a:ln w="9525">
              <a:noFill/>
              <a:miter lim="800000"/>
              <a:headEnd/>
              <a:tailEnd/>
            </a:ln>
          </p:spPr>
          <p:txBody>
            <a:bodyPr/>
            <a:lstStyle/>
            <a:p>
              <a:endParaRPr lang="en-GB"/>
            </a:p>
          </p:txBody>
        </p:sp>
        <p:sp>
          <p:nvSpPr>
            <p:cNvPr id="44175" name="Rectangle 698"/>
            <p:cNvSpPr>
              <a:spLocks noChangeArrowheads="1"/>
            </p:cNvSpPr>
            <p:nvPr/>
          </p:nvSpPr>
          <p:spPr bwMode="auto">
            <a:xfrm>
              <a:off x="885031" y="4082800"/>
              <a:ext cx="701675" cy="11113"/>
            </a:xfrm>
            <a:prstGeom prst="rect">
              <a:avLst/>
            </a:prstGeom>
            <a:solidFill>
              <a:srgbClr val="FF3300"/>
            </a:solidFill>
            <a:ln w="9525">
              <a:noFill/>
              <a:miter lim="800000"/>
              <a:headEnd/>
              <a:tailEnd/>
            </a:ln>
          </p:spPr>
          <p:txBody>
            <a:bodyPr/>
            <a:lstStyle/>
            <a:p>
              <a:endParaRPr lang="en-GB"/>
            </a:p>
          </p:txBody>
        </p:sp>
        <p:pic>
          <p:nvPicPr>
            <p:cNvPr id="44176" name="Picture 699"/>
            <p:cNvPicPr>
              <a:picLocks noChangeAspect="1" noChangeArrowheads="1"/>
            </p:cNvPicPr>
            <p:nvPr/>
          </p:nvPicPr>
          <p:blipFill>
            <a:blip r:embed="rId489"/>
            <a:srcRect/>
            <a:stretch>
              <a:fillRect/>
            </a:stretch>
          </p:blipFill>
          <p:spPr bwMode="auto">
            <a:xfrm>
              <a:off x="885031" y="4082800"/>
              <a:ext cx="701675" cy="11113"/>
            </a:xfrm>
            <a:prstGeom prst="rect">
              <a:avLst/>
            </a:prstGeom>
            <a:noFill/>
            <a:ln w="9525">
              <a:noFill/>
              <a:miter lim="800000"/>
              <a:headEnd/>
              <a:tailEnd/>
            </a:ln>
          </p:spPr>
        </p:pic>
        <p:sp>
          <p:nvSpPr>
            <p:cNvPr id="44177" name="Rectangle 700"/>
            <p:cNvSpPr>
              <a:spLocks noChangeArrowheads="1"/>
            </p:cNvSpPr>
            <p:nvPr/>
          </p:nvSpPr>
          <p:spPr bwMode="auto">
            <a:xfrm>
              <a:off x="885031" y="4082800"/>
              <a:ext cx="701675" cy="11113"/>
            </a:xfrm>
            <a:prstGeom prst="rect">
              <a:avLst/>
            </a:prstGeom>
            <a:solidFill>
              <a:srgbClr val="FF3300"/>
            </a:solidFill>
            <a:ln w="9525">
              <a:noFill/>
              <a:miter lim="800000"/>
              <a:headEnd/>
              <a:tailEnd/>
            </a:ln>
          </p:spPr>
          <p:txBody>
            <a:bodyPr/>
            <a:lstStyle/>
            <a:p>
              <a:endParaRPr lang="en-GB"/>
            </a:p>
          </p:txBody>
        </p:sp>
        <p:sp>
          <p:nvSpPr>
            <p:cNvPr id="44178" name="Rectangle 701"/>
            <p:cNvSpPr>
              <a:spLocks noChangeArrowheads="1"/>
            </p:cNvSpPr>
            <p:nvPr/>
          </p:nvSpPr>
          <p:spPr bwMode="auto">
            <a:xfrm>
              <a:off x="885031" y="4093912"/>
              <a:ext cx="701675" cy="12700"/>
            </a:xfrm>
            <a:prstGeom prst="rect">
              <a:avLst/>
            </a:prstGeom>
            <a:solidFill>
              <a:srgbClr val="FF3100"/>
            </a:solidFill>
            <a:ln w="9525">
              <a:noFill/>
              <a:miter lim="800000"/>
              <a:headEnd/>
              <a:tailEnd/>
            </a:ln>
          </p:spPr>
          <p:txBody>
            <a:bodyPr/>
            <a:lstStyle/>
            <a:p>
              <a:endParaRPr lang="en-GB"/>
            </a:p>
          </p:txBody>
        </p:sp>
        <p:pic>
          <p:nvPicPr>
            <p:cNvPr id="44179" name="Picture 702"/>
            <p:cNvPicPr>
              <a:picLocks noChangeAspect="1" noChangeArrowheads="1"/>
            </p:cNvPicPr>
            <p:nvPr/>
          </p:nvPicPr>
          <p:blipFill>
            <a:blip r:embed="rId490"/>
            <a:srcRect/>
            <a:stretch>
              <a:fillRect/>
            </a:stretch>
          </p:blipFill>
          <p:spPr bwMode="auto">
            <a:xfrm>
              <a:off x="885031" y="4093912"/>
              <a:ext cx="701675" cy="12700"/>
            </a:xfrm>
            <a:prstGeom prst="rect">
              <a:avLst/>
            </a:prstGeom>
            <a:noFill/>
            <a:ln w="9525">
              <a:noFill/>
              <a:miter lim="800000"/>
              <a:headEnd/>
              <a:tailEnd/>
            </a:ln>
          </p:spPr>
        </p:pic>
        <p:sp>
          <p:nvSpPr>
            <p:cNvPr id="44180" name="Rectangle 703"/>
            <p:cNvSpPr>
              <a:spLocks noChangeArrowheads="1"/>
            </p:cNvSpPr>
            <p:nvPr/>
          </p:nvSpPr>
          <p:spPr bwMode="auto">
            <a:xfrm>
              <a:off x="885031" y="4093912"/>
              <a:ext cx="701675" cy="12700"/>
            </a:xfrm>
            <a:prstGeom prst="rect">
              <a:avLst/>
            </a:prstGeom>
            <a:solidFill>
              <a:srgbClr val="FF3100"/>
            </a:solidFill>
            <a:ln w="9525">
              <a:noFill/>
              <a:miter lim="800000"/>
              <a:headEnd/>
              <a:tailEnd/>
            </a:ln>
          </p:spPr>
          <p:txBody>
            <a:bodyPr/>
            <a:lstStyle/>
            <a:p>
              <a:endParaRPr lang="en-GB"/>
            </a:p>
          </p:txBody>
        </p:sp>
        <p:sp>
          <p:nvSpPr>
            <p:cNvPr id="44181" name="Rectangle 704"/>
            <p:cNvSpPr>
              <a:spLocks noChangeArrowheads="1"/>
            </p:cNvSpPr>
            <p:nvPr/>
          </p:nvSpPr>
          <p:spPr bwMode="auto">
            <a:xfrm>
              <a:off x="885031" y="4106612"/>
              <a:ext cx="701675" cy="12700"/>
            </a:xfrm>
            <a:prstGeom prst="rect">
              <a:avLst/>
            </a:prstGeom>
            <a:solidFill>
              <a:srgbClr val="FF2F00"/>
            </a:solidFill>
            <a:ln w="9525">
              <a:noFill/>
              <a:miter lim="800000"/>
              <a:headEnd/>
              <a:tailEnd/>
            </a:ln>
          </p:spPr>
          <p:txBody>
            <a:bodyPr/>
            <a:lstStyle/>
            <a:p>
              <a:endParaRPr lang="en-GB"/>
            </a:p>
          </p:txBody>
        </p:sp>
        <p:pic>
          <p:nvPicPr>
            <p:cNvPr id="44182" name="Picture 705"/>
            <p:cNvPicPr>
              <a:picLocks noChangeAspect="1" noChangeArrowheads="1"/>
            </p:cNvPicPr>
            <p:nvPr/>
          </p:nvPicPr>
          <p:blipFill>
            <a:blip r:embed="rId491"/>
            <a:srcRect/>
            <a:stretch>
              <a:fillRect/>
            </a:stretch>
          </p:blipFill>
          <p:spPr bwMode="auto">
            <a:xfrm>
              <a:off x="885031" y="4106612"/>
              <a:ext cx="701675" cy="12700"/>
            </a:xfrm>
            <a:prstGeom prst="rect">
              <a:avLst/>
            </a:prstGeom>
            <a:noFill/>
            <a:ln w="9525">
              <a:noFill/>
              <a:miter lim="800000"/>
              <a:headEnd/>
              <a:tailEnd/>
            </a:ln>
          </p:spPr>
        </p:pic>
        <p:sp>
          <p:nvSpPr>
            <p:cNvPr id="44183" name="Rectangle 706"/>
            <p:cNvSpPr>
              <a:spLocks noChangeArrowheads="1"/>
            </p:cNvSpPr>
            <p:nvPr/>
          </p:nvSpPr>
          <p:spPr bwMode="auto">
            <a:xfrm>
              <a:off x="885031" y="4106612"/>
              <a:ext cx="701675" cy="12700"/>
            </a:xfrm>
            <a:prstGeom prst="rect">
              <a:avLst/>
            </a:prstGeom>
            <a:solidFill>
              <a:srgbClr val="FF2F00"/>
            </a:solidFill>
            <a:ln w="9525">
              <a:noFill/>
              <a:miter lim="800000"/>
              <a:headEnd/>
              <a:tailEnd/>
            </a:ln>
          </p:spPr>
          <p:txBody>
            <a:bodyPr/>
            <a:lstStyle/>
            <a:p>
              <a:endParaRPr lang="en-GB"/>
            </a:p>
          </p:txBody>
        </p:sp>
        <p:sp>
          <p:nvSpPr>
            <p:cNvPr id="44184" name="Rectangle 707"/>
            <p:cNvSpPr>
              <a:spLocks noChangeArrowheads="1"/>
            </p:cNvSpPr>
            <p:nvPr/>
          </p:nvSpPr>
          <p:spPr bwMode="auto">
            <a:xfrm>
              <a:off x="885031" y="4119312"/>
              <a:ext cx="701675" cy="11113"/>
            </a:xfrm>
            <a:prstGeom prst="rect">
              <a:avLst/>
            </a:prstGeom>
            <a:solidFill>
              <a:srgbClr val="FF2D00"/>
            </a:solidFill>
            <a:ln w="9525">
              <a:noFill/>
              <a:miter lim="800000"/>
              <a:headEnd/>
              <a:tailEnd/>
            </a:ln>
          </p:spPr>
          <p:txBody>
            <a:bodyPr/>
            <a:lstStyle/>
            <a:p>
              <a:endParaRPr lang="en-GB"/>
            </a:p>
          </p:txBody>
        </p:sp>
        <p:pic>
          <p:nvPicPr>
            <p:cNvPr id="44185" name="Picture 708"/>
            <p:cNvPicPr>
              <a:picLocks noChangeAspect="1" noChangeArrowheads="1"/>
            </p:cNvPicPr>
            <p:nvPr/>
          </p:nvPicPr>
          <p:blipFill>
            <a:blip r:embed="rId492"/>
            <a:srcRect/>
            <a:stretch>
              <a:fillRect/>
            </a:stretch>
          </p:blipFill>
          <p:spPr bwMode="auto">
            <a:xfrm>
              <a:off x="885031" y="4119312"/>
              <a:ext cx="701675" cy="11113"/>
            </a:xfrm>
            <a:prstGeom prst="rect">
              <a:avLst/>
            </a:prstGeom>
            <a:noFill/>
            <a:ln w="9525">
              <a:noFill/>
              <a:miter lim="800000"/>
              <a:headEnd/>
              <a:tailEnd/>
            </a:ln>
          </p:spPr>
        </p:pic>
        <p:sp>
          <p:nvSpPr>
            <p:cNvPr id="44186" name="Rectangle 709"/>
            <p:cNvSpPr>
              <a:spLocks noChangeArrowheads="1"/>
            </p:cNvSpPr>
            <p:nvPr/>
          </p:nvSpPr>
          <p:spPr bwMode="auto">
            <a:xfrm>
              <a:off x="885031" y="4119312"/>
              <a:ext cx="701675" cy="11113"/>
            </a:xfrm>
            <a:prstGeom prst="rect">
              <a:avLst/>
            </a:prstGeom>
            <a:solidFill>
              <a:srgbClr val="FF2D00"/>
            </a:solidFill>
            <a:ln w="9525">
              <a:noFill/>
              <a:miter lim="800000"/>
              <a:headEnd/>
              <a:tailEnd/>
            </a:ln>
          </p:spPr>
          <p:txBody>
            <a:bodyPr/>
            <a:lstStyle/>
            <a:p>
              <a:endParaRPr lang="en-GB"/>
            </a:p>
          </p:txBody>
        </p:sp>
        <p:sp>
          <p:nvSpPr>
            <p:cNvPr id="44187" name="Rectangle 710"/>
            <p:cNvSpPr>
              <a:spLocks noChangeArrowheads="1"/>
            </p:cNvSpPr>
            <p:nvPr/>
          </p:nvSpPr>
          <p:spPr bwMode="auto">
            <a:xfrm>
              <a:off x="885031" y="4130425"/>
              <a:ext cx="701675" cy="12700"/>
            </a:xfrm>
            <a:prstGeom prst="rect">
              <a:avLst/>
            </a:prstGeom>
            <a:solidFill>
              <a:srgbClr val="FF2B00"/>
            </a:solidFill>
            <a:ln w="9525">
              <a:noFill/>
              <a:miter lim="800000"/>
              <a:headEnd/>
              <a:tailEnd/>
            </a:ln>
          </p:spPr>
          <p:txBody>
            <a:bodyPr/>
            <a:lstStyle/>
            <a:p>
              <a:endParaRPr lang="en-GB"/>
            </a:p>
          </p:txBody>
        </p:sp>
        <p:pic>
          <p:nvPicPr>
            <p:cNvPr id="44188" name="Picture 711"/>
            <p:cNvPicPr>
              <a:picLocks noChangeAspect="1" noChangeArrowheads="1"/>
            </p:cNvPicPr>
            <p:nvPr/>
          </p:nvPicPr>
          <p:blipFill>
            <a:blip r:embed="rId493"/>
            <a:srcRect/>
            <a:stretch>
              <a:fillRect/>
            </a:stretch>
          </p:blipFill>
          <p:spPr bwMode="auto">
            <a:xfrm>
              <a:off x="885031" y="4130425"/>
              <a:ext cx="701675" cy="12700"/>
            </a:xfrm>
            <a:prstGeom prst="rect">
              <a:avLst/>
            </a:prstGeom>
            <a:noFill/>
            <a:ln w="9525">
              <a:noFill/>
              <a:miter lim="800000"/>
              <a:headEnd/>
              <a:tailEnd/>
            </a:ln>
          </p:spPr>
        </p:pic>
        <p:sp>
          <p:nvSpPr>
            <p:cNvPr id="44189" name="Rectangle 712"/>
            <p:cNvSpPr>
              <a:spLocks noChangeArrowheads="1"/>
            </p:cNvSpPr>
            <p:nvPr/>
          </p:nvSpPr>
          <p:spPr bwMode="auto">
            <a:xfrm>
              <a:off x="885031" y="4130425"/>
              <a:ext cx="701675" cy="12700"/>
            </a:xfrm>
            <a:prstGeom prst="rect">
              <a:avLst/>
            </a:prstGeom>
            <a:solidFill>
              <a:srgbClr val="FF2B00"/>
            </a:solidFill>
            <a:ln w="9525">
              <a:noFill/>
              <a:miter lim="800000"/>
              <a:headEnd/>
              <a:tailEnd/>
            </a:ln>
          </p:spPr>
          <p:txBody>
            <a:bodyPr/>
            <a:lstStyle/>
            <a:p>
              <a:endParaRPr lang="en-GB"/>
            </a:p>
          </p:txBody>
        </p:sp>
        <p:sp>
          <p:nvSpPr>
            <p:cNvPr id="44190" name="Rectangle 713"/>
            <p:cNvSpPr>
              <a:spLocks noChangeArrowheads="1"/>
            </p:cNvSpPr>
            <p:nvPr/>
          </p:nvSpPr>
          <p:spPr bwMode="auto">
            <a:xfrm>
              <a:off x="885031" y="4143125"/>
              <a:ext cx="701675" cy="12700"/>
            </a:xfrm>
            <a:prstGeom prst="rect">
              <a:avLst/>
            </a:prstGeom>
            <a:solidFill>
              <a:srgbClr val="FF2900"/>
            </a:solidFill>
            <a:ln w="9525">
              <a:noFill/>
              <a:miter lim="800000"/>
              <a:headEnd/>
              <a:tailEnd/>
            </a:ln>
          </p:spPr>
          <p:txBody>
            <a:bodyPr/>
            <a:lstStyle/>
            <a:p>
              <a:endParaRPr lang="en-GB"/>
            </a:p>
          </p:txBody>
        </p:sp>
        <p:pic>
          <p:nvPicPr>
            <p:cNvPr id="44191" name="Picture 714"/>
            <p:cNvPicPr>
              <a:picLocks noChangeAspect="1" noChangeArrowheads="1"/>
            </p:cNvPicPr>
            <p:nvPr/>
          </p:nvPicPr>
          <p:blipFill>
            <a:blip r:embed="rId494"/>
            <a:srcRect/>
            <a:stretch>
              <a:fillRect/>
            </a:stretch>
          </p:blipFill>
          <p:spPr bwMode="auto">
            <a:xfrm>
              <a:off x="885031" y="4143125"/>
              <a:ext cx="701675" cy="12700"/>
            </a:xfrm>
            <a:prstGeom prst="rect">
              <a:avLst/>
            </a:prstGeom>
            <a:noFill/>
            <a:ln w="9525">
              <a:noFill/>
              <a:miter lim="800000"/>
              <a:headEnd/>
              <a:tailEnd/>
            </a:ln>
          </p:spPr>
        </p:pic>
        <p:sp>
          <p:nvSpPr>
            <p:cNvPr id="44192" name="Rectangle 715"/>
            <p:cNvSpPr>
              <a:spLocks noChangeArrowheads="1"/>
            </p:cNvSpPr>
            <p:nvPr/>
          </p:nvSpPr>
          <p:spPr bwMode="auto">
            <a:xfrm>
              <a:off x="885031" y="4143125"/>
              <a:ext cx="701675" cy="12700"/>
            </a:xfrm>
            <a:prstGeom prst="rect">
              <a:avLst/>
            </a:prstGeom>
            <a:solidFill>
              <a:srgbClr val="FF2900"/>
            </a:solidFill>
            <a:ln w="9525">
              <a:noFill/>
              <a:miter lim="800000"/>
              <a:headEnd/>
              <a:tailEnd/>
            </a:ln>
          </p:spPr>
          <p:txBody>
            <a:bodyPr/>
            <a:lstStyle/>
            <a:p>
              <a:endParaRPr lang="en-GB"/>
            </a:p>
          </p:txBody>
        </p:sp>
        <p:sp>
          <p:nvSpPr>
            <p:cNvPr id="44193" name="Rectangle 716"/>
            <p:cNvSpPr>
              <a:spLocks noChangeArrowheads="1"/>
            </p:cNvSpPr>
            <p:nvPr/>
          </p:nvSpPr>
          <p:spPr bwMode="auto">
            <a:xfrm>
              <a:off x="885031" y="4155825"/>
              <a:ext cx="701675" cy="11113"/>
            </a:xfrm>
            <a:prstGeom prst="rect">
              <a:avLst/>
            </a:prstGeom>
            <a:solidFill>
              <a:srgbClr val="FF2700"/>
            </a:solidFill>
            <a:ln w="9525">
              <a:noFill/>
              <a:miter lim="800000"/>
              <a:headEnd/>
              <a:tailEnd/>
            </a:ln>
          </p:spPr>
          <p:txBody>
            <a:bodyPr/>
            <a:lstStyle/>
            <a:p>
              <a:endParaRPr lang="en-GB"/>
            </a:p>
          </p:txBody>
        </p:sp>
        <p:pic>
          <p:nvPicPr>
            <p:cNvPr id="44194" name="Picture 717"/>
            <p:cNvPicPr>
              <a:picLocks noChangeAspect="1" noChangeArrowheads="1"/>
            </p:cNvPicPr>
            <p:nvPr/>
          </p:nvPicPr>
          <p:blipFill>
            <a:blip r:embed="rId495"/>
            <a:srcRect/>
            <a:stretch>
              <a:fillRect/>
            </a:stretch>
          </p:blipFill>
          <p:spPr bwMode="auto">
            <a:xfrm>
              <a:off x="885031" y="4155825"/>
              <a:ext cx="701675" cy="11113"/>
            </a:xfrm>
            <a:prstGeom prst="rect">
              <a:avLst/>
            </a:prstGeom>
            <a:noFill/>
            <a:ln w="9525">
              <a:noFill/>
              <a:miter lim="800000"/>
              <a:headEnd/>
              <a:tailEnd/>
            </a:ln>
          </p:spPr>
        </p:pic>
        <p:sp>
          <p:nvSpPr>
            <p:cNvPr id="44195" name="Rectangle 718"/>
            <p:cNvSpPr>
              <a:spLocks noChangeArrowheads="1"/>
            </p:cNvSpPr>
            <p:nvPr/>
          </p:nvSpPr>
          <p:spPr bwMode="auto">
            <a:xfrm>
              <a:off x="885031" y="4155825"/>
              <a:ext cx="701675" cy="11113"/>
            </a:xfrm>
            <a:prstGeom prst="rect">
              <a:avLst/>
            </a:prstGeom>
            <a:solidFill>
              <a:srgbClr val="FF2700"/>
            </a:solidFill>
            <a:ln w="9525">
              <a:noFill/>
              <a:miter lim="800000"/>
              <a:headEnd/>
              <a:tailEnd/>
            </a:ln>
          </p:spPr>
          <p:txBody>
            <a:bodyPr/>
            <a:lstStyle/>
            <a:p>
              <a:endParaRPr lang="en-GB"/>
            </a:p>
          </p:txBody>
        </p:sp>
        <p:sp>
          <p:nvSpPr>
            <p:cNvPr id="44196" name="Rectangle 719"/>
            <p:cNvSpPr>
              <a:spLocks noChangeArrowheads="1"/>
            </p:cNvSpPr>
            <p:nvPr/>
          </p:nvSpPr>
          <p:spPr bwMode="auto">
            <a:xfrm>
              <a:off x="885031" y="4166937"/>
              <a:ext cx="701675" cy="12700"/>
            </a:xfrm>
            <a:prstGeom prst="rect">
              <a:avLst/>
            </a:prstGeom>
            <a:solidFill>
              <a:srgbClr val="FF2500"/>
            </a:solidFill>
            <a:ln w="9525">
              <a:noFill/>
              <a:miter lim="800000"/>
              <a:headEnd/>
              <a:tailEnd/>
            </a:ln>
          </p:spPr>
          <p:txBody>
            <a:bodyPr/>
            <a:lstStyle/>
            <a:p>
              <a:endParaRPr lang="en-GB"/>
            </a:p>
          </p:txBody>
        </p:sp>
        <p:pic>
          <p:nvPicPr>
            <p:cNvPr id="44197" name="Picture 720"/>
            <p:cNvPicPr>
              <a:picLocks noChangeAspect="1" noChangeArrowheads="1"/>
            </p:cNvPicPr>
            <p:nvPr/>
          </p:nvPicPr>
          <p:blipFill>
            <a:blip r:embed="rId496"/>
            <a:srcRect/>
            <a:stretch>
              <a:fillRect/>
            </a:stretch>
          </p:blipFill>
          <p:spPr bwMode="auto">
            <a:xfrm>
              <a:off x="885031" y="4166937"/>
              <a:ext cx="701675" cy="12700"/>
            </a:xfrm>
            <a:prstGeom prst="rect">
              <a:avLst/>
            </a:prstGeom>
            <a:noFill/>
            <a:ln w="9525">
              <a:noFill/>
              <a:miter lim="800000"/>
              <a:headEnd/>
              <a:tailEnd/>
            </a:ln>
          </p:spPr>
        </p:pic>
        <p:sp>
          <p:nvSpPr>
            <p:cNvPr id="44198" name="Rectangle 721"/>
            <p:cNvSpPr>
              <a:spLocks noChangeArrowheads="1"/>
            </p:cNvSpPr>
            <p:nvPr/>
          </p:nvSpPr>
          <p:spPr bwMode="auto">
            <a:xfrm>
              <a:off x="885031" y="4166937"/>
              <a:ext cx="701675" cy="12700"/>
            </a:xfrm>
            <a:prstGeom prst="rect">
              <a:avLst/>
            </a:prstGeom>
            <a:solidFill>
              <a:srgbClr val="FF2500"/>
            </a:solidFill>
            <a:ln w="9525">
              <a:noFill/>
              <a:miter lim="800000"/>
              <a:headEnd/>
              <a:tailEnd/>
            </a:ln>
          </p:spPr>
          <p:txBody>
            <a:bodyPr/>
            <a:lstStyle/>
            <a:p>
              <a:endParaRPr lang="en-GB"/>
            </a:p>
          </p:txBody>
        </p:sp>
        <p:sp>
          <p:nvSpPr>
            <p:cNvPr id="44199" name="Rectangle 722"/>
            <p:cNvSpPr>
              <a:spLocks noChangeArrowheads="1"/>
            </p:cNvSpPr>
            <p:nvPr/>
          </p:nvSpPr>
          <p:spPr bwMode="auto">
            <a:xfrm>
              <a:off x="885031" y="4179637"/>
              <a:ext cx="701675" cy="12700"/>
            </a:xfrm>
            <a:prstGeom prst="rect">
              <a:avLst/>
            </a:prstGeom>
            <a:solidFill>
              <a:srgbClr val="FF2300"/>
            </a:solidFill>
            <a:ln w="9525">
              <a:noFill/>
              <a:miter lim="800000"/>
              <a:headEnd/>
              <a:tailEnd/>
            </a:ln>
          </p:spPr>
          <p:txBody>
            <a:bodyPr/>
            <a:lstStyle/>
            <a:p>
              <a:endParaRPr lang="en-GB"/>
            </a:p>
          </p:txBody>
        </p:sp>
        <p:pic>
          <p:nvPicPr>
            <p:cNvPr id="44200" name="Picture 723"/>
            <p:cNvPicPr>
              <a:picLocks noChangeAspect="1" noChangeArrowheads="1"/>
            </p:cNvPicPr>
            <p:nvPr/>
          </p:nvPicPr>
          <p:blipFill>
            <a:blip r:embed="rId497"/>
            <a:srcRect/>
            <a:stretch>
              <a:fillRect/>
            </a:stretch>
          </p:blipFill>
          <p:spPr bwMode="auto">
            <a:xfrm>
              <a:off x="885031" y="4179637"/>
              <a:ext cx="701675" cy="12700"/>
            </a:xfrm>
            <a:prstGeom prst="rect">
              <a:avLst/>
            </a:prstGeom>
            <a:noFill/>
            <a:ln w="9525">
              <a:noFill/>
              <a:miter lim="800000"/>
              <a:headEnd/>
              <a:tailEnd/>
            </a:ln>
          </p:spPr>
        </p:pic>
        <p:sp>
          <p:nvSpPr>
            <p:cNvPr id="44201" name="Rectangle 724"/>
            <p:cNvSpPr>
              <a:spLocks noChangeArrowheads="1"/>
            </p:cNvSpPr>
            <p:nvPr/>
          </p:nvSpPr>
          <p:spPr bwMode="auto">
            <a:xfrm>
              <a:off x="885031" y="4179637"/>
              <a:ext cx="701675" cy="12700"/>
            </a:xfrm>
            <a:prstGeom prst="rect">
              <a:avLst/>
            </a:prstGeom>
            <a:solidFill>
              <a:srgbClr val="FF2300"/>
            </a:solidFill>
            <a:ln w="9525">
              <a:noFill/>
              <a:miter lim="800000"/>
              <a:headEnd/>
              <a:tailEnd/>
            </a:ln>
          </p:spPr>
          <p:txBody>
            <a:bodyPr/>
            <a:lstStyle/>
            <a:p>
              <a:endParaRPr lang="en-GB"/>
            </a:p>
          </p:txBody>
        </p:sp>
        <p:sp>
          <p:nvSpPr>
            <p:cNvPr id="44202" name="Rectangle 725"/>
            <p:cNvSpPr>
              <a:spLocks noChangeArrowheads="1"/>
            </p:cNvSpPr>
            <p:nvPr/>
          </p:nvSpPr>
          <p:spPr bwMode="auto">
            <a:xfrm>
              <a:off x="885031" y="4192337"/>
              <a:ext cx="701675" cy="12700"/>
            </a:xfrm>
            <a:prstGeom prst="rect">
              <a:avLst/>
            </a:prstGeom>
            <a:solidFill>
              <a:srgbClr val="FF2100"/>
            </a:solidFill>
            <a:ln w="9525">
              <a:noFill/>
              <a:miter lim="800000"/>
              <a:headEnd/>
              <a:tailEnd/>
            </a:ln>
          </p:spPr>
          <p:txBody>
            <a:bodyPr/>
            <a:lstStyle/>
            <a:p>
              <a:endParaRPr lang="en-GB"/>
            </a:p>
          </p:txBody>
        </p:sp>
        <p:pic>
          <p:nvPicPr>
            <p:cNvPr id="44203" name="Picture 726"/>
            <p:cNvPicPr>
              <a:picLocks noChangeAspect="1" noChangeArrowheads="1"/>
            </p:cNvPicPr>
            <p:nvPr/>
          </p:nvPicPr>
          <p:blipFill>
            <a:blip r:embed="rId498"/>
            <a:srcRect/>
            <a:stretch>
              <a:fillRect/>
            </a:stretch>
          </p:blipFill>
          <p:spPr bwMode="auto">
            <a:xfrm>
              <a:off x="885031" y="4192337"/>
              <a:ext cx="701675" cy="12700"/>
            </a:xfrm>
            <a:prstGeom prst="rect">
              <a:avLst/>
            </a:prstGeom>
            <a:noFill/>
            <a:ln w="9525">
              <a:noFill/>
              <a:miter lim="800000"/>
              <a:headEnd/>
              <a:tailEnd/>
            </a:ln>
          </p:spPr>
        </p:pic>
        <p:sp>
          <p:nvSpPr>
            <p:cNvPr id="44204" name="Rectangle 727"/>
            <p:cNvSpPr>
              <a:spLocks noChangeArrowheads="1"/>
            </p:cNvSpPr>
            <p:nvPr/>
          </p:nvSpPr>
          <p:spPr bwMode="auto">
            <a:xfrm>
              <a:off x="885031" y="4192337"/>
              <a:ext cx="701675" cy="12700"/>
            </a:xfrm>
            <a:prstGeom prst="rect">
              <a:avLst/>
            </a:prstGeom>
            <a:solidFill>
              <a:srgbClr val="FF2100"/>
            </a:solidFill>
            <a:ln w="9525">
              <a:noFill/>
              <a:miter lim="800000"/>
              <a:headEnd/>
              <a:tailEnd/>
            </a:ln>
          </p:spPr>
          <p:txBody>
            <a:bodyPr/>
            <a:lstStyle/>
            <a:p>
              <a:endParaRPr lang="en-GB"/>
            </a:p>
          </p:txBody>
        </p:sp>
        <p:sp>
          <p:nvSpPr>
            <p:cNvPr id="44205" name="Rectangle 728"/>
            <p:cNvSpPr>
              <a:spLocks noChangeArrowheads="1"/>
            </p:cNvSpPr>
            <p:nvPr/>
          </p:nvSpPr>
          <p:spPr bwMode="auto">
            <a:xfrm>
              <a:off x="885031" y="4205037"/>
              <a:ext cx="701675" cy="12700"/>
            </a:xfrm>
            <a:prstGeom prst="rect">
              <a:avLst/>
            </a:prstGeom>
            <a:solidFill>
              <a:srgbClr val="FF1F00"/>
            </a:solidFill>
            <a:ln w="9525">
              <a:noFill/>
              <a:miter lim="800000"/>
              <a:headEnd/>
              <a:tailEnd/>
            </a:ln>
          </p:spPr>
          <p:txBody>
            <a:bodyPr/>
            <a:lstStyle/>
            <a:p>
              <a:endParaRPr lang="en-GB"/>
            </a:p>
          </p:txBody>
        </p:sp>
        <p:pic>
          <p:nvPicPr>
            <p:cNvPr id="44206" name="Picture 729"/>
            <p:cNvPicPr>
              <a:picLocks noChangeAspect="1" noChangeArrowheads="1"/>
            </p:cNvPicPr>
            <p:nvPr/>
          </p:nvPicPr>
          <p:blipFill>
            <a:blip r:embed="rId499"/>
            <a:srcRect/>
            <a:stretch>
              <a:fillRect/>
            </a:stretch>
          </p:blipFill>
          <p:spPr bwMode="auto">
            <a:xfrm>
              <a:off x="885031" y="4205037"/>
              <a:ext cx="701675" cy="12700"/>
            </a:xfrm>
            <a:prstGeom prst="rect">
              <a:avLst/>
            </a:prstGeom>
            <a:noFill/>
            <a:ln w="9525">
              <a:noFill/>
              <a:miter lim="800000"/>
              <a:headEnd/>
              <a:tailEnd/>
            </a:ln>
          </p:spPr>
        </p:pic>
        <p:sp>
          <p:nvSpPr>
            <p:cNvPr id="44207" name="Rectangle 730"/>
            <p:cNvSpPr>
              <a:spLocks noChangeArrowheads="1"/>
            </p:cNvSpPr>
            <p:nvPr/>
          </p:nvSpPr>
          <p:spPr bwMode="auto">
            <a:xfrm>
              <a:off x="885031" y="4205037"/>
              <a:ext cx="701675" cy="12700"/>
            </a:xfrm>
            <a:prstGeom prst="rect">
              <a:avLst/>
            </a:prstGeom>
            <a:solidFill>
              <a:srgbClr val="FF1F00"/>
            </a:solidFill>
            <a:ln w="9525">
              <a:noFill/>
              <a:miter lim="800000"/>
              <a:headEnd/>
              <a:tailEnd/>
            </a:ln>
          </p:spPr>
          <p:txBody>
            <a:bodyPr/>
            <a:lstStyle/>
            <a:p>
              <a:endParaRPr lang="en-GB"/>
            </a:p>
          </p:txBody>
        </p:sp>
        <p:sp>
          <p:nvSpPr>
            <p:cNvPr id="44208" name="Rectangle 731"/>
            <p:cNvSpPr>
              <a:spLocks noChangeArrowheads="1"/>
            </p:cNvSpPr>
            <p:nvPr/>
          </p:nvSpPr>
          <p:spPr bwMode="auto">
            <a:xfrm>
              <a:off x="885031" y="4217737"/>
              <a:ext cx="701675" cy="12700"/>
            </a:xfrm>
            <a:prstGeom prst="rect">
              <a:avLst/>
            </a:prstGeom>
            <a:solidFill>
              <a:srgbClr val="FF1D00"/>
            </a:solidFill>
            <a:ln w="9525">
              <a:noFill/>
              <a:miter lim="800000"/>
              <a:headEnd/>
              <a:tailEnd/>
            </a:ln>
          </p:spPr>
          <p:txBody>
            <a:bodyPr/>
            <a:lstStyle/>
            <a:p>
              <a:endParaRPr lang="en-GB"/>
            </a:p>
          </p:txBody>
        </p:sp>
        <p:pic>
          <p:nvPicPr>
            <p:cNvPr id="44209" name="Picture 732"/>
            <p:cNvPicPr>
              <a:picLocks noChangeAspect="1" noChangeArrowheads="1"/>
            </p:cNvPicPr>
            <p:nvPr/>
          </p:nvPicPr>
          <p:blipFill>
            <a:blip r:embed="rId500"/>
            <a:srcRect/>
            <a:stretch>
              <a:fillRect/>
            </a:stretch>
          </p:blipFill>
          <p:spPr bwMode="auto">
            <a:xfrm>
              <a:off x="885031" y="4217737"/>
              <a:ext cx="701675" cy="12700"/>
            </a:xfrm>
            <a:prstGeom prst="rect">
              <a:avLst/>
            </a:prstGeom>
            <a:noFill/>
            <a:ln w="9525">
              <a:noFill/>
              <a:miter lim="800000"/>
              <a:headEnd/>
              <a:tailEnd/>
            </a:ln>
          </p:spPr>
        </p:pic>
        <p:sp>
          <p:nvSpPr>
            <p:cNvPr id="44210" name="Rectangle 733"/>
            <p:cNvSpPr>
              <a:spLocks noChangeArrowheads="1"/>
            </p:cNvSpPr>
            <p:nvPr/>
          </p:nvSpPr>
          <p:spPr bwMode="auto">
            <a:xfrm>
              <a:off x="885031" y="4217737"/>
              <a:ext cx="701675" cy="12700"/>
            </a:xfrm>
            <a:prstGeom prst="rect">
              <a:avLst/>
            </a:prstGeom>
            <a:solidFill>
              <a:srgbClr val="FF1D00"/>
            </a:solidFill>
            <a:ln w="9525">
              <a:noFill/>
              <a:miter lim="800000"/>
              <a:headEnd/>
              <a:tailEnd/>
            </a:ln>
          </p:spPr>
          <p:txBody>
            <a:bodyPr/>
            <a:lstStyle/>
            <a:p>
              <a:endParaRPr lang="en-GB"/>
            </a:p>
          </p:txBody>
        </p:sp>
        <p:sp>
          <p:nvSpPr>
            <p:cNvPr id="44211" name="Rectangle 734"/>
            <p:cNvSpPr>
              <a:spLocks noChangeArrowheads="1"/>
            </p:cNvSpPr>
            <p:nvPr/>
          </p:nvSpPr>
          <p:spPr bwMode="auto">
            <a:xfrm>
              <a:off x="885031" y="4230437"/>
              <a:ext cx="701675" cy="12700"/>
            </a:xfrm>
            <a:prstGeom prst="rect">
              <a:avLst/>
            </a:prstGeom>
            <a:solidFill>
              <a:srgbClr val="FF1B00"/>
            </a:solidFill>
            <a:ln w="9525">
              <a:noFill/>
              <a:miter lim="800000"/>
              <a:headEnd/>
              <a:tailEnd/>
            </a:ln>
          </p:spPr>
          <p:txBody>
            <a:bodyPr/>
            <a:lstStyle/>
            <a:p>
              <a:endParaRPr lang="en-GB"/>
            </a:p>
          </p:txBody>
        </p:sp>
        <p:pic>
          <p:nvPicPr>
            <p:cNvPr id="44212" name="Picture 735"/>
            <p:cNvPicPr>
              <a:picLocks noChangeAspect="1" noChangeArrowheads="1"/>
            </p:cNvPicPr>
            <p:nvPr/>
          </p:nvPicPr>
          <p:blipFill>
            <a:blip r:embed="rId501"/>
            <a:srcRect/>
            <a:stretch>
              <a:fillRect/>
            </a:stretch>
          </p:blipFill>
          <p:spPr bwMode="auto">
            <a:xfrm>
              <a:off x="885031" y="4230437"/>
              <a:ext cx="701675" cy="12700"/>
            </a:xfrm>
            <a:prstGeom prst="rect">
              <a:avLst/>
            </a:prstGeom>
            <a:noFill/>
            <a:ln w="9525">
              <a:noFill/>
              <a:miter lim="800000"/>
              <a:headEnd/>
              <a:tailEnd/>
            </a:ln>
          </p:spPr>
        </p:pic>
        <p:sp>
          <p:nvSpPr>
            <p:cNvPr id="44213" name="Rectangle 736"/>
            <p:cNvSpPr>
              <a:spLocks noChangeArrowheads="1"/>
            </p:cNvSpPr>
            <p:nvPr/>
          </p:nvSpPr>
          <p:spPr bwMode="auto">
            <a:xfrm>
              <a:off x="885031" y="4230437"/>
              <a:ext cx="701675" cy="12700"/>
            </a:xfrm>
            <a:prstGeom prst="rect">
              <a:avLst/>
            </a:prstGeom>
            <a:solidFill>
              <a:srgbClr val="FF1B00"/>
            </a:solidFill>
            <a:ln w="9525">
              <a:noFill/>
              <a:miter lim="800000"/>
              <a:headEnd/>
              <a:tailEnd/>
            </a:ln>
          </p:spPr>
          <p:txBody>
            <a:bodyPr/>
            <a:lstStyle/>
            <a:p>
              <a:endParaRPr lang="en-GB"/>
            </a:p>
          </p:txBody>
        </p:sp>
        <p:sp>
          <p:nvSpPr>
            <p:cNvPr id="44214" name="Rectangle 737"/>
            <p:cNvSpPr>
              <a:spLocks noChangeArrowheads="1"/>
            </p:cNvSpPr>
            <p:nvPr/>
          </p:nvSpPr>
          <p:spPr bwMode="auto">
            <a:xfrm>
              <a:off x="885031" y="4243137"/>
              <a:ext cx="701675" cy="11113"/>
            </a:xfrm>
            <a:prstGeom prst="rect">
              <a:avLst/>
            </a:prstGeom>
            <a:solidFill>
              <a:srgbClr val="FF1900"/>
            </a:solidFill>
            <a:ln w="9525">
              <a:noFill/>
              <a:miter lim="800000"/>
              <a:headEnd/>
              <a:tailEnd/>
            </a:ln>
          </p:spPr>
          <p:txBody>
            <a:bodyPr/>
            <a:lstStyle/>
            <a:p>
              <a:endParaRPr lang="en-GB"/>
            </a:p>
          </p:txBody>
        </p:sp>
        <p:pic>
          <p:nvPicPr>
            <p:cNvPr id="44215" name="Picture 738"/>
            <p:cNvPicPr>
              <a:picLocks noChangeAspect="1" noChangeArrowheads="1"/>
            </p:cNvPicPr>
            <p:nvPr/>
          </p:nvPicPr>
          <p:blipFill>
            <a:blip r:embed="rId502"/>
            <a:srcRect/>
            <a:stretch>
              <a:fillRect/>
            </a:stretch>
          </p:blipFill>
          <p:spPr bwMode="auto">
            <a:xfrm>
              <a:off x="885031" y="4243137"/>
              <a:ext cx="701675" cy="11113"/>
            </a:xfrm>
            <a:prstGeom prst="rect">
              <a:avLst/>
            </a:prstGeom>
            <a:noFill/>
            <a:ln w="9525">
              <a:noFill/>
              <a:miter lim="800000"/>
              <a:headEnd/>
              <a:tailEnd/>
            </a:ln>
          </p:spPr>
        </p:pic>
        <p:sp>
          <p:nvSpPr>
            <p:cNvPr id="44216" name="Rectangle 739"/>
            <p:cNvSpPr>
              <a:spLocks noChangeArrowheads="1"/>
            </p:cNvSpPr>
            <p:nvPr/>
          </p:nvSpPr>
          <p:spPr bwMode="auto">
            <a:xfrm>
              <a:off x="885031" y="4243137"/>
              <a:ext cx="701675" cy="11113"/>
            </a:xfrm>
            <a:prstGeom prst="rect">
              <a:avLst/>
            </a:prstGeom>
            <a:solidFill>
              <a:srgbClr val="FF1900"/>
            </a:solidFill>
            <a:ln w="9525">
              <a:noFill/>
              <a:miter lim="800000"/>
              <a:headEnd/>
              <a:tailEnd/>
            </a:ln>
          </p:spPr>
          <p:txBody>
            <a:bodyPr/>
            <a:lstStyle/>
            <a:p>
              <a:endParaRPr lang="en-GB"/>
            </a:p>
          </p:txBody>
        </p:sp>
        <p:sp>
          <p:nvSpPr>
            <p:cNvPr id="44217" name="Rectangle 740"/>
            <p:cNvSpPr>
              <a:spLocks noChangeArrowheads="1"/>
            </p:cNvSpPr>
            <p:nvPr/>
          </p:nvSpPr>
          <p:spPr bwMode="auto">
            <a:xfrm>
              <a:off x="885031" y="4254250"/>
              <a:ext cx="701675" cy="12700"/>
            </a:xfrm>
            <a:prstGeom prst="rect">
              <a:avLst/>
            </a:prstGeom>
            <a:solidFill>
              <a:srgbClr val="FF1700"/>
            </a:solidFill>
            <a:ln w="9525">
              <a:noFill/>
              <a:miter lim="800000"/>
              <a:headEnd/>
              <a:tailEnd/>
            </a:ln>
          </p:spPr>
          <p:txBody>
            <a:bodyPr/>
            <a:lstStyle/>
            <a:p>
              <a:endParaRPr lang="en-GB"/>
            </a:p>
          </p:txBody>
        </p:sp>
        <p:pic>
          <p:nvPicPr>
            <p:cNvPr id="44218" name="Picture 741"/>
            <p:cNvPicPr>
              <a:picLocks noChangeAspect="1" noChangeArrowheads="1"/>
            </p:cNvPicPr>
            <p:nvPr/>
          </p:nvPicPr>
          <p:blipFill>
            <a:blip r:embed="rId503"/>
            <a:srcRect/>
            <a:stretch>
              <a:fillRect/>
            </a:stretch>
          </p:blipFill>
          <p:spPr bwMode="auto">
            <a:xfrm>
              <a:off x="885031" y="4254250"/>
              <a:ext cx="701675" cy="12700"/>
            </a:xfrm>
            <a:prstGeom prst="rect">
              <a:avLst/>
            </a:prstGeom>
            <a:noFill/>
            <a:ln w="9525">
              <a:noFill/>
              <a:miter lim="800000"/>
              <a:headEnd/>
              <a:tailEnd/>
            </a:ln>
          </p:spPr>
        </p:pic>
        <p:sp>
          <p:nvSpPr>
            <p:cNvPr id="44219" name="Rectangle 742"/>
            <p:cNvSpPr>
              <a:spLocks noChangeArrowheads="1"/>
            </p:cNvSpPr>
            <p:nvPr/>
          </p:nvSpPr>
          <p:spPr bwMode="auto">
            <a:xfrm>
              <a:off x="885031" y="4254250"/>
              <a:ext cx="701675" cy="12700"/>
            </a:xfrm>
            <a:prstGeom prst="rect">
              <a:avLst/>
            </a:prstGeom>
            <a:solidFill>
              <a:srgbClr val="FF1700"/>
            </a:solidFill>
            <a:ln w="9525">
              <a:noFill/>
              <a:miter lim="800000"/>
              <a:headEnd/>
              <a:tailEnd/>
            </a:ln>
          </p:spPr>
          <p:txBody>
            <a:bodyPr/>
            <a:lstStyle/>
            <a:p>
              <a:endParaRPr lang="en-GB"/>
            </a:p>
          </p:txBody>
        </p:sp>
        <p:sp>
          <p:nvSpPr>
            <p:cNvPr id="44220" name="Rectangle 743"/>
            <p:cNvSpPr>
              <a:spLocks noChangeArrowheads="1"/>
            </p:cNvSpPr>
            <p:nvPr/>
          </p:nvSpPr>
          <p:spPr bwMode="auto">
            <a:xfrm>
              <a:off x="885031" y="4266950"/>
              <a:ext cx="701675" cy="12700"/>
            </a:xfrm>
            <a:prstGeom prst="rect">
              <a:avLst/>
            </a:prstGeom>
            <a:solidFill>
              <a:srgbClr val="FF1500"/>
            </a:solidFill>
            <a:ln w="9525">
              <a:noFill/>
              <a:miter lim="800000"/>
              <a:headEnd/>
              <a:tailEnd/>
            </a:ln>
          </p:spPr>
          <p:txBody>
            <a:bodyPr/>
            <a:lstStyle/>
            <a:p>
              <a:endParaRPr lang="en-GB"/>
            </a:p>
          </p:txBody>
        </p:sp>
        <p:pic>
          <p:nvPicPr>
            <p:cNvPr id="44221" name="Picture 744"/>
            <p:cNvPicPr>
              <a:picLocks noChangeAspect="1" noChangeArrowheads="1"/>
            </p:cNvPicPr>
            <p:nvPr/>
          </p:nvPicPr>
          <p:blipFill>
            <a:blip r:embed="rId504"/>
            <a:srcRect/>
            <a:stretch>
              <a:fillRect/>
            </a:stretch>
          </p:blipFill>
          <p:spPr bwMode="auto">
            <a:xfrm>
              <a:off x="885031" y="4266950"/>
              <a:ext cx="701675" cy="12700"/>
            </a:xfrm>
            <a:prstGeom prst="rect">
              <a:avLst/>
            </a:prstGeom>
            <a:noFill/>
            <a:ln w="9525">
              <a:noFill/>
              <a:miter lim="800000"/>
              <a:headEnd/>
              <a:tailEnd/>
            </a:ln>
          </p:spPr>
        </p:pic>
        <p:sp>
          <p:nvSpPr>
            <p:cNvPr id="44222" name="Rectangle 745"/>
            <p:cNvSpPr>
              <a:spLocks noChangeArrowheads="1"/>
            </p:cNvSpPr>
            <p:nvPr/>
          </p:nvSpPr>
          <p:spPr bwMode="auto">
            <a:xfrm>
              <a:off x="885031" y="4266950"/>
              <a:ext cx="701675" cy="12700"/>
            </a:xfrm>
            <a:prstGeom prst="rect">
              <a:avLst/>
            </a:prstGeom>
            <a:solidFill>
              <a:srgbClr val="FF1500"/>
            </a:solidFill>
            <a:ln w="9525">
              <a:noFill/>
              <a:miter lim="800000"/>
              <a:headEnd/>
              <a:tailEnd/>
            </a:ln>
          </p:spPr>
          <p:txBody>
            <a:bodyPr/>
            <a:lstStyle/>
            <a:p>
              <a:endParaRPr lang="en-GB"/>
            </a:p>
          </p:txBody>
        </p:sp>
        <p:sp>
          <p:nvSpPr>
            <p:cNvPr id="44223" name="Rectangle 746"/>
            <p:cNvSpPr>
              <a:spLocks noChangeArrowheads="1"/>
            </p:cNvSpPr>
            <p:nvPr/>
          </p:nvSpPr>
          <p:spPr bwMode="auto">
            <a:xfrm>
              <a:off x="885031" y="4279650"/>
              <a:ext cx="701675" cy="11113"/>
            </a:xfrm>
            <a:prstGeom prst="rect">
              <a:avLst/>
            </a:prstGeom>
            <a:solidFill>
              <a:srgbClr val="FF1300"/>
            </a:solidFill>
            <a:ln w="9525">
              <a:noFill/>
              <a:miter lim="800000"/>
              <a:headEnd/>
              <a:tailEnd/>
            </a:ln>
          </p:spPr>
          <p:txBody>
            <a:bodyPr/>
            <a:lstStyle/>
            <a:p>
              <a:endParaRPr lang="en-GB"/>
            </a:p>
          </p:txBody>
        </p:sp>
        <p:pic>
          <p:nvPicPr>
            <p:cNvPr id="44224" name="Picture 747"/>
            <p:cNvPicPr>
              <a:picLocks noChangeAspect="1" noChangeArrowheads="1"/>
            </p:cNvPicPr>
            <p:nvPr/>
          </p:nvPicPr>
          <p:blipFill>
            <a:blip r:embed="rId505"/>
            <a:srcRect/>
            <a:stretch>
              <a:fillRect/>
            </a:stretch>
          </p:blipFill>
          <p:spPr bwMode="auto">
            <a:xfrm>
              <a:off x="885031" y="4279650"/>
              <a:ext cx="701675" cy="11113"/>
            </a:xfrm>
            <a:prstGeom prst="rect">
              <a:avLst/>
            </a:prstGeom>
            <a:noFill/>
            <a:ln w="9525">
              <a:noFill/>
              <a:miter lim="800000"/>
              <a:headEnd/>
              <a:tailEnd/>
            </a:ln>
          </p:spPr>
        </p:pic>
        <p:sp>
          <p:nvSpPr>
            <p:cNvPr id="44225" name="Rectangle 748"/>
            <p:cNvSpPr>
              <a:spLocks noChangeArrowheads="1"/>
            </p:cNvSpPr>
            <p:nvPr/>
          </p:nvSpPr>
          <p:spPr bwMode="auto">
            <a:xfrm>
              <a:off x="885031" y="4279650"/>
              <a:ext cx="701675" cy="11113"/>
            </a:xfrm>
            <a:prstGeom prst="rect">
              <a:avLst/>
            </a:prstGeom>
            <a:solidFill>
              <a:srgbClr val="FF1300"/>
            </a:solidFill>
            <a:ln w="9525">
              <a:noFill/>
              <a:miter lim="800000"/>
              <a:headEnd/>
              <a:tailEnd/>
            </a:ln>
          </p:spPr>
          <p:txBody>
            <a:bodyPr/>
            <a:lstStyle/>
            <a:p>
              <a:endParaRPr lang="en-GB"/>
            </a:p>
          </p:txBody>
        </p:sp>
        <p:sp>
          <p:nvSpPr>
            <p:cNvPr id="44226" name="Rectangle 749"/>
            <p:cNvSpPr>
              <a:spLocks noChangeArrowheads="1"/>
            </p:cNvSpPr>
            <p:nvPr/>
          </p:nvSpPr>
          <p:spPr bwMode="auto">
            <a:xfrm>
              <a:off x="885031" y="4290762"/>
              <a:ext cx="701675" cy="12700"/>
            </a:xfrm>
            <a:prstGeom prst="rect">
              <a:avLst/>
            </a:prstGeom>
            <a:solidFill>
              <a:srgbClr val="FF1100"/>
            </a:solidFill>
            <a:ln w="9525">
              <a:noFill/>
              <a:miter lim="800000"/>
              <a:headEnd/>
              <a:tailEnd/>
            </a:ln>
          </p:spPr>
          <p:txBody>
            <a:bodyPr/>
            <a:lstStyle/>
            <a:p>
              <a:endParaRPr lang="en-GB"/>
            </a:p>
          </p:txBody>
        </p:sp>
        <p:pic>
          <p:nvPicPr>
            <p:cNvPr id="44227" name="Picture 750"/>
            <p:cNvPicPr>
              <a:picLocks noChangeAspect="1" noChangeArrowheads="1"/>
            </p:cNvPicPr>
            <p:nvPr/>
          </p:nvPicPr>
          <p:blipFill>
            <a:blip r:embed="rId506"/>
            <a:srcRect/>
            <a:stretch>
              <a:fillRect/>
            </a:stretch>
          </p:blipFill>
          <p:spPr bwMode="auto">
            <a:xfrm>
              <a:off x="885031" y="4290762"/>
              <a:ext cx="701675" cy="12700"/>
            </a:xfrm>
            <a:prstGeom prst="rect">
              <a:avLst/>
            </a:prstGeom>
            <a:noFill/>
            <a:ln w="9525">
              <a:noFill/>
              <a:miter lim="800000"/>
              <a:headEnd/>
              <a:tailEnd/>
            </a:ln>
          </p:spPr>
        </p:pic>
        <p:sp>
          <p:nvSpPr>
            <p:cNvPr id="44228" name="Rectangle 751"/>
            <p:cNvSpPr>
              <a:spLocks noChangeArrowheads="1"/>
            </p:cNvSpPr>
            <p:nvPr/>
          </p:nvSpPr>
          <p:spPr bwMode="auto">
            <a:xfrm>
              <a:off x="885031" y="4290762"/>
              <a:ext cx="701675" cy="12700"/>
            </a:xfrm>
            <a:prstGeom prst="rect">
              <a:avLst/>
            </a:prstGeom>
            <a:solidFill>
              <a:srgbClr val="FF1100"/>
            </a:solidFill>
            <a:ln w="9525">
              <a:noFill/>
              <a:miter lim="800000"/>
              <a:headEnd/>
              <a:tailEnd/>
            </a:ln>
          </p:spPr>
          <p:txBody>
            <a:bodyPr/>
            <a:lstStyle/>
            <a:p>
              <a:endParaRPr lang="en-GB"/>
            </a:p>
          </p:txBody>
        </p:sp>
        <p:sp>
          <p:nvSpPr>
            <p:cNvPr id="44229" name="Rectangle 752"/>
            <p:cNvSpPr>
              <a:spLocks noChangeArrowheads="1"/>
            </p:cNvSpPr>
            <p:nvPr/>
          </p:nvSpPr>
          <p:spPr bwMode="auto">
            <a:xfrm>
              <a:off x="885031" y="4303462"/>
              <a:ext cx="701675" cy="12700"/>
            </a:xfrm>
            <a:prstGeom prst="rect">
              <a:avLst/>
            </a:prstGeom>
            <a:solidFill>
              <a:srgbClr val="FF0F00"/>
            </a:solidFill>
            <a:ln w="9525">
              <a:noFill/>
              <a:miter lim="800000"/>
              <a:headEnd/>
              <a:tailEnd/>
            </a:ln>
          </p:spPr>
          <p:txBody>
            <a:bodyPr/>
            <a:lstStyle/>
            <a:p>
              <a:endParaRPr lang="en-GB"/>
            </a:p>
          </p:txBody>
        </p:sp>
        <p:pic>
          <p:nvPicPr>
            <p:cNvPr id="44230" name="Picture 753"/>
            <p:cNvPicPr>
              <a:picLocks noChangeAspect="1" noChangeArrowheads="1"/>
            </p:cNvPicPr>
            <p:nvPr/>
          </p:nvPicPr>
          <p:blipFill>
            <a:blip r:embed="rId507"/>
            <a:srcRect/>
            <a:stretch>
              <a:fillRect/>
            </a:stretch>
          </p:blipFill>
          <p:spPr bwMode="auto">
            <a:xfrm>
              <a:off x="885031" y="4303462"/>
              <a:ext cx="701675" cy="12700"/>
            </a:xfrm>
            <a:prstGeom prst="rect">
              <a:avLst/>
            </a:prstGeom>
            <a:noFill/>
            <a:ln w="9525">
              <a:noFill/>
              <a:miter lim="800000"/>
              <a:headEnd/>
              <a:tailEnd/>
            </a:ln>
          </p:spPr>
        </p:pic>
        <p:sp>
          <p:nvSpPr>
            <p:cNvPr id="44231" name="Rectangle 754"/>
            <p:cNvSpPr>
              <a:spLocks noChangeArrowheads="1"/>
            </p:cNvSpPr>
            <p:nvPr/>
          </p:nvSpPr>
          <p:spPr bwMode="auto">
            <a:xfrm>
              <a:off x="885031" y="4303462"/>
              <a:ext cx="701675" cy="12700"/>
            </a:xfrm>
            <a:prstGeom prst="rect">
              <a:avLst/>
            </a:prstGeom>
            <a:solidFill>
              <a:srgbClr val="FF0F00"/>
            </a:solidFill>
            <a:ln w="9525">
              <a:noFill/>
              <a:miter lim="800000"/>
              <a:headEnd/>
              <a:tailEnd/>
            </a:ln>
          </p:spPr>
          <p:txBody>
            <a:bodyPr/>
            <a:lstStyle/>
            <a:p>
              <a:endParaRPr lang="en-GB"/>
            </a:p>
          </p:txBody>
        </p:sp>
        <p:sp>
          <p:nvSpPr>
            <p:cNvPr id="44232" name="Rectangle 755"/>
            <p:cNvSpPr>
              <a:spLocks noChangeArrowheads="1"/>
            </p:cNvSpPr>
            <p:nvPr/>
          </p:nvSpPr>
          <p:spPr bwMode="auto">
            <a:xfrm>
              <a:off x="885031" y="4316162"/>
              <a:ext cx="701675" cy="11113"/>
            </a:xfrm>
            <a:prstGeom prst="rect">
              <a:avLst/>
            </a:prstGeom>
            <a:solidFill>
              <a:srgbClr val="FF0D00"/>
            </a:solidFill>
            <a:ln w="9525">
              <a:noFill/>
              <a:miter lim="800000"/>
              <a:headEnd/>
              <a:tailEnd/>
            </a:ln>
          </p:spPr>
          <p:txBody>
            <a:bodyPr/>
            <a:lstStyle/>
            <a:p>
              <a:endParaRPr lang="en-GB"/>
            </a:p>
          </p:txBody>
        </p:sp>
        <p:pic>
          <p:nvPicPr>
            <p:cNvPr id="44233" name="Picture 756"/>
            <p:cNvPicPr>
              <a:picLocks noChangeAspect="1" noChangeArrowheads="1"/>
            </p:cNvPicPr>
            <p:nvPr/>
          </p:nvPicPr>
          <p:blipFill>
            <a:blip r:embed="rId508"/>
            <a:srcRect/>
            <a:stretch>
              <a:fillRect/>
            </a:stretch>
          </p:blipFill>
          <p:spPr bwMode="auto">
            <a:xfrm>
              <a:off x="885031" y="4316162"/>
              <a:ext cx="701675" cy="11113"/>
            </a:xfrm>
            <a:prstGeom prst="rect">
              <a:avLst/>
            </a:prstGeom>
            <a:noFill/>
            <a:ln w="9525">
              <a:noFill/>
              <a:miter lim="800000"/>
              <a:headEnd/>
              <a:tailEnd/>
            </a:ln>
          </p:spPr>
        </p:pic>
        <p:sp>
          <p:nvSpPr>
            <p:cNvPr id="44234" name="Rectangle 757"/>
            <p:cNvSpPr>
              <a:spLocks noChangeArrowheads="1"/>
            </p:cNvSpPr>
            <p:nvPr/>
          </p:nvSpPr>
          <p:spPr bwMode="auto">
            <a:xfrm>
              <a:off x="885031" y="4316162"/>
              <a:ext cx="701675" cy="11113"/>
            </a:xfrm>
            <a:prstGeom prst="rect">
              <a:avLst/>
            </a:prstGeom>
            <a:solidFill>
              <a:srgbClr val="FF0D00"/>
            </a:solidFill>
            <a:ln w="9525">
              <a:noFill/>
              <a:miter lim="800000"/>
              <a:headEnd/>
              <a:tailEnd/>
            </a:ln>
          </p:spPr>
          <p:txBody>
            <a:bodyPr/>
            <a:lstStyle/>
            <a:p>
              <a:endParaRPr lang="en-GB"/>
            </a:p>
          </p:txBody>
        </p:sp>
        <p:sp>
          <p:nvSpPr>
            <p:cNvPr id="44235" name="Rectangle 758"/>
            <p:cNvSpPr>
              <a:spLocks noChangeArrowheads="1"/>
            </p:cNvSpPr>
            <p:nvPr/>
          </p:nvSpPr>
          <p:spPr bwMode="auto">
            <a:xfrm>
              <a:off x="885031" y="4327275"/>
              <a:ext cx="701675" cy="12700"/>
            </a:xfrm>
            <a:prstGeom prst="rect">
              <a:avLst/>
            </a:prstGeom>
            <a:solidFill>
              <a:srgbClr val="FF0B00"/>
            </a:solidFill>
            <a:ln w="9525">
              <a:noFill/>
              <a:miter lim="800000"/>
              <a:headEnd/>
              <a:tailEnd/>
            </a:ln>
          </p:spPr>
          <p:txBody>
            <a:bodyPr/>
            <a:lstStyle/>
            <a:p>
              <a:endParaRPr lang="en-GB"/>
            </a:p>
          </p:txBody>
        </p:sp>
        <p:pic>
          <p:nvPicPr>
            <p:cNvPr id="44236" name="Picture 759"/>
            <p:cNvPicPr>
              <a:picLocks noChangeAspect="1" noChangeArrowheads="1"/>
            </p:cNvPicPr>
            <p:nvPr/>
          </p:nvPicPr>
          <p:blipFill>
            <a:blip r:embed="rId509"/>
            <a:srcRect/>
            <a:stretch>
              <a:fillRect/>
            </a:stretch>
          </p:blipFill>
          <p:spPr bwMode="auto">
            <a:xfrm>
              <a:off x="885031" y="4327275"/>
              <a:ext cx="701675" cy="12700"/>
            </a:xfrm>
            <a:prstGeom prst="rect">
              <a:avLst/>
            </a:prstGeom>
            <a:noFill/>
            <a:ln w="9525">
              <a:noFill/>
              <a:miter lim="800000"/>
              <a:headEnd/>
              <a:tailEnd/>
            </a:ln>
          </p:spPr>
        </p:pic>
        <p:sp>
          <p:nvSpPr>
            <p:cNvPr id="44237" name="Rectangle 760"/>
            <p:cNvSpPr>
              <a:spLocks noChangeArrowheads="1"/>
            </p:cNvSpPr>
            <p:nvPr/>
          </p:nvSpPr>
          <p:spPr bwMode="auto">
            <a:xfrm>
              <a:off x="885031" y="4327275"/>
              <a:ext cx="701675" cy="12700"/>
            </a:xfrm>
            <a:prstGeom prst="rect">
              <a:avLst/>
            </a:prstGeom>
            <a:solidFill>
              <a:srgbClr val="FF0B00"/>
            </a:solidFill>
            <a:ln w="9525">
              <a:noFill/>
              <a:miter lim="800000"/>
              <a:headEnd/>
              <a:tailEnd/>
            </a:ln>
          </p:spPr>
          <p:txBody>
            <a:bodyPr/>
            <a:lstStyle/>
            <a:p>
              <a:endParaRPr lang="en-GB"/>
            </a:p>
          </p:txBody>
        </p:sp>
        <p:sp>
          <p:nvSpPr>
            <p:cNvPr id="44238" name="Rectangle 761"/>
            <p:cNvSpPr>
              <a:spLocks noChangeArrowheads="1"/>
            </p:cNvSpPr>
            <p:nvPr/>
          </p:nvSpPr>
          <p:spPr bwMode="auto">
            <a:xfrm>
              <a:off x="885031" y="4339975"/>
              <a:ext cx="701675" cy="12700"/>
            </a:xfrm>
            <a:prstGeom prst="rect">
              <a:avLst/>
            </a:prstGeom>
            <a:solidFill>
              <a:srgbClr val="FF0900"/>
            </a:solidFill>
            <a:ln w="9525">
              <a:noFill/>
              <a:miter lim="800000"/>
              <a:headEnd/>
              <a:tailEnd/>
            </a:ln>
          </p:spPr>
          <p:txBody>
            <a:bodyPr/>
            <a:lstStyle/>
            <a:p>
              <a:endParaRPr lang="en-GB"/>
            </a:p>
          </p:txBody>
        </p:sp>
        <p:pic>
          <p:nvPicPr>
            <p:cNvPr id="44239" name="Picture 762"/>
            <p:cNvPicPr>
              <a:picLocks noChangeAspect="1" noChangeArrowheads="1"/>
            </p:cNvPicPr>
            <p:nvPr/>
          </p:nvPicPr>
          <p:blipFill>
            <a:blip r:embed="rId510"/>
            <a:srcRect/>
            <a:stretch>
              <a:fillRect/>
            </a:stretch>
          </p:blipFill>
          <p:spPr bwMode="auto">
            <a:xfrm>
              <a:off x="885031" y="4339975"/>
              <a:ext cx="701675" cy="12700"/>
            </a:xfrm>
            <a:prstGeom prst="rect">
              <a:avLst/>
            </a:prstGeom>
            <a:noFill/>
            <a:ln w="9525">
              <a:noFill/>
              <a:miter lim="800000"/>
              <a:headEnd/>
              <a:tailEnd/>
            </a:ln>
          </p:spPr>
        </p:pic>
        <p:sp>
          <p:nvSpPr>
            <p:cNvPr id="44240" name="Rectangle 763"/>
            <p:cNvSpPr>
              <a:spLocks noChangeArrowheads="1"/>
            </p:cNvSpPr>
            <p:nvPr/>
          </p:nvSpPr>
          <p:spPr bwMode="auto">
            <a:xfrm>
              <a:off x="885031" y="4339975"/>
              <a:ext cx="701675" cy="12700"/>
            </a:xfrm>
            <a:prstGeom prst="rect">
              <a:avLst/>
            </a:prstGeom>
            <a:solidFill>
              <a:srgbClr val="FF0900"/>
            </a:solidFill>
            <a:ln w="9525">
              <a:noFill/>
              <a:miter lim="800000"/>
              <a:headEnd/>
              <a:tailEnd/>
            </a:ln>
          </p:spPr>
          <p:txBody>
            <a:bodyPr/>
            <a:lstStyle/>
            <a:p>
              <a:endParaRPr lang="en-GB"/>
            </a:p>
          </p:txBody>
        </p:sp>
        <p:sp>
          <p:nvSpPr>
            <p:cNvPr id="44241" name="Rectangle 764"/>
            <p:cNvSpPr>
              <a:spLocks noChangeArrowheads="1"/>
            </p:cNvSpPr>
            <p:nvPr/>
          </p:nvSpPr>
          <p:spPr bwMode="auto">
            <a:xfrm>
              <a:off x="885031" y="4352675"/>
              <a:ext cx="701675" cy="11113"/>
            </a:xfrm>
            <a:prstGeom prst="rect">
              <a:avLst/>
            </a:prstGeom>
            <a:solidFill>
              <a:srgbClr val="FF0700"/>
            </a:solidFill>
            <a:ln w="9525">
              <a:noFill/>
              <a:miter lim="800000"/>
              <a:headEnd/>
              <a:tailEnd/>
            </a:ln>
          </p:spPr>
          <p:txBody>
            <a:bodyPr/>
            <a:lstStyle/>
            <a:p>
              <a:endParaRPr lang="en-GB"/>
            </a:p>
          </p:txBody>
        </p:sp>
        <p:pic>
          <p:nvPicPr>
            <p:cNvPr id="44242" name="Picture 765"/>
            <p:cNvPicPr>
              <a:picLocks noChangeAspect="1" noChangeArrowheads="1"/>
            </p:cNvPicPr>
            <p:nvPr/>
          </p:nvPicPr>
          <p:blipFill>
            <a:blip r:embed="rId511"/>
            <a:srcRect/>
            <a:stretch>
              <a:fillRect/>
            </a:stretch>
          </p:blipFill>
          <p:spPr bwMode="auto">
            <a:xfrm>
              <a:off x="885031" y="4352675"/>
              <a:ext cx="701675" cy="11113"/>
            </a:xfrm>
            <a:prstGeom prst="rect">
              <a:avLst/>
            </a:prstGeom>
            <a:noFill/>
            <a:ln w="9525">
              <a:noFill/>
              <a:miter lim="800000"/>
              <a:headEnd/>
              <a:tailEnd/>
            </a:ln>
          </p:spPr>
        </p:pic>
        <p:sp>
          <p:nvSpPr>
            <p:cNvPr id="44243" name="Rectangle 766"/>
            <p:cNvSpPr>
              <a:spLocks noChangeArrowheads="1"/>
            </p:cNvSpPr>
            <p:nvPr/>
          </p:nvSpPr>
          <p:spPr bwMode="auto">
            <a:xfrm>
              <a:off x="885031" y="4352675"/>
              <a:ext cx="701675" cy="11113"/>
            </a:xfrm>
            <a:prstGeom prst="rect">
              <a:avLst/>
            </a:prstGeom>
            <a:solidFill>
              <a:srgbClr val="FF0700"/>
            </a:solidFill>
            <a:ln w="9525">
              <a:noFill/>
              <a:miter lim="800000"/>
              <a:headEnd/>
              <a:tailEnd/>
            </a:ln>
          </p:spPr>
          <p:txBody>
            <a:bodyPr/>
            <a:lstStyle/>
            <a:p>
              <a:endParaRPr lang="en-GB"/>
            </a:p>
          </p:txBody>
        </p:sp>
        <p:sp>
          <p:nvSpPr>
            <p:cNvPr id="44244" name="Rectangle 767"/>
            <p:cNvSpPr>
              <a:spLocks noChangeArrowheads="1"/>
            </p:cNvSpPr>
            <p:nvPr/>
          </p:nvSpPr>
          <p:spPr bwMode="auto">
            <a:xfrm>
              <a:off x="885031" y="4363787"/>
              <a:ext cx="701675" cy="12700"/>
            </a:xfrm>
            <a:prstGeom prst="rect">
              <a:avLst/>
            </a:prstGeom>
            <a:solidFill>
              <a:srgbClr val="FF0500"/>
            </a:solidFill>
            <a:ln w="9525">
              <a:noFill/>
              <a:miter lim="800000"/>
              <a:headEnd/>
              <a:tailEnd/>
            </a:ln>
          </p:spPr>
          <p:txBody>
            <a:bodyPr/>
            <a:lstStyle/>
            <a:p>
              <a:endParaRPr lang="en-GB"/>
            </a:p>
          </p:txBody>
        </p:sp>
        <p:pic>
          <p:nvPicPr>
            <p:cNvPr id="44245" name="Picture 768"/>
            <p:cNvPicPr>
              <a:picLocks noChangeAspect="1" noChangeArrowheads="1"/>
            </p:cNvPicPr>
            <p:nvPr/>
          </p:nvPicPr>
          <p:blipFill>
            <a:blip r:embed="rId512"/>
            <a:srcRect/>
            <a:stretch>
              <a:fillRect/>
            </a:stretch>
          </p:blipFill>
          <p:spPr bwMode="auto">
            <a:xfrm>
              <a:off x="885031" y="4363787"/>
              <a:ext cx="701675" cy="12700"/>
            </a:xfrm>
            <a:prstGeom prst="rect">
              <a:avLst/>
            </a:prstGeom>
            <a:noFill/>
            <a:ln w="9525">
              <a:noFill/>
              <a:miter lim="800000"/>
              <a:headEnd/>
              <a:tailEnd/>
            </a:ln>
          </p:spPr>
        </p:pic>
        <p:sp>
          <p:nvSpPr>
            <p:cNvPr id="44246" name="Rectangle 769"/>
            <p:cNvSpPr>
              <a:spLocks noChangeArrowheads="1"/>
            </p:cNvSpPr>
            <p:nvPr/>
          </p:nvSpPr>
          <p:spPr bwMode="auto">
            <a:xfrm>
              <a:off x="885031" y="4363787"/>
              <a:ext cx="701675" cy="12700"/>
            </a:xfrm>
            <a:prstGeom prst="rect">
              <a:avLst/>
            </a:prstGeom>
            <a:solidFill>
              <a:srgbClr val="FF0500"/>
            </a:solidFill>
            <a:ln w="9525">
              <a:noFill/>
              <a:miter lim="800000"/>
              <a:headEnd/>
              <a:tailEnd/>
            </a:ln>
          </p:spPr>
          <p:txBody>
            <a:bodyPr/>
            <a:lstStyle/>
            <a:p>
              <a:endParaRPr lang="en-GB"/>
            </a:p>
          </p:txBody>
        </p:sp>
        <p:sp>
          <p:nvSpPr>
            <p:cNvPr id="44247" name="Rectangle 770"/>
            <p:cNvSpPr>
              <a:spLocks noChangeArrowheads="1"/>
            </p:cNvSpPr>
            <p:nvPr/>
          </p:nvSpPr>
          <p:spPr bwMode="auto">
            <a:xfrm>
              <a:off x="885031" y="4376487"/>
              <a:ext cx="701675" cy="14288"/>
            </a:xfrm>
            <a:prstGeom prst="rect">
              <a:avLst/>
            </a:prstGeom>
            <a:solidFill>
              <a:srgbClr val="FF0300"/>
            </a:solidFill>
            <a:ln w="9525">
              <a:noFill/>
              <a:miter lim="800000"/>
              <a:headEnd/>
              <a:tailEnd/>
            </a:ln>
          </p:spPr>
          <p:txBody>
            <a:bodyPr/>
            <a:lstStyle/>
            <a:p>
              <a:endParaRPr lang="en-GB"/>
            </a:p>
          </p:txBody>
        </p:sp>
        <p:pic>
          <p:nvPicPr>
            <p:cNvPr id="44248" name="Picture 771"/>
            <p:cNvPicPr>
              <a:picLocks noChangeAspect="1" noChangeArrowheads="1"/>
            </p:cNvPicPr>
            <p:nvPr/>
          </p:nvPicPr>
          <p:blipFill>
            <a:blip r:embed="rId513"/>
            <a:srcRect/>
            <a:stretch>
              <a:fillRect/>
            </a:stretch>
          </p:blipFill>
          <p:spPr bwMode="auto">
            <a:xfrm>
              <a:off x="885031" y="4376487"/>
              <a:ext cx="701675" cy="14288"/>
            </a:xfrm>
            <a:prstGeom prst="rect">
              <a:avLst/>
            </a:prstGeom>
            <a:noFill/>
            <a:ln w="9525">
              <a:noFill/>
              <a:miter lim="800000"/>
              <a:headEnd/>
              <a:tailEnd/>
            </a:ln>
          </p:spPr>
        </p:pic>
        <p:sp>
          <p:nvSpPr>
            <p:cNvPr id="44249" name="Rectangle 772"/>
            <p:cNvSpPr>
              <a:spLocks noChangeArrowheads="1"/>
            </p:cNvSpPr>
            <p:nvPr/>
          </p:nvSpPr>
          <p:spPr bwMode="auto">
            <a:xfrm>
              <a:off x="885031" y="4376487"/>
              <a:ext cx="701675" cy="14288"/>
            </a:xfrm>
            <a:prstGeom prst="rect">
              <a:avLst/>
            </a:prstGeom>
            <a:solidFill>
              <a:srgbClr val="FF0300"/>
            </a:solidFill>
            <a:ln w="9525">
              <a:noFill/>
              <a:miter lim="800000"/>
              <a:headEnd/>
              <a:tailEnd/>
            </a:ln>
          </p:spPr>
          <p:txBody>
            <a:bodyPr/>
            <a:lstStyle/>
            <a:p>
              <a:endParaRPr lang="en-GB"/>
            </a:p>
          </p:txBody>
        </p:sp>
        <p:sp>
          <p:nvSpPr>
            <p:cNvPr id="44250" name="Rectangle 773"/>
            <p:cNvSpPr>
              <a:spLocks noChangeArrowheads="1"/>
            </p:cNvSpPr>
            <p:nvPr/>
          </p:nvSpPr>
          <p:spPr bwMode="auto">
            <a:xfrm>
              <a:off x="885031" y="4390775"/>
              <a:ext cx="701675" cy="17463"/>
            </a:xfrm>
            <a:prstGeom prst="rect">
              <a:avLst/>
            </a:prstGeom>
            <a:solidFill>
              <a:srgbClr val="FF0000"/>
            </a:solidFill>
            <a:ln w="9525">
              <a:noFill/>
              <a:miter lim="800000"/>
              <a:headEnd/>
              <a:tailEnd/>
            </a:ln>
          </p:spPr>
          <p:txBody>
            <a:bodyPr/>
            <a:lstStyle/>
            <a:p>
              <a:endParaRPr lang="en-GB"/>
            </a:p>
          </p:txBody>
        </p:sp>
        <p:pic>
          <p:nvPicPr>
            <p:cNvPr id="44251" name="Picture 774"/>
            <p:cNvPicPr>
              <a:picLocks noChangeAspect="1" noChangeArrowheads="1"/>
            </p:cNvPicPr>
            <p:nvPr/>
          </p:nvPicPr>
          <p:blipFill>
            <a:blip r:embed="rId514"/>
            <a:srcRect/>
            <a:stretch>
              <a:fillRect/>
            </a:stretch>
          </p:blipFill>
          <p:spPr bwMode="auto">
            <a:xfrm>
              <a:off x="885031" y="4390775"/>
              <a:ext cx="701675" cy="17463"/>
            </a:xfrm>
            <a:prstGeom prst="rect">
              <a:avLst/>
            </a:prstGeom>
            <a:noFill/>
            <a:ln w="9525">
              <a:noFill/>
              <a:miter lim="800000"/>
              <a:headEnd/>
              <a:tailEnd/>
            </a:ln>
          </p:spPr>
        </p:pic>
        <p:sp>
          <p:nvSpPr>
            <p:cNvPr id="44252" name="Rectangle 775"/>
            <p:cNvSpPr>
              <a:spLocks noChangeArrowheads="1"/>
            </p:cNvSpPr>
            <p:nvPr/>
          </p:nvSpPr>
          <p:spPr bwMode="auto">
            <a:xfrm>
              <a:off x="885031" y="4390775"/>
              <a:ext cx="701675" cy="17463"/>
            </a:xfrm>
            <a:prstGeom prst="rect">
              <a:avLst/>
            </a:prstGeom>
            <a:solidFill>
              <a:srgbClr val="FF0000"/>
            </a:solidFill>
            <a:ln w="9525">
              <a:noFill/>
              <a:miter lim="800000"/>
              <a:headEnd/>
              <a:tailEnd/>
            </a:ln>
          </p:spPr>
          <p:txBody>
            <a:bodyPr/>
            <a:lstStyle/>
            <a:p>
              <a:endParaRPr lang="en-GB"/>
            </a:p>
          </p:txBody>
        </p:sp>
        <p:sp>
          <p:nvSpPr>
            <p:cNvPr id="44253" name="Freeform 776"/>
            <p:cNvSpPr>
              <a:spLocks noEditPoints="1"/>
            </p:cNvSpPr>
            <p:nvPr/>
          </p:nvSpPr>
          <p:spPr bwMode="auto">
            <a:xfrm>
              <a:off x="885031" y="2258762"/>
              <a:ext cx="703263" cy="1619250"/>
            </a:xfrm>
            <a:custGeom>
              <a:avLst/>
              <a:gdLst>
                <a:gd name="T0" fmla="*/ 0 w 443"/>
                <a:gd name="T1" fmla="*/ 2147483647 h 1020"/>
                <a:gd name="T2" fmla="*/ 2147483647 w 443"/>
                <a:gd name="T3" fmla="*/ 2147483647 h 1020"/>
                <a:gd name="T4" fmla="*/ 2147483647 w 443"/>
                <a:gd name="T5" fmla="*/ 2147483647 h 1020"/>
                <a:gd name="T6" fmla="*/ 0 w 443"/>
                <a:gd name="T7" fmla="*/ 2147483647 h 1020"/>
                <a:gd name="T8" fmla="*/ 0 w 443"/>
                <a:gd name="T9" fmla="*/ 2147483647 h 1020"/>
                <a:gd name="T10" fmla="*/ 0 w 443"/>
                <a:gd name="T11" fmla="*/ 2147483647 h 1020"/>
                <a:gd name="T12" fmla="*/ 2147483647 w 443"/>
                <a:gd name="T13" fmla="*/ 2147483647 h 1020"/>
                <a:gd name="T14" fmla="*/ 2147483647 w 443"/>
                <a:gd name="T15" fmla="*/ 2147483647 h 1020"/>
                <a:gd name="T16" fmla="*/ 0 w 443"/>
                <a:gd name="T17" fmla="*/ 2147483647 h 1020"/>
                <a:gd name="T18" fmla="*/ 0 w 443"/>
                <a:gd name="T19" fmla="*/ 2147483647 h 1020"/>
                <a:gd name="T20" fmla="*/ 0 w 443"/>
                <a:gd name="T21" fmla="*/ 2147483647 h 1020"/>
                <a:gd name="T22" fmla="*/ 2147483647 w 443"/>
                <a:gd name="T23" fmla="*/ 2147483647 h 1020"/>
                <a:gd name="T24" fmla="*/ 2147483647 w 443"/>
                <a:gd name="T25" fmla="*/ 2147483647 h 1020"/>
                <a:gd name="T26" fmla="*/ 0 w 443"/>
                <a:gd name="T27" fmla="*/ 2147483647 h 1020"/>
                <a:gd name="T28" fmla="*/ 0 w 443"/>
                <a:gd name="T29" fmla="*/ 2147483647 h 1020"/>
                <a:gd name="T30" fmla="*/ 0 w 443"/>
                <a:gd name="T31" fmla="*/ 0 h 1020"/>
                <a:gd name="T32" fmla="*/ 2147483647 w 443"/>
                <a:gd name="T33" fmla="*/ 0 h 1020"/>
                <a:gd name="T34" fmla="*/ 2147483647 w 443"/>
                <a:gd name="T35" fmla="*/ 2147483647 h 1020"/>
                <a:gd name="T36" fmla="*/ 0 w 443"/>
                <a:gd name="T37" fmla="*/ 2147483647 h 1020"/>
                <a:gd name="T38" fmla="*/ 0 w 443"/>
                <a:gd name="T39" fmla="*/ 0 h 102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3"/>
                <a:gd name="T61" fmla="*/ 0 h 1020"/>
                <a:gd name="T62" fmla="*/ 443 w 443"/>
                <a:gd name="T63" fmla="*/ 1020 h 102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3" h="1020">
                  <a:moveTo>
                    <a:pt x="0" y="1014"/>
                  </a:moveTo>
                  <a:lnTo>
                    <a:pt x="443" y="1014"/>
                  </a:lnTo>
                  <a:lnTo>
                    <a:pt x="443" y="1020"/>
                  </a:lnTo>
                  <a:lnTo>
                    <a:pt x="0" y="1020"/>
                  </a:lnTo>
                  <a:lnTo>
                    <a:pt x="0" y="1014"/>
                  </a:lnTo>
                  <a:close/>
                  <a:moveTo>
                    <a:pt x="0" y="676"/>
                  </a:moveTo>
                  <a:lnTo>
                    <a:pt x="443" y="676"/>
                  </a:lnTo>
                  <a:lnTo>
                    <a:pt x="443" y="682"/>
                  </a:lnTo>
                  <a:lnTo>
                    <a:pt x="0" y="682"/>
                  </a:lnTo>
                  <a:lnTo>
                    <a:pt x="0" y="676"/>
                  </a:lnTo>
                  <a:close/>
                  <a:moveTo>
                    <a:pt x="0" y="338"/>
                  </a:moveTo>
                  <a:lnTo>
                    <a:pt x="443" y="338"/>
                  </a:lnTo>
                  <a:lnTo>
                    <a:pt x="443" y="344"/>
                  </a:lnTo>
                  <a:lnTo>
                    <a:pt x="0" y="344"/>
                  </a:lnTo>
                  <a:lnTo>
                    <a:pt x="0" y="338"/>
                  </a:lnTo>
                  <a:close/>
                  <a:moveTo>
                    <a:pt x="0" y="0"/>
                  </a:moveTo>
                  <a:lnTo>
                    <a:pt x="443" y="0"/>
                  </a:lnTo>
                  <a:lnTo>
                    <a:pt x="443" y="6"/>
                  </a:lnTo>
                  <a:lnTo>
                    <a:pt x="0" y="6"/>
                  </a:lnTo>
                  <a:lnTo>
                    <a:pt x="0" y="0"/>
                  </a:lnTo>
                  <a:close/>
                </a:path>
              </a:pathLst>
            </a:custGeom>
            <a:solidFill>
              <a:srgbClr val="868686"/>
            </a:solidFill>
            <a:ln w="1588">
              <a:solidFill>
                <a:srgbClr val="868686"/>
              </a:solidFill>
              <a:bevel/>
              <a:headEnd/>
              <a:tailEnd/>
            </a:ln>
          </p:spPr>
          <p:txBody>
            <a:bodyPr/>
            <a:lstStyle/>
            <a:p>
              <a:endParaRPr lang="en-US"/>
            </a:p>
          </p:txBody>
        </p:sp>
        <p:sp>
          <p:nvSpPr>
            <p:cNvPr id="44254" name="Rectangle 777"/>
            <p:cNvSpPr>
              <a:spLocks noChangeArrowheads="1"/>
            </p:cNvSpPr>
            <p:nvPr/>
          </p:nvSpPr>
          <p:spPr bwMode="auto">
            <a:xfrm>
              <a:off x="880269" y="2049212"/>
              <a:ext cx="9525" cy="2360613"/>
            </a:xfrm>
            <a:prstGeom prst="rect">
              <a:avLst/>
            </a:prstGeom>
            <a:solidFill>
              <a:srgbClr val="868686"/>
            </a:solidFill>
            <a:ln w="1588">
              <a:solidFill>
                <a:srgbClr val="868686"/>
              </a:solidFill>
              <a:bevel/>
              <a:headEnd/>
              <a:tailEnd/>
            </a:ln>
          </p:spPr>
          <p:txBody>
            <a:bodyPr/>
            <a:lstStyle/>
            <a:p>
              <a:endParaRPr lang="en-GB"/>
            </a:p>
          </p:txBody>
        </p:sp>
        <p:sp>
          <p:nvSpPr>
            <p:cNvPr id="44255" name="Freeform 778"/>
            <p:cNvSpPr>
              <a:spLocks noEditPoints="1"/>
            </p:cNvSpPr>
            <p:nvPr/>
          </p:nvSpPr>
          <p:spPr bwMode="auto">
            <a:xfrm>
              <a:off x="843756" y="2258762"/>
              <a:ext cx="41275" cy="2155825"/>
            </a:xfrm>
            <a:custGeom>
              <a:avLst/>
              <a:gdLst>
                <a:gd name="T0" fmla="*/ 0 w 26"/>
                <a:gd name="T1" fmla="*/ 2147483647 h 1358"/>
                <a:gd name="T2" fmla="*/ 2147483647 w 26"/>
                <a:gd name="T3" fmla="*/ 2147483647 h 1358"/>
                <a:gd name="T4" fmla="*/ 2147483647 w 26"/>
                <a:gd name="T5" fmla="*/ 2147483647 h 1358"/>
                <a:gd name="T6" fmla="*/ 0 w 26"/>
                <a:gd name="T7" fmla="*/ 2147483647 h 1358"/>
                <a:gd name="T8" fmla="*/ 0 w 26"/>
                <a:gd name="T9" fmla="*/ 2147483647 h 1358"/>
                <a:gd name="T10" fmla="*/ 0 w 26"/>
                <a:gd name="T11" fmla="*/ 2147483647 h 1358"/>
                <a:gd name="T12" fmla="*/ 2147483647 w 26"/>
                <a:gd name="T13" fmla="*/ 2147483647 h 1358"/>
                <a:gd name="T14" fmla="*/ 2147483647 w 26"/>
                <a:gd name="T15" fmla="*/ 2147483647 h 1358"/>
                <a:gd name="T16" fmla="*/ 0 w 26"/>
                <a:gd name="T17" fmla="*/ 2147483647 h 1358"/>
                <a:gd name="T18" fmla="*/ 0 w 26"/>
                <a:gd name="T19" fmla="*/ 2147483647 h 1358"/>
                <a:gd name="T20" fmla="*/ 0 w 26"/>
                <a:gd name="T21" fmla="*/ 2147483647 h 1358"/>
                <a:gd name="T22" fmla="*/ 2147483647 w 26"/>
                <a:gd name="T23" fmla="*/ 2147483647 h 1358"/>
                <a:gd name="T24" fmla="*/ 2147483647 w 26"/>
                <a:gd name="T25" fmla="*/ 2147483647 h 1358"/>
                <a:gd name="T26" fmla="*/ 0 w 26"/>
                <a:gd name="T27" fmla="*/ 2147483647 h 1358"/>
                <a:gd name="T28" fmla="*/ 0 w 26"/>
                <a:gd name="T29" fmla="*/ 2147483647 h 1358"/>
                <a:gd name="T30" fmla="*/ 0 w 26"/>
                <a:gd name="T31" fmla="*/ 2147483647 h 1358"/>
                <a:gd name="T32" fmla="*/ 2147483647 w 26"/>
                <a:gd name="T33" fmla="*/ 2147483647 h 1358"/>
                <a:gd name="T34" fmla="*/ 2147483647 w 26"/>
                <a:gd name="T35" fmla="*/ 2147483647 h 1358"/>
                <a:gd name="T36" fmla="*/ 0 w 26"/>
                <a:gd name="T37" fmla="*/ 2147483647 h 1358"/>
                <a:gd name="T38" fmla="*/ 0 w 26"/>
                <a:gd name="T39" fmla="*/ 2147483647 h 1358"/>
                <a:gd name="T40" fmla="*/ 0 w 26"/>
                <a:gd name="T41" fmla="*/ 0 h 1358"/>
                <a:gd name="T42" fmla="*/ 2147483647 w 26"/>
                <a:gd name="T43" fmla="*/ 0 h 1358"/>
                <a:gd name="T44" fmla="*/ 2147483647 w 26"/>
                <a:gd name="T45" fmla="*/ 2147483647 h 1358"/>
                <a:gd name="T46" fmla="*/ 0 w 26"/>
                <a:gd name="T47" fmla="*/ 2147483647 h 1358"/>
                <a:gd name="T48" fmla="*/ 0 w 26"/>
                <a:gd name="T49" fmla="*/ 0 h 135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6"/>
                <a:gd name="T76" fmla="*/ 0 h 1358"/>
                <a:gd name="T77" fmla="*/ 26 w 26"/>
                <a:gd name="T78" fmla="*/ 1358 h 135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6" h="1358">
                  <a:moveTo>
                    <a:pt x="0" y="1352"/>
                  </a:moveTo>
                  <a:lnTo>
                    <a:pt x="26" y="1352"/>
                  </a:lnTo>
                  <a:lnTo>
                    <a:pt x="26" y="1358"/>
                  </a:lnTo>
                  <a:lnTo>
                    <a:pt x="0" y="1358"/>
                  </a:lnTo>
                  <a:lnTo>
                    <a:pt x="0" y="1352"/>
                  </a:lnTo>
                  <a:close/>
                  <a:moveTo>
                    <a:pt x="0" y="1014"/>
                  </a:moveTo>
                  <a:lnTo>
                    <a:pt x="26" y="1014"/>
                  </a:lnTo>
                  <a:lnTo>
                    <a:pt x="26" y="1020"/>
                  </a:lnTo>
                  <a:lnTo>
                    <a:pt x="0" y="1020"/>
                  </a:lnTo>
                  <a:lnTo>
                    <a:pt x="0" y="1014"/>
                  </a:lnTo>
                  <a:close/>
                  <a:moveTo>
                    <a:pt x="0" y="676"/>
                  </a:moveTo>
                  <a:lnTo>
                    <a:pt x="26" y="676"/>
                  </a:lnTo>
                  <a:lnTo>
                    <a:pt x="26" y="682"/>
                  </a:lnTo>
                  <a:lnTo>
                    <a:pt x="0" y="682"/>
                  </a:lnTo>
                  <a:lnTo>
                    <a:pt x="0" y="676"/>
                  </a:lnTo>
                  <a:close/>
                  <a:moveTo>
                    <a:pt x="0" y="338"/>
                  </a:moveTo>
                  <a:lnTo>
                    <a:pt x="26" y="338"/>
                  </a:lnTo>
                  <a:lnTo>
                    <a:pt x="26" y="344"/>
                  </a:lnTo>
                  <a:lnTo>
                    <a:pt x="0" y="344"/>
                  </a:lnTo>
                  <a:lnTo>
                    <a:pt x="0" y="338"/>
                  </a:lnTo>
                  <a:close/>
                  <a:moveTo>
                    <a:pt x="0" y="0"/>
                  </a:moveTo>
                  <a:lnTo>
                    <a:pt x="26" y="0"/>
                  </a:lnTo>
                  <a:lnTo>
                    <a:pt x="26" y="6"/>
                  </a:lnTo>
                  <a:lnTo>
                    <a:pt x="0" y="6"/>
                  </a:lnTo>
                  <a:lnTo>
                    <a:pt x="0" y="0"/>
                  </a:lnTo>
                  <a:close/>
                </a:path>
              </a:pathLst>
            </a:custGeom>
            <a:solidFill>
              <a:srgbClr val="868686"/>
            </a:solidFill>
            <a:ln w="1588">
              <a:solidFill>
                <a:srgbClr val="868686"/>
              </a:solidFill>
              <a:bevel/>
              <a:headEnd/>
              <a:tailEnd/>
            </a:ln>
          </p:spPr>
          <p:txBody>
            <a:bodyPr/>
            <a:lstStyle/>
            <a:p>
              <a:endParaRPr lang="en-US"/>
            </a:p>
          </p:txBody>
        </p:sp>
        <p:sp>
          <p:nvSpPr>
            <p:cNvPr id="44256" name="Rectangle 779"/>
            <p:cNvSpPr>
              <a:spLocks noChangeArrowheads="1"/>
            </p:cNvSpPr>
            <p:nvPr/>
          </p:nvSpPr>
          <p:spPr bwMode="auto">
            <a:xfrm>
              <a:off x="885031" y="4405062"/>
              <a:ext cx="703263" cy="9525"/>
            </a:xfrm>
            <a:prstGeom prst="rect">
              <a:avLst/>
            </a:prstGeom>
            <a:solidFill>
              <a:srgbClr val="868686"/>
            </a:solidFill>
            <a:ln w="1588">
              <a:solidFill>
                <a:srgbClr val="868686"/>
              </a:solidFill>
              <a:bevel/>
              <a:headEnd/>
              <a:tailEnd/>
            </a:ln>
          </p:spPr>
          <p:txBody>
            <a:bodyPr/>
            <a:lstStyle/>
            <a:p>
              <a:endParaRPr lang="en-GB"/>
            </a:p>
          </p:txBody>
        </p:sp>
        <p:sp>
          <p:nvSpPr>
            <p:cNvPr id="44257" name="Freeform 780"/>
            <p:cNvSpPr>
              <a:spLocks noEditPoints="1"/>
            </p:cNvSpPr>
            <p:nvPr/>
          </p:nvSpPr>
          <p:spPr bwMode="auto">
            <a:xfrm>
              <a:off x="880269" y="4409825"/>
              <a:ext cx="712788" cy="41275"/>
            </a:xfrm>
            <a:custGeom>
              <a:avLst/>
              <a:gdLst>
                <a:gd name="T0" fmla="*/ 2147483647 w 449"/>
                <a:gd name="T1" fmla="*/ 0 h 26"/>
                <a:gd name="T2" fmla="*/ 2147483647 w 449"/>
                <a:gd name="T3" fmla="*/ 2147483647 h 26"/>
                <a:gd name="T4" fmla="*/ 0 w 449"/>
                <a:gd name="T5" fmla="*/ 2147483647 h 26"/>
                <a:gd name="T6" fmla="*/ 0 w 449"/>
                <a:gd name="T7" fmla="*/ 0 h 26"/>
                <a:gd name="T8" fmla="*/ 2147483647 w 449"/>
                <a:gd name="T9" fmla="*/ 0 h 26"/>
                <a:gd name="T10" fmla="*/ 2147483647 w 449"/>
                <a:gd name="T11" fmla="*/ 0 h 26"/>
                <a:gd name="T12" fmla="*/ 2147483647 w 449"/>
                <a:gd name="T13" fmla="*/ 2147483647 h 26"/>
                <a:gd name="T14" fmla="*/ 2147483647 w 449"/>
                <a:gd name="T15" fmla="*/ 2147483647 h 26"/>
                <a:gd name="T16" fmla="*/ 2147483647 w 449"/>
                <a:gd name="T17" fmla="*/ 0 h 26"/>
                <a:gd name="T18" fmla="*/ 2147483647 w 449"/>
                <a:gd name="T19" fmla="*/ 0 h 26"/>
                <a:gd name="T20" fmla="*/ 2147483647 w 449"/>
                <a:gd name="T21" fmla="*/ 0 h 26"/>
                <a:gd name="T22" fmla="*/ 2147483647 w 449"/>
                <a:gd name="T23" fmla="*/ 2147483647 h 26"/>
                <a:gd name="T24" fmla="*/ 2147483647 w 449"/>
                <a:gd name="T25" fmla="*/ 2147483647 h 26"/>
                <a:gd name="T26" fmla="*/ 2147483647 w 449"/>
                <a:gd name="T27" fmla="*/ 0 h 26"/>
                <a:gd name="T28" fmla="*/ 2147483647 w 449"/>
                <a:gd name="T29" fmla="*/ 0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9"/>
                <a:gd name="T46" fmla="*/ 0 h 26"/>
                <a:gd name="T47" fmla="*/ 449 w 449"/>
                <a:gd name="T48" fmla="*/ 26 h 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9" h="26">
                  <a:moveTo>
                    <a:pt x="6" y="0"/>
                  </a:moveTo>
                  <a:lnTo>
                    <a:pt x="6" y="26"/>
                  </a:lnTo>
                  <a:lnTo>
                    <a:pt x="0" y="26"/>
                  </a:lnTo>
                  <a:lnTo>
                    <a:pt x="0" y="0"/>
                  </a:lnTo>
                  <a:lnTo>
                    <a:pt x="6" y="0"/>
                  </a:lnTo>
                  <a:close/>
                  <a:moveTo>
                    <a:pt x="227" y="0"/>
                  </a:moveTo>
                  <a:lnTo>
                    <a:pt x="227" y="26"/>
                  </a:lnTo>
                  <a:lnTo>
                    <a:pt x="221" y="26"/>
                  </a:lnTo>
                  <a:lnTo>
                    <a:pt x="221" y="0"/>
                  </a:lnTo>
                  <a:lnTo>
                    <a:pt x="227" y="0"/>
                  </a:lnTo>
                  <a:close/>
                  <a:moveTo>
                    <a:pt x="449" y="0"/>
                  </a:moveTo>
                  <a:lnTo>
                    <a:pt x="449" y="26"/>
                  </a:lnTo>
                  <a:lnTo>
                    <a:pt x="443" y="26"/>
                  </a:lnTo>
                  <a:lnTo>
                    <a:pt x="443" y="0"/>
                  </a:lnTo>
                  <a:lnTo>
                    <a:pt x="449" y="0"/>
                  </a:lnTo>
                  <a:close/>
                </a:path>
              </a:pathLst>
            </a:custGeom>
            <a:solidFill>
              <a:srgbClr val="868686"/>
            </a:solidFill>
            <a:ln w="1588">
              <a:solidFill>
                <a:srgbClr val="868686"/>
              </a:solidFill>
              <a:bevel/>
              <a:headEnd/>
              <a:tailEnd/>
            </a:ln>
          </p:spPr>
          <p:txBody>
            <a:bodyPr/>
            <a:lstStyle/>
            <a:p>
              <a:endParaRPr lang="en-US"/>
            </a:p>
          </p:txBody>
        </p:sp>
        <p:sp>
          <p:nvSpPr>
            <p:cNvPr id="44258" name="Rectangle 807"/>
            <p:cNvSpPr>
              <a:spLocks noChangeArrowheads="1"/>
            </p:cNvSpPr>
            <p:nvPr/>
          </p:nvSpPr>
          <p:spPr bwMode="auto">
            <a:xfrm>
              <a:off x="805656" y="4490787"/>
              <a:ext cx="223838" cy="187325"/>
            </a:xfrm>
            <a:prstGeom prst="rect">
              <a:avLst/>
            </a:prstGeom>
            <a:noFill/>
            <a:ln w="9525">
              <a:noFill/>
              <a:miter lim="800000"/>
              <a:headEnd/>
              <a:tailEnd/>
            </a:ln>
          </p:spPr>
          <p:txBody>
            <a:bodyPr wrap="none" lIns="0" tIns="0" rIns="0" bIns="0">
              <a:spAutoFit/>
            </a:bodyPr>
            <a:lstStyle/>
            <a:p>
              <a:pPr defTabSz="914400"/>
              <a:r>
                <a:rPr lang="en-US" altLang="en-US" sz="1000">
                  <a:solidFill>
                    <a:srgbClr val="FFFFFF"/>
                  </a:solidFill>
                  <a:latin typeface="Calibri" pitchFamily="34" charset="0"/>
                </a:rPr>
                <a:t>1.0</a:t>
              </a:r>
              <a:endParaRPr lang="en-US" altLang="en-US" sz="1800"/>
            </a:p>
          </p:txBody>
        </p:sp>
        <p:grpSp>
          <p:nvGrpSpPr>
            <p:cNvPr id="44259" name="Group 1009"/>
            <p:cNvGrpSpPr>
              <a:grpSpLocks/>
            </p:cNvGrpSpPr>
            <p:nvPr/>
          </p:nvGrpSpPr>
          <p:grpSpPr bwMode="auto">
            <a:xfrm>
              <a:off x="1156493" y="2046037"/>
              <a:ext cx="2082800" cy="2632075"/>
              <a:chOff x="930" y="2684"/>
              <a:chExt cx="1312" cy="1658"/>
            </a:xfrm>
          </p:grpSpPr>
          <p:sp>
            <p:nvSpPr>
              <p:cNvPr id="46398" name="Rectangle 809"/>
              <p:cNvSpPr>
                <a:spLocks noChangeArrowheads="1"/>
              </p:cNvSpPr>
              <p:nvPr/>
            </p:nvSpPr>
            <p:spPr bwMode="auto">
              <a:xfrm>
                <a:off x="930" y="4224"/>
                <a:ext cx="141" cy="118"/>
              </a:xfrm>
              <a:prstGeom prst="rect">
                <a:avLst/>
              </a:prstGeom>
              <a:noFill/>
              <a:ln w="9525">
                <a:noFill/>
                <a:miter lim="800000"/>
                <a:headEnd/>
                <a:tailEnd/>
              </a:ln>
            </p:spPr>
            <p:txBody>
              <a:bodyPr wrap="none" lIns="0" tIns="0" rIns="0" bIns="0">
                <a:spAutoFit/>
              </a:bodyPr>
              <a:lstStyle/>
              <a:p>
                <a:pPr defTabSz="914400"/>
                <a:r>
                  <a:rPr lang="en-US" altLang="en-US" sz="1000">
                    <a:solidFill>
                      <a:srgbClr val="FFFFFF"/>
                    </a:solidFill>
                    <a:latin typeface="Calibri" pitchFamily="34" charset="0"/>
                  </a:rPr>
                  <a:t>2.0</a:t>
                </a:r>
                <a:endParaRPr lang="en-US" altLang="en-US" sz="1800"/>
              </a:p>
            </p:txBody>
          </p:sp>
          <p:sp>
            <p:nvSpPr>
              <p:cNvPr id="46399" name="Rectangle 810"/>
              <p:cNvSpPr>
                <a:spLocks noChangeArrowheads="1"/>
              </p:cNvSpPr>
              <p:nvPr/>
            </p:nvSpPr>
            <p:spPr bwMode="auto">
              <a:xfrm>
                <a:off x="1152" y="4224"/>
                <a:ext cx="141" cy="118"/>
              </a:xfrm>
              <a:prstGeom prst="rect">
                <a:avLst/>
              </a:prstGeom>
              <a:noFill/>
              <a:ln w="9525">
                <a:noFill/>
                <a:miter lim="800000"/>
                <a:headEnd/>
                <a:tailEnd/>
              </a:ln>
            </p:spPr>
            <p:txBody>
              <a:bodyPr wrap="none" lIns="0" tIns="0" rIns="0" bIns="0">
                <a:spAutoFit/>
              </a:bodyPr>
              <a:lstStyle/>
              <a:p>
                <a:pPr defTabSz="914400"/>
                <a:r>
                  <a:rPr lang="en-US" altLang="en-US" sz="1000">
                    <a:solidFill>
                      <a:srgbClr val="FFFFFF"/>
                    </a:solidFill>
                    <a:latin typeface="Calibri" pitchFamily="34" charset="0"/>
                  </a:rPr>
                  <a:t>3.0</a:t>
                </a:r>
                <a:endParaRPr lang="en-US" altLang="en-US" sz="1800"/>
              </a:p>
            </p:txBody>
          </p:sp>
          <p:sp>
            <p:nvSpPr>
              <p:cNvPr id="46400" name="Rectangle 811"/>
              <p:cNvSpPr>
                <a:spLocks noChangeArrowheads="1"/>
              </p:cNvSpPr>
              <p:nvPr/>
            </p:nvSpPr>
            <p:spPr bwMode="auto">
              <a:xfrm>
                <a:off x="1799" y="2684"/>
                <a:ext cx="443" cy="10"/>
              </a:xfrm>
              <a:prstGeom prst="rect">
                <a:avLst/>
              </a:prstGeom>
              <a:solidFill>
                <a:srgbClr val="00AF4F"/>
              </a:solidFill>
              <a:ln w="9525">
                <a:noFill/>
                <a:miter lim="800000"/>
                <a:headEnd/>
                <a:tailEnd/>
              </a:ln>
            </p:spPr>
            <p:txBody>
              <a:bodyPr/>
              <a:lstStyle/>
              <a:p>
                <a:endParaRPr lang="en-GB"/>
              </a:p>
            </p:txBody>
          </p:sp>
          <p:pic>
            <p:nvPicPr>
              <p:cNvPr id="46401" name="Picture 812"/>
              <p:cNvPicPr>
                <a:picLocks noChangeAspect="1" noChangeArrowheads="1"/>
              </p:cNvPicPr>
              <p:nvPr/>
            </p:nvPicPr>
            <p:blipFill>
              <a:blip r:embed="rId515"/>
              <a:srcRect/>
              <a:stretch>
                <a:fillRect/>
              </a:stretch>
            </p:blipFill>
            <p:spPr bwMode="auto">
              <a:xfrm>
                <a:off x="1799" y="2684"/>
                <a:ext cx="443" cy="10"/>
              </a:xfrm>
              <a:prstGeom prst="rect">
                <a:avLst/>
              </a:prstGeom>
              <a:noFill/>
              <a:ln w="9525">
                <a:noFill/>
                <a:miter lim="800000"/>
                <a:headEnd/>
                <a:tailEnd/>
              </a:ln>
            </p:spPr>
          </p:pic>
          <p:sp>
            <p:nvSpPr>
              <p:cNvPr id="46402" name="Rectangle 813"/>
              <p:cNvSpPr>
                <a:spLocks noChangeArrowheads="1"/>
              </p:cNvSpPr>
              <p:nvPr/>
            </p:nvSpPr>
            <p:spPr bwMode="auto">
              <a:xfrm>
                <a:off x="1799" y="2684"/>
                <a:ext cx="443" cy="10"/>
              </a:xfrm>
              <a:prstGeom prst="rect">
                <a:avLst/>
              </a:prstGeom>
              <a:solidFill>
                <a:srgbClr val="00AF4F"/>
              </a:solidFill>
              <a:ln w="9525">
                <a:noFill/>
                <a:miter lim="800000"/>
                <a:headEnd/>
                <a:tailEnd/>
              </a:ln>
            </p:spPr>
            <p:txBody>
              <a:bodyPr/>
              <a:lstStyle/>
              <a:p>
                <a:endParaRPr lang="en-GB"/>
              </a:p>
            </p:txBody>
          </p:sp>
          <p:sp>
            <p:nvSpPr>
              <p:cNvPr id="46403" name="Rectangle 814"/>
              <p:cNvSpPr>
                <a:spLocks noChangeArrowheads="1"/>
              </p:cNvSpPr>
              <p:nvPr/>
            </p:nvSpPr>
            <p:spPr bwMode="auto">
              <a:xfrm>
                <a:off x="1799" y="2694"/>
                <a:ext cx="443" cy="6"/>
              </a:xfrm>
              <a:prstGeom prst="rect">
                <a:avLst/>
              </a:prstGeom>
              <a:solidFill>
                <a:srgbClr val="03AF4D"/>
              </a:solidFill>
              <a:ln w="9525">
                <a:noFill/>
                <a:miter lim="800000"/>
                <a:headEnd/>
                <a:tailEnd/>
              </a:ln>
            </p:spPr>
            <p:txBody>
              <a:bodyPr/>
              <a:lstStyle/>
              <a:p>
                <a:endParaRPr lang="en-GB"/>
              </a:p>
            </p:txBody>
          </p:sp>
          <p:pic>
            <p:nvPicPr>
              <p:cNvPr id="46404" name="Picture 815"/>
              <p:cNvPicPr>
                <a:picLocks noChangeAspect="1" noChangeArrowheads="1"/>
              </p:cNvPicPr>
              <p:nvPr/>
            </p:nvPicPr>
            <p:blipFill>
              <a:blip r:embed="rId516"/>
              <a:srcRect/>
              <a:stretch>
                <a:fillRect/>
              </a:stretch>
            </p:blipFill>
            <p:spPr bwMode="auto">
              <a:xfrm>
                <a:off x="1799" y="2694"/>
                <a:ext cx="443" cy="6"/>
              </a:xfrm>
              <a:prstGeom prst="rect">
                <a:avLst/>
              </a:prstGeom>
              <a:noFill/>
              <a:ln w="9525">
                <a:noFill/>
                <a:miter lim="800000"/>
                <a:headEnd/>
                <a:tailEnd/>
              </a:ln>
            </p:spPr>
          </p:pic>
          <p:sp>
            <p:nvSpPr>
              <p:cNvPr id="46405" name="Rectangle 816"/>
              <p:cNvSpPr>
                <a:spLocks noChangeArrowheads="1"/>
              </p:cNvSpPr>
              <p:nvPr/>
            </p:nvSpPr>
            <p:spPr bwMode="auto">
              <a:xfrm>
                <a:off x="1799" y="2694"/>
                <a:ext cx="443" cy="6"/>
              </a:xfrm>
              <a:prstGeom prst="rect">
                <a:avLst/>
              </a:prstGeom>
              <a:solidFill>
                <a:srgbClr val="03AF4D"/>
              </a:solidFill>
              <a:ln w="9525">
                <a:noFill/>
                <a:miter lim="800000"/>
                <a:headEnd/>
                <a:tailEnd/>
              </a:ln>
            </p:spPr>
            <p:txBody>
              <a:bodyPr/>
              <a:lstStyle/>
              <a:p>
                <a:endParaRPr lang="en-GB"/>
              </a:p>
            </p:txBody>
          </p:sp>
          <p:sp>
            <p:nvSpPr>
              <p:cNvPr id="46406" name="Rectangle 817"/>
              <p:cNvSpPr>
                <a:spLocks noChangeArrowheads="1"/>
              </p:cNvSpPr>
              <p:nvPr/>
            </p:nvSpPr>
            <p:spPr bwMode="auto">
              <a:xfrm>
                <a:off x="1799" y="2700"/>
                <a:ext cx="443" cy="5"/>
              </a:xfrm>
              <a:prstGeom prst="rect">
                <a:avLst/>
              </a:prstGeom>
              <a:solidFill>
                <a:srgbClr val="05AF4D"/>
              </a:solidFill>
              <a:ln w="9525">
                <a:noFill/>
                <a:miter lim="800000"/>
                <a:headEnd/>
                <a:tailEnd/>
              </a:ln>
            </p:spPr>
            <p:txBody>
              <a:bodyPr/>
              <a:lstStyle/>
              <a:p>
                <a:endParaRPr lang="en-GB"/>
              </a:p>
            </p:txBody>
          </p:sp>
          <p:pic>
            <p:nvPicPr>
              <p:cNvPr id="46407" name="Picture 818"/>
              <p:cNvPicPr>
                <a:picLocks noChangeAspect="1" noChangeArrowheads="1"/>
              </p:cNvPicPr>
              <p:nvPr/>
            </p:nvPicPr>
            <p:blipFill>
              <a:blip r:embed="rId517"/>
              <a:srcRect/>
              <a:stretch>
                <a:fillRect/>
              </a:stretch>
            </p:blipFill>
            <p:spPr bwMode="auto">
              <a:xfrm>
                <a:off x="1799" y="2700"/>
                <a:ext cx="443" cy="5"/>
              </a:xfrm>
              <a:prstGeom prst="rect">
                <a:avLst/>
              </a:prstGeom>
              <a:noFill/>
              <a:ln w="9525">
                <a:noFill/>
                <a:miter lim="800000"/>
                <a:headEnd/>
                <a:tailEnd/>
              </a:ln>
            </p:spPr>
          </p:pic>
          <p:sp>
            <p:nvSpPr>
              <p:cNvPr id="46408" name="Rectangle 819"/>
              <p:cNvSpPr>
                <a:spLocks noChangeArrowheads="1"/>
              </p:cNvSpPr>
              <p:nvPr/>
            </p:nvSpPr>
            <p:spPr bwMode="auto">
              <a:xfrm>
                <a:off x="1799" y="2700"/>
                <a:ext cx="443" cy="5"/>
              </a:xfrm>
              <a:prstGeom prst="rect">
                <a:avLst/>
              </a:prstGeom>
              <a:solidFill>
                <a:srgbClr val="05AF4D"/>
              </a:solidFill>
              <a:ln w="9525">
                <a:noFill/>
                <a:miter lim="800000"/>
                <a:headEnd/>
                <a:tailEnd/>
              </a:ln>
            </p:spPr>
            <p:txBody>
              <a:bodyPr/>
              <a:lstStyle/>
              <a:p>
                <a:endParaRPr lang="en-GB"/>
              </a:p>
            </p:txBody>
          </p:sp>
          <p:sp>
            <p:nvSpPr>
              <p:cNvPr id="46409" name="Rectangle 820"/>
              <p:cNvSpPr>
                <a:spLocks noChangeArrowheads="1"/>
              </p:cNvSpPr>
              <p:nvPr/>
            </p:nvSpPr>
            <p:spPr bwMode="auto">
              <a:xfrm>
                <a:off x="1799" y="2705"/>
                <a:ext cx="443" cy="6"/>
              </a:xfrm>
              <a:prstGeom prst="rect">
                <a:avLst/>
              </a:prstGeom>
              <a:solidFill>
                <a:srgbClr val="07AF4D"/>
              </a:solidFill>
              <a:ln w="9525">
                <a:noFill/>
                <a:miter lim="800000"/>
                <a:headEnd/>
                <a:tailEnd/>
              </a:ln>
            </p:spPr>
            <p:txBody>
              <a:bodyPr/>
              <a:lstStyle/>
              <a:p>
                <a:endParaRPr lang="en-GB"/>
              </a:p>
            </p:txBody>
          </p:sp>
          <p:pic>
            <p:nvPicPr>
              <p:cNvPr id="46410" name="Picture 821"/>
              <p:cNvPicPr>
                <a:picLocks noChangeAspect="1" noChangeArrowheads="1"/>
              </p:cNvPicPr>
              <p:nvPr/>
            </p:nvPicPr>
            <p:blipFill>
              <a:blip r:embed="rId518"/>
              <a:srcRect/>
              <a:stretch>
                <a:fillRect/>
              </a:stretch>
            </p:blipFill>
            <p:spPr bwMode="auto">
              <a:xfrm>
                <a:off x="1799" y="2705"/>
                <a:ext cx="443" cy="6"/>
              </a:xfrm>
              <a:prstGeom prst="rect">
                <a:avLst/>
              </a:prstGeom>
              <a:noFill/>
              <a:ln w="9525">
                <a:noFill/>
                <a:miter lim="800000"/>
                <a:headEnd/>
                <a:tailEnd/>
              </a:ln>
            </p:spPr>
          </p:pic>
          <p:sp>
            <p:nvSpPr>
              <p:cNvPr id="46411" name="Rectangle 822"/>
              <p:cNvSpPr>
                <a:spLocks noChangeArrowheads="1"/>
              </p:cNvSpPr>
              <p:nvPr/>
            </p:nvSpPr>
            <p:spPr bwMode="auto">
              <a:xfrm>
                <a:off x="1799" y="2705"/>
                <a:ext cx="443" cy="6"/>
              </a:xfrm>
              <a:prstGeom prst="rect">
                <a:avLst/>
              </a:prstGeom>
              <a:solidFill>
                <a:srgbClr val="07AF4D"/>
              </a:solidFill>
              <a:ln w="9525">
                <a:noFill/>
                <a:miter lim="800000"/>
                <a:headEnd/>
                <a:tailEnd/>
              </a:ln>
            </p:spPr>
            <p:txBody>
              <a:bodyPr/>
              <a:lstStyle/>
              <a:p>
                <a:endParaRPr lang="en-GB"/>
              </a:p>
            </p:txBody>
          </p:sp>
          <p:sp>
            <p:nvSpPr>
              <p:cNvPr id="46412" name="Rectangle 823"/>
              <p:cNvSpPr>
                <a:spLocks noChangeArrowheads="1"/>
              </p:cNvSpPr>
              <p:nvPr/>
            </p:nvSpPr>
            <p:spPr bwMode="auto">
              <a:xfrm>
                <a:off x="1799" y="2711"/>
                <a:ext cx="443" cy="2"/>
              </a:xfrm>
              <a:prstGeom prst="rect">
                <a:avLst/>
              </a:prstGeom>
              <a:solidFill>
                <a:srgbClr val="09AF4D"/>
              </a:solidFill>
              <a:ln w="9525">
                <a:noFill/>
                <a:miter lim="800000"/>
                <a:headEnd/>
                <a:tailEnd/>
              </a:ln>
            </p:spPr>
            <p:txBody>
              <a:bodyPr/>
              <a:lstStyle/>
              <a:p>
                <a:endParaRPr lang="en-GB"/>
              </a:p>
            </p:txBody>
          </p:sp>
          <p:pic>
            <p:nvPicPr>
              <p:cNvPr id="46413" name="Picture 824"/>
              <p:cNvPicPr>
                <a:picLocks noChangeAspect="1" noChangeArrowheads="1"/>
              </p:cNvPicPr>
              <p:nvPr/>
            </p:nvPicPr>
            <p:blipFill>
              <a:blip r:embed="rId519"/>
              <a:srcRect/>
              <a:stretch>
                <a:fillRect/>
              </a:stretch>
            </p:blipFill>
            <p:spPr bwMode="auto">
              <a:xfrm>
                <a:off x="1799" y="2711"/>
                <a:ext cx="443" cy="2"/>
              </a:xfrm>
              <a:prstGeom prst="rect">
                <a:avLst/>
              </a:prstGeom>
              <a:noFill/>
              <a:ln w="9525">
                <a:noFill/>
                <a:miter lim="800000"/>
                <a:headEnd/>
                <a:tailEnd/>
              </a:ln>
            </p:spPr>
          </p:pic>
          <p:sp>
            <p:nvSpPr>
              <p:cNvPr id="46414" name="Rectangle 825"/>
              <p:cNvSpPr>
                <a:spLocks noChangeArrowheads="1"/>
              </p:cNvSpPr>
              <p:nvPr/>
            </p:nvSpPr>
            <p:spPr bwMode="auto">
              <a:xfrm>
                <a:off x="1799" y="2711"/>
                <a:ext cx="443" cy="2"/>
              </a:xfrm>
              <a:prstGeom prst="rect">
                <a:avLst/>
              </a:prstGeom>
              <a:solidFill>
                <a:srgbClr val="09AF4D"/>
              </a:solidFill>
              <a:ln w="9525">
                <a:noFill/>
                <a:miter lim="800000"/>
                <a:headEnd/>
                <a:tailEnd/>
              </a:ln>
            </p:spPr>
            <p:txBody>
              <a:bodyPr/>
              <a:lstStyle/>
              <a:p>
                <a:endParaRPr lang="en-GB"/>
              </a:p>
            </p:txBody>
          </p:sp>
          <p:sp>
            <p:nvSpPr>
              <p:cNvPr id="46415" name="Rectangle 826"/>
              <p:cNvSpPr>
                <a:spLocks noChangeArrowheads="1"/>
              </p:cNvSpPr>
              <p:nvPr/>
            </p:nvSpPr>
            <p:spPr bwMode="auto">
              <a:xfrm>
                <a:off x="1799" y="2713"/>
                <a:ext cx="443" cy="4"/>
              </a:xfrm>
              <a:prstGeom prst="rect">
                <a:avLst/>
              </a:prstGeom>
              <a:solidFill>
                <a:srgbClr val="09AF4B"/>
              </a:solidFill>
              <a:ln w="9525">
                <a:noFill/>
                <a:miter lim="800000"/>
                <a:headEnd/>
                <a:tailEnd/>
              </a:ln>
            </p:spPr>
            <p:txBody>
              <a:bodyPr/>
              <a:lstStyle/>
              <a:p>
                <a:endParaRPr lang="en-GB"/>
              </a:p>
            </p:txBody>
          </p:sp>
          <p:pic>
            <p:nvPicPr>
              <p:cNvPr id="46416" name="Picture 827"/>
              <p:cNvPicPr>
                <a:picLocks noChangeAspect="1" noChangeArrowheads="1"/>
              </p:cNvPicPr>
              <p:nvPr/>
            </p:nvPicPr>
            <p:blipFill>
              <a:blip r:embed="rId520"/>
              <a:srcRect/>
              <a:stretch>
                <a:fillRect/>
              </a:stretch>
            </p:blipFill>
            <p:spPr bwMode="auto">
              <a:xfrm>
                <a:off x="1799" y="2713"/>
                <a:ext cx="443" cy="4"/>
              </a:xfrm>
              <a:prstGeom prst="rect">
                <a:avLst/>
              </a:prstGeom>
              <a:noFill/>
              <a:ln w="9525">
                <a:noFill/>
                <a:miter lim="800000"/>
                <a:headEnd/>
                <a:tailEnd/>
              </a:ln>
            </p:spPr>
          </p:pic>
          <p:sp>
            <p:nvSpPr>
              <p:cNvPr id="46417" name="Rectangle 828"/>
              <p:cNvSpPr>
                <a:spLocks noChangeArrowheads="1"/>
              </p:cNvSpPr>
              <p:nvPr/>
            </p:nvSpPr>
            <p:spPr bwMode="auto">
              <a:xfrm>
                <a:off x="1799" y="2713"/>
                <a:ext cx="443" cy="4"/>
              </a:xfrm>
              <a:prstGeom prst="rect">
                <a:avLst/>
              </a:prstGeom>
              <a:solidFill>
                <a:srgbClr val="09AF4B"/>
              </a:solidFill>
              <a:ln w="9525">
                <a:noFill/>
                <a:miter lim="800000"/>
                <a:headEnd/>
                <a:tailEnd/>
              </a:ln>
            </p:spPr>
            <p:txBody>
              <a:bodyPr/>
              <a:lstStyle/>
              <a:p>
                <a:endParaRPr lang="en-GB"/>
              </a:p>
            </p:txBody>
          </p:sp>
          <p:sp>
            <p:nvSpPr>
              <p:cNvPr id="46418" name="Rectangle 829"/>
              <p:cNvSpPr>
                <a:spLocks noChangeArrowheads="1"/>
              </p:cNvSpPr>
              <p:nvPr/>
            </p:nvSpPr>
            <p:spPr bwMode="auto">
              <a:xfrm>
                <a:off x="1799" y="2717"/>
                <a:ext cx="443" cy="6"/>
              </a:xfrm>
              <a:prstGeom prst="rect">
                <a:avLst/>
              </a:prstGeom>
              <a:solidFill>
                <a:srgbClr val="0BAF4B"/>
              </a:solidFill>
              <a:ln w="9525">
                <a:noFill/>
                <a:miter lim="800000"/>
                <a:headEnd/>
                <a:tailEnd/>
              </a:ln>
            </p:spPr>
            <p:txBody>
              <a:bodyPr/>
              <a:lstStyle/>
              <a:p>
                <a:endParaRPr lang="en-GB"/>
              </a:p>
            </p:txBody>
          </p:sp>
          <p:pic>
            <p:nvPicPr>
              <p:cNvPr id="46419" name="Picture 830"/>
              <p:cNvPicPr>
                <a:picLocks noChangeAspect="1" noChangeArrowheads="1"/>
              </p:cNvPicPr>
              <p:nvPr/>
            </p:nvPicPr>
            <p:blipFill>
              <a:blip r:embed="rId521"/>
              <a:srcRect/>
              <a:stretch>
                <a:fillRect/>
              </a:stretch>
            </p:blipFill>
            <p:spPr bwMode="auto">
              <a:xfrm>
                <a:off x="1799" y="2717"/>
                <a:ext cx="443" cy="6"/>
              </a:xfrm>
              <a:prstGeom prst="rect">
                <a:avLst/>
              </a:prstGeom>
              <a:noFill/>
              <a:ln w="9525">
                <a:noFill/>
                <a:miter lim="800000"/>
                <a:headEnd/>
                <a:tailEnd/>
              </a:ln>
            </p:spPr>
          </p:pic>
          <p:sp>
            <p:nvSpPr>
              <p:cNvPr id="46420" name="Rectangle 831"/>
              <p:cNvSpPr>
                <a:spLocks noChangeArrowheads="1"/>
              </p:cNvSpPr>
              <p:nvPr/>
            </p:nvSpPr>
            <p:spPr bwMode="auto">
              <a:xfrm>
                <a:off x="1799" y="2717"/>
                <a:ext cx="443" cy="6"/>
              </a:xfrm>
              <a:prstGeom prst="rect">
                <a:avLst/>
              </a:prstGeom>
              <a:solidFill>
                <a:srgbClr val="0BAF4B"/>
              </a:solidFill>
              <a:ln w="9525">
                <a:noFill/>
                <a:miter lim="800000"/>
                <a:headEnd/>
                <a:tailEnd/>
              </a:ln>
            </p:spPr>
            <p:txBody>
              <a:bodyPr/>
              <a:lstStyle/>
              <a:p>
                <a:endParaRPr lang="en-GB"/>
              </a:p>
            </p:txBody>
          </p:sp>
          <p:sp>
            <p:nvSpPr>
              <p:cNvPr id="46421" name="Rectangle 832"/>
              <p:cNvSpPr>
                <a:spLocks noChangeArrowheads="1"/>
              </p:cNvSpPr>
              <p:nvPr/>
            </p:nvSpPr>
            <p:spPr bwMode="auto">
              <a:xfrm>
                <a:off x="1799" y="2723"/>
                <a:ext cx="443" cy="6"/>
              </a:xfrm>
              <a:prstGeom prst="rect">
                <a:avLst/>
              </a:prstGeom>
              <a:solidFill>
                <a:srgbClr val="0DAF4B"/>
              </a:solidFill>
              <a:ln w="9525">
                <a:noFill/>
                <a:miter lim="800000"/>
                <a:headEnd/>
                <a:tailEnd/>
              </a:ln>
            </p:spPr>
            <p:txBody>
              <a:bodyPr/>
              <a:lstStyle/>
              <a:p>
                <a:endParaRPr lang="en-GB"/>
              </a:p>
            </p:txBody>
          </p:sp>
          <p:pic>
            <p:nvPicPr>
              <p:cNvPr id="46422" name="Picture 833"/>
              <p:cNvPicPr>
                <a:picLocks noChangeAspect="1" noChangeArrowheads="1"/>
              </p:cNvPicPr>
              <p:nvPr/>
            </p:nvPicPr>
            <p:blipFill>
              <a:blip r:embed="rId522"/>
              <a:srcRect/>
              <a:stretch>
                <a:fillRect/>
              </a:stretch>
            </p:blipFill>
            <p:spPr bwMode="auto">
              <a:xfrm>
                <a:off x="1799" y="2723"/>
                <a:ext cx="443" cy="6"/>
              </a:xfrm>
              <a:prstGeom prst="rect">
                <a:avLst/>
              </a:prstGeom>
              <a:noFill/>
              <a:ln w="9525">
                <a:noFill/>
                <a:miter lim="800000"/>
                <a:headEnd/>
                <a:tailEnd/>
              </a:ln>
            </p:spPr>
          </p:pic>
          <p:sp>
            <p:nvSpPr>
              <p:cNvPr id="46423" name="Rectangle 834"/>
              <p:cNvSpPr>
                <a:spLocks noChangeArrowheads="1"/>
              </p:cNvSpPr>
              <p:nvPr/>
            </p:nvSpPr>
            <p:spPr bwMode="auto">
              <a:xfrm>
                <a:off x="1799" y="2723"/>
                <a:ext cx="443" cy="6"/>
              </a:xfrm>
              <a:prstGeom prst="rect">
                <a:avLst/>
              </a:prstGeom>
              <a:solidFill>
                <a:srgbClr val="0DAF4B"/>
              </a:solidFill>
              <a:ln w="9525">
                <a:noFill/>
                <a:miter lim="800000"/>
                <a:headEnd/>
                <a:tailEnd/>
              </a:ln>
            </p:spPr>
            <p:txBody>
              <a:bodyPr/>
              <a:lstStyle/>
              <a:p>
                <a:endParaRPr lang="en-GB"/>
              </a:p>
            </p:txBody>
          </p:sp>
          <p:sp>
            <p:nvSpPr>
              <p:cNvPr id="46424" name="Rectangle 835"/>
              <p:cNvSpPr>
                <a:spLocks noChangeArrowheads="1"/>
              </p:cNvSpPr>
              <p:nvPr/>
            </p:nvSpPr>
            <p:spPr bwMode="auto">
              <a:xfrm>
                <a:off x="1799" y="2729"/>
                <a:ext cx="443" cy="2"/>
              </a:xfrm>
              <a:prstGeom prst="rect">
                <a:avLst/>
              </a:prstGeom>
              <a:solidFill>
                <a:srgbClr val="0FAF4B"/>
              </a:solidFill>
              <a:ln w="9525">
                <a:noFill/>
                <a:miter lim="800000"/>
                <a:headEnd/>
                <a:tailEnd/>
              </a:ln>
            </p:spPr>
            <p:txBody>
              <a:bodyPr/>
              <a:lstStyle/>
              <a:p>
                <a:endParaRPr lang="en-GB"/>
              </a:p>
            </p:txBody>
          </p:sp>
          <p:pic>
            <p:nvPicPr>
              <p:cNvPr id="46425" name="Picture 836"/>
              <p:cNvPicPr>
                <a:picLocks noChangeAspect="1" noChangeArrowheads="1"/>
              </p:cNvPicPr>
              <p:nvPr/>
            </p:nvPicPr>
            <p:blipFill>
              <a:blip r:embed="rId523"/>
              <a:srcRect/>
              <a:stretch>
                <a:fillRect/>
              </a:stretch>
            </p:blipFill>
            <p:spPr bwMode="auto">
              <a:xfrm>
                <a:off x="1799" y="2729"/>
                <a:ext cx="443" cy="2"/>
              </a:xfrm>
              <a:prstGeom prst="rect">
                <a:avLst/>
              </a:prstGeom>
              <a:noFill/>
              <a:ln w="9525">
                <a:noFill/>
                <a:miter lim="800000"/>
                <a:headEnd/>
                <a:tailEnd/>
              </a:ln>
            </p:spPr>
          </p:pic>
          <p:sp>
            <p:nvSpPr>
              <p:cNvPr id="46426" name="Rectangle 837"/>
              <p:cNvSpPr>
                <a:spLocks noChangeArrowheads="1"/>
              </p:cNvSpPr>
              <p:nvPr/>
            </p:nvSpPr>
            <p:spPr bwMode="auto">
              <a:xfrm>
                <a:off x="1799" y="2729"/>
                <a:ext cx="443" cy="2"/>
              </a:xfrm>
              <a:prstGeom prst="rect">
                <a:avLst/>
              </a:prstGeom>
              <a:solidFill>
                <a:srgbClr val="0FAF4B"/>
              </a:solidFill>
              <a:ln w="9525">
                <a:noFill/>
                <a:miter lim="800000"/>
                <a:headEnd/>
                <a:tailEnd/>
              </a:ln>
            </p:spPr>
            <p:txBody>
              <a:bodyPr/>
              <a:lstStyle/>
              <a:p>
                <a:endParaRPr lang="en-GB"/>
              </a:p>
            </p:txBody>
          </p:sp>
          <p:sp>
            <p:nvSpPr>
              <p:cNvPr id="46427" name="Rectangle 838"/>
              <p:cNvSpPr>
                <a:spLocks noChangeArrowheads="1"/>
              </p:cNvSpPr>
              <p:nvPr/>
            </p:nvSpPr>
            <p:spPr bwMode="auto">
              <a:xfrm>
                <a:off x="1799" y="2731"/>
                <a:ext cx="443" cy="3"/>
              </a:xfrm>
              <a:prstGeom prst="rect">
                <a:avLst/>
              </a:prstGeom>
              <a:solidFill>
                <a:srgbClr val="0FB149"/>
              </a:solidFill>
              <a:ln w="9525">
                <a:noFill/>
                <a:miter lim="800000"/>
                <a:headEnd/>
                <a:tailEnd/>
              </a:ln>
            </p:spPr>
            <p:txBody>
              <a:bodyPr/>
              <a:lstStyle/>
              <a:p>
                <a:endParaRPr lang="en-GB"/>
              </a:p>
            </p:txBody>
          </p:sp>
          <p:pic>
            <p:nvPicPr>
              <p:cNvPr id="46428" name="Picture 839"/>
              <p:cNvPicPr>
                <a:picLocks noChangeAspect="1" noChangeArrowheads="1"/>
              </p:cNvPicPr>
              <p:nvPr/>
            </p:nvPicPr>
            <p:blipFill>
              <a:blip r:embed="rId524"/>
              <a:srcRect/>
              <a:stretch>
                <a:fillRect/>
              </a:stretch>
            </p:blipFill>
            <p:spPr bwMode="auto">
              <a:xfrm>
                <a:off x="1799" y="2731"/>
                <a:ext cx="443" cy="3"/>
              </a:xfrm>
              <a:prstGeom prst="rect">
                <a:avLst/>
              </a:prstGeom>
              <a:noFill/>
              <a:ln w="9525">
                <a:noFill/>
                <a:miter lim="800000"/>
                <a:headEnd/>
                <a:tailEnd/>
              </a:ln>
            </p:spPr>
          </p:pic>
          <p:sp>
            <p:nvSpPr>
              <p:cNvPr id="46429" name="Rectangle 840"/>
              <p:cNvSpPr>
                <a:spLocks noChangeArrowheads="1"/>
              </p:cNvSpPr>
              <p:nvPr/>
            </p:nvSpPr>
            <p:spPr bwMode="auto">
              <a:xfrm>
                <a:off x="1799" y="2731"/>
                <a:ext cx="443" cy="3"/>
              </a:xfrm>
              <a:prstGeom prst="rect">
                <a:avLst/>
              </a:prstGeom>
              <a:solidFill>
                <a:srgbClr val="0FB149"/>
              </a:solidFill>
              <a:ln w="9525">
                <a:noFill/>
                <a:miter lim="800000"/>
                <a:headEnd/>
                <a:tailEnd/>
              </a:ln>
            </p:spPr>
            <p:txBody>
              <a:bodyPr/>
              <a:lstStyle/>
              <a:p>
                <a:endParaRPr lang="en-GB"/>
              </a:p>
            </p:txBody>
          </p:sp>
          <p:sp>
            <p:nvSpPr>
              <p:cNvPr id="46430" name="Rectangle 841"/>
              <p:cNvSpPr>
                <a:spLocks noChangeArrowheads="1"/>
              </p:cNvSpPr>
              <p:nvPr/>
            </p:nvSpPr>
            <p:spPr bwMode="auto">
              <a:xfrm>
                <a:off x="1799" y="2734"/>
                <a:ext cx="443" cy="6"/>
              </a:xfrm>
              <a:prstGeom prst="rect">
                <a:avLst/>
              </a:prstGeom>
              <a:solidFill>
                <a:srgbClr val="11B149"/>
              </a:solidFill>
              <a:ln w="9525">
                <a:noFill/>
                <a:miter lim="800000"/>
                <a:headEnd/>
                <a:tailEnd/>
              </a:ln>
            </p:spPr>
            <p:txBody>
              <a:bodyPr/>
              <a:lstStyle/>
              <a:p>
                <a:endParaRPr lang="en-GB"/>
              </a:p>
            </p:txBody>
          </p:sp>
          <p:pic>
            <p:nvPicPr>
              <p:cNvPr id="46431" name="Picture 842"/>
              <p:cNvPicPr>
                <a:picLocks noChangeAspect="1" noChangeArrowheads="1"/>
              </p:cNvPicPr>
              <p:nvPr/>
            </p:nvPicPr>
            <p:blipFill>
              <a:blip r:embed="rId525"/>
              <a:srcRect/>
              <a:stretch>
                <a:fillRect/>
              </a:stretch>
            </p:blipFill>
            <p:spPr bwMode="auto">
              <a:xfrm>
                <a:off x="1799" y="2734"/>
                <a:ext cx="443" cy="6"/>
              </a:xfrm>
              <a:prstGeom prst="rect">
                <a:avLst/>
              </a:prstGeom>
              <a:noFill/>
              <a:ln w="9525">
                <a:noFill/>
                <a:miter lim="800000"/>
                <a:headEnd/>
                <a:tailEnd/>
              </a:ln>
            </p:spPr>
          </p:pic>
          <p:sp>
            <p:nvSpPr>
              <p:cNvPr id="46432" name="Rectangle 843"/>
              <p:cNvSpPr>
                <a:spLocks noChangeArrowheads="1"/>
              </p:cNvSpPr>
              <p:nvPr/>
            </p:nvSpPr>
            <p:spPr bwMode="auto">
              <a:xfrm>
                <a:off x="1799" y="2734"/>
                <a:ext cx="443" cy="6"/>
              </a:xfrm>
              <a:prstGeom prst="rect">
                <a:avLst/>
              </a:prstGeom>
              <a:solidFill>
                <a:srgbClr val="11B149"/>
              </a:solidFill>
              <a:ln w="9525">
                <a:noFill/>
                <a:miter lim="800000"/>
                <a:headEnd/>
                <a:tailEnd/>
              </a:ln>
            </p:spPr>
            <p:txBody>
              <a:bodyPr/>
              <a:lstStyle/>
              <a:p>
                <a:endParaRPr lang="en-GB"/>
              </a:p>
            </p:txBody>
          </p:sp>
          <p:sp>
            <p:nvSpPr>
              <p:cNvPr id="46433" name="Rectangle 844"/>
              <p:cNvSpPr>
                <a:spLocks noChangeArrowheads="1"/>
              </p:cNvSpPr>
              <p:nvPr/>
            </p:nvSpPr>
            <p:spPr bwMode="auto">
              <a:xfrm>
                <a:off x="1799" y="2740"/>
                <a:ext cx="443" cy="6"/>
              </a:xfrm>
              <a:prstGeom prst="rect">
                <a:avLst/>
              </a:prstGeom>
              <a:solidFill>
                <a:srgbClr val="13B149"/>
              </a:solidFill>
              <a:ln w="9525">
                <a:noFill/>
                <a:miter lim="800000"/>
                <a:headEnd/>
                <a:tailEnd/>
              </a:ln>
            </p:spPr>
            <p:txBody>
              <a:bodyPr/>
              <a:lstStyle/>
              <a:p>
                <a:endParaRPr lang="en-GB"/>
              </a:p>
            </p:txBody>
          </p:sp>
          <p:pic>
            <p:nvPicPr>
              <p:cNvPr id="46434" name="Picture 845"/>
              <p:cNvPicPr>
                <a:picLocks noChangeAspect="1" noChangeArrowheads="1"/>
              </p:cNvPicPr>
              <p:nvPr/>
            </p:nvPicPr>
            <p:blipFill>
              <a:blip r:embed="rId526"/>
              <a:srcRect/>
              <a:stretch>
                <a:fillRect/>
              </a:stretch>
            </p:blipFill>
            <p:spPr bwMode="auto">
              <a:xfrm>
                <a:off x="1799" y="2740"/>
                <a:ext cx="443" cy="6"/>
              </a:xfrm>
              <a:prstGeom prst="rect">
                <a:avLst/>
              </a:prstGeom>
              <a:noFill/>
              <a:ln w="9525">
                <a:noFill/>
                <a:miter lim="800000"/>
                <a:headEnd/>
                <a:tailEnd/>
              </a:ln>
            </p:spPr>
          </p:pic>
          <p:sp>
            <p:nvSpPr>
              <p:cNvPr id="46435" name="Rectangle 846"/>
              <p:cNvSpPr>
                <a:spLocks noChangeArrowheads="1"/>
              </p:cNvSpPr>
              <p:nvPr/>
            </p:nvSpPr>
            <p:spPr bwMode="auto">
              <a:xfrm>
                <a:off x="1799" y="2740"/>
                <a:ext cx="443" cy="6"/>
              </a:xfrm>
              <a:prstGeom prst="rect">
                <a:avLst/>
              </a:prstGeom>
              <a:solidFill>
                <a:srgbClr val="13B149"/>
              </a:solidFill>
              <a:ln w="9525">
                <a:noFill/>
                <a:miter lim="800000"/>
                <a:headEnd/>
                <a:tailEnd/>
              </a:ln>
            </p:spPr>
            <p:txBody>
              <a:bodyPr/>
              <a:lstStyle/>
              <a:p>
                <a:endParaRPr lang="en-GB"/>
              </a:p>
            </p:txBody>
          </p:sp>
          <p:sp>
            <p:nvSpPr>
              <p:cNvPr id="46436" name="Rectangle 847"/>
              <p:cNvSpPr>
                <a:spLocks noChangeArrowheads="1"/>
              </p:cNvSpPr>
              <p:nvPr/>
            </p:nvSpPr>
            <p:spPr bwMode="auto">
              <a:xfrm>
                <a:off x="1799" y="2746"/>
                <a:ext cx="443" cy="5"/>
              </a:xfrm>
              <a:prstGeom prst="rect">
                <a:avLst/>
              </a:prstGeom>
              <a:solidFill>
                <a:srgbClr val="15B149"/>
              </a:solidFill>
              <a:ln w="9525">
                <a:noFill/>
                <a:miter lim="800000"/>
                <a:headEnd/>
                <a:tailEnd/>
              </a:ln>
            </p:spPr>
            <p:txBody>
              <a:bodyPr/>
              <a:lstStyle/>
              <a:p>
                <a:endParaRPr lang="en-GB"/>
              </a:p>
            </p:txBody>
          </p:sp>
          <p:pic>
            <p:nvPicPr>
              <p:cNvPr id="46437" name="Picture 848"/>
              <p:cNvPicPr>
                <a:picLocks noChangeAspect="1" noChangeArrowheads="1"/>
              </p:cNvPicPr>
              <p:nvPr/>
            </p:nvPicPr>
            <p:blipFill>
              <a:blip r:embed="rId527"/>
              <a:srcRect/>
              <a:stretch>
                <a:fillRect/>
              </a:stretch>
            </p:blipFill>
            <p:spPr bwMode="auto">
              <a:xfrm>
                <a:off x="1799" y="2746"/>
                <a:ext cx="443" cy="5"/>
              </a:xfrm>
              <a:prstGeom prst="rect">
                <a:avLst/>
              </a:prstGeom>
              <a:noFill/>
              <a:ln w="9525">
                <a:noFill/>
                <a:miter lim="800000"/>
                <a:headEnd/>
                <a:tailEnd/>
              </a:ln>
            </p:spPr>
          </p:pic>
          <p:sp>
            <p:nvSpPr>
              <p:cNvPr id="46438" name="Rectangle 849"/>
              <p:cNvSpPr>
                <a:spLocks noChangeArrowheads="1"/>
              </p:cNvSpPr>
              <p:nvPr/>
            </p:nvSpPr>
            <p:spPr bwMode="auto">
              <a:xfrm>
                <a:off x="1799" y="2746"/>
                <a:ext cx="443" cy="5"/>
              </a:xfrm>
              <a:prstGeom prst="rect">
                <a:avLst/>
              </a:prstGeom>
              <a:solidFill>
                <a:srgbClr val="15B149"/>
              </a:solidFill>
              <a:ln w="9525">
                <a:noFill/>
                <a:miter lim="800000"/>
                <a:headEnd/>
                <a:tailEnd/>
              </a:ln>
            </p:spPr>
            <p:txBody>
              <a:bodyPr/>
              <a:lstStyle/>
              <a:p>
                <a:endParaRPr lang="en-GB"/>
              </a:p>
            </p:txBody>
          </p:sp>
          <p:sp>
            <p:nvSpPr>
              <p:cNvPr id="46439" name="Rectangle 850"/>
              <p:cNvSpPr>
                <a:spLocks noChangeArrowheads="1"/>
              </p:cNvSpPr>
              <p:nvPr/>
            </p:nvSpPr>
            <p:spPr bwMode="auto">
              <a:xfrm>
                <a:off x="1799" y="2751"/>
                <a:ext cx="443" cy="1"/>
              </a:xfrm>
              <a:prstGeom prst="rect">
                <a:avLst/>
              </a:prstGeom>
              <a:solidFill>
                <a:srgbClr val="15B147"/>
              </a:solidFill>
              <a:ln w="9525">
                <a:noFill/>
                <a:miter lim="800000"/>
                <a:headEnd/>
                <a:tailEnd/>
              </a:ln>
            </p:spPr>
            <p:txBody>
              <a:bodyPr/>
              <a:lstStyle/>
              <a:p>
                <a:endParaRPr lang="en-GB"/>
              </a:p>
            </p:txBody>
          </p:sp>
          <p:pic>
            <p:nvPicPr>
              <p:cNvPr id="46440" name="Picture 851"/>
              <p:cNvPicPr>
                <a:picLocks noChangeAspect="1" noChangeArrowheads="1"/>
              </p:cNvPicPr>
              <p:nvPr/>
            </p:nvPicPr>
            <p:blipFill>
              <a:blip r:embed="rId528"/>
              <a:srcRect/>
              <a:stretch>
                <a:fillRect/>
              </a:stretch>
            </p:blipFill>
            <p:spPr bwMode="auto">
              <a:xfrm>
                <a:off x="1799" y="2751"/>
                <a:ext cx="443" cy="1"/>
              </a:xfrm>
              <a:prstGeom prst="rect">
                <a:avLst/>
              </a:prstGeom>
              <a:noFill/>
              <a:ln w="9525">
                <a:noFill/>
                <a:miter lim="800000"/>
                <a:headEnd/>
                <a:tailEnd/>
              </a:ln>
            </p:spPr>
          </p:pic>
          <p:sp>
            <p:nvSpPr>
              <p:cNvPr id="46441" name="Rectangle 852"/>
              <p:cNvSpPr>
                <a:spLocks noChangeArrowheads="1"/>
              </p:cNvSpPr>
              <p:nvPr/>
            </p:nvSpPr>
            <p:spPr bwMode="auto">
              <a:xfrm>
                <a:off x="1799" y="2751"/>
                <a:ext cx="443" cy="1"/>
              </a:xfrm>
              <a:prstGeom prst="rect">
                <a:avLst/>
              </a:prstGeom>
              <a:solidFill>
                <a:srgbClr val="15B147"/>
              </a:solidFill>
              <a:ln w="9525">
                <a:noFill/>
                <a:miter lim="800000"/>
                <a:headEnd/>
                <a:tailEnd/>
              </a:ln>
            </p:spPr>
            <p:txBody>
              <a:bodyPr/>
              <a:lstStyle/>
              <a:p>
                <a:endParaRPr lang="en-GB"/>
              </a:p>
            </p:txBody>
          </p:sp>
          <p:sp>
            <p:nvSpPr>
              <p:cNvPr id="46442" name="Rectangle 853"/>
              <p:cNvSpPr>
                <a:spLocks noChangeArrowheads="1"/>
              </p:cNvSpPr>
              <p:nvPr/>
            </p:nvSpPr>
            <p:spPr bwMode="auto">
              <a:xfrm>
                <a:off x="1799" y="2752"/>
                <a:ext cx="443" cy="5"/>
              </a:xfrm>
              <a:prstGeom prst="rect">
                <a:avLst/>
              </a:prstGeom>
              <a:solidFill>
                <a:srgbClr val="17B147"/>
              </a:solidFill>
              <a:ln w="9525">
                <a:noFill/>
                <a:miter lim="800000"/>
                <a:headEnd/>
                <a:tailEnd/>
              </a:ln>
            </p:spPr>
            <p:txBody>
              <a:bodyPr/>
              <a:lstStyle/>
              <a:p>
                <a:endParaRPr lang="en-GB"/>
              </a:p>
            </p:txBody>
          </p:sp>
          <p:pic>
            <p:nvPicPr>
              <p:cNvPr id="46443" name="Picture 854"/>
              <p:cNvPicPr>
                <a:picLocks noChangeAspect="1" noChangeArrowheads="1"/>
              </p:cNvPicPr>
              <p:nvPr/>
            </p:nvPicPr>
            <p:blipFill>
              <a:blip r:embed="rId529"/>
              <a:srcRect/>
              <a:stretch>
                <a:fillRect/>
              </a:stretch>
            </p:blipFill>
            <p:spPr bwMode="auto">
              <a:xfrm>
                <a:off x="1799" y="2752"/>
                <a:ext cx="443" cy="5"/>
              </a:xfrm>
              <a:prstGeom prst="rect">
                <a:avLst/>
              </a:prstGeom>
              <a:noFill/>
              <a:ln w="9525">
                <a:noFill/>
                <a:miter lim="800000"/>
                <a:headEnd/>
                <a:tailEnd/>
              </a:ln>
            </p:spPr>
          </p:pic>
          <p:sp>
            <p:nvSpPr>
              <p:cNvPr id="46444" name="Rectangle 855"/>
              <p:cNvSpPr>
                <a:spLocks noChangeArrowheads="1"/>
              </p:cNvSpPr>
              <p:nvPr/>
            </p:nvSpPr>
            <p:spPr bwMode="auto">
              <a:xfrm>
                <a:off x="1799" y="2752"/>
                <a:ext cx="443" cy="5"/>
              </a:xfrm>
              <a:prstGeom prst="rect">
                <a:avLst/>
              </a:prstGeom>
              <a:solidFill>
                <a:srgbClr val="17B147"/>
              </a:solidFill>
              <a:ln w="9525">
                <a:noFill/>
                <a:miter lim="800000"/>
                <a:headEnd/>
                <a:tailEnd/>
              </a:ln>
            </p:spPr>
            <p:txBody>
              <a:bodyPr/>
              <a:lstStyle/>
              <a:p>
                <a:endParaRPr lang="en-GB"/>
              </a:p>
            </p:txBody>
          </p:sp>
          <p:sp>
            <p:nvSpPr>
              <p:cNvPr id="46445" name="Rectangle 856"/>
              <p:cNvSpPr>
                <a:spLocks noChangeArrowheads="1"/>
              </p:cNvSpPr>
              <p:nvPr/>
            </p:nvSpPr>
            <p:spPr bwMode="auto">
              <a:xfrm>
                <a:off x="1799" y="2757"/>
                <a:ext cx="443" cy="6"/>
              </a:xfrm>
              <a:prstGeom prst="rect">
                <a:avLst/>
              </a:prstGeom>
              <a:solidFill>
                <a:srgbClr val="19B147"/>
              </a:solidFill>
              <a:ln w="9525">
                <a:noFill/>
                <a:miter lim="800000"/>
                <a:headEnd/>
                <a:tailEnd/>
              </a:ln>
            </p:spPr>
            <p:txBody>
              <a:bodyPr/>
              <a:lstStyle/>
              <a:p>
                <a:endParaRPr lang="en-GB"/>
              </a:p>
            </p:txBody>
          </p:sp>
          <p:pic>
            <p:nvPicPr>
              <p:cNvPr id="46446" name="Picture 857"/>
              <p:cNvPicPr>
                <a:picLocks noChangeAspect="1" noChangeArrowheads="1"/>
              </p:cNvPicPr>
              <p:nvPr/>
            </p:nvPicPr>
            <p:blipFill>
              <a:blip r:embed="rId530"/>
              <a:srcRect/>
              <a:stretch>
                <a:fillRect/>
              </a:stretch>
            </p:blipFill>
            <p:spPr bwMode="auto">
              <a:xfrm>
                <a:off x="1799" y="2757"/>
                <a:ext cx="443" cy="6"/>
              </a:xfrm>
              <a:prstGeom prst="rect">
                <a:avLst/>
              </a:prstGeom>
              <a:noFill/>
              <a:ln w="9525">
                <a:noFill/>
                <a:miter lim="800000"/>
                <a:headEnd/>
                <a:tailEnd/>
              </a:ln>
            </p:spPr>
          </p:pic>
          <p:sp>
            <p:nvSpPr>
              <p:cNvPr id="46447" name="Rectangle 858"/>
              <p:cNvSpPr>
                <a:spLocks noChangeArrowheads="1"/>
              </p:cNvSpPr>
              <p:nvPr/>
            </p:nvSpPr>
            <p:spPr bwMode="auto">
              <a:xfrm>
                <a:off x="1799" y="2757"/>
                <a:ext cx="443" cy="6"/>
              </a:xfrm>
              <a:prstGeom prst="rect">
                <a:avLst/>
              </a:prstGeom>
              <a:solidFill>
                <a:srgbClr val="19B147"/>
              </a:solidFill>
              <a:ln w="9525">
                <a:noFill/>
                <a:miter lim="800000"/>
                <a:headEnd/>
                <a:tailEnd/>
              </a:ln>
            </p:spPr>
            <p:txBody>
              <a:bodyPr/>
              <a:lstStyle/>
              <a:p>
                <a:endParaRPr lang="en-GB"/>
              </a:p>
            </p:txBody>
          </p:sp>
          <p:sp>
            <p:nvSpPr>
              <p:cNvPr id="46448" name="Rectangle 859"/>
              <p:cNvSpPr>
                <a:spLocks noChangeArrowheads="1"/>
              </p:cNvSpPr>
              <p:nvPr/>
            </p:nvSpPr>
            <p:spPr bwMode="auto">
              <a:xfrm>
                <a:off x="1799" y="2763"/>
                <a:ext cx="443" cy="6"/>
              </a:xfrm>
              <a:prstGeom prst="rect">
                <a:avLst/>
              </a:prstGeom>
              <a:solidFill>
                <a:srgbClr val="1BB147"/>
              </a:solidFill>
              <a:ln w="9525">
                <a:noFill/>
                <a:miter lim="800000"/>
                <a:headEnd/>
                <a:tailEnd/>
              </a:ln>
            </p:spPr>
            <p:txBody>
              <a:bodyPr/>
              <a:lstStyle/>
              <a:p>
                <a:endParaRPr lang="en-GB"/>
              </a:p>
            </p:txBody>
          </p:sp>
          <p:pic>
            <p:nvPicPr>
              <p:cNvPr id="46449" name="Picture 860"/>
              <p:cNvPicPr>
                <a:picLocks noChangeAspect="1" noChangeArrowheads="1"/>
              </p:cNvPicPr>
              <p:nvPr/>
            </p:nvPicPr>
            <p:blipFill>
              <a:blip r:embed="rId531"/>
              <a:srcRect/>
              <a:stretch>
                <a:fillRect/>
              </a:stretch>
            </p:blipFill>
            <p:spPr bwMode="auto">
              <a:xfrm>
                <a:off x="1799" y="2763"/>
                <a:ext cx="443" cy="6"/>
              </a:xfrm>
              <a:prstGeom prst="rect">
                <a:avLst/>
              </a:prstGeom>
              <a:noFill/>
              <a:ln w="9525">
                <a:noFill/>
                <a:miter lim="800000"/>
                <a:headEnd/>
                <a:tailEnd/>
              </a:ln>
            </p:spPr>
          </p:pic>
          <p:sp>
            <p:nvSpPr>
              <p:cNvPr id="46450" name="Rectangle 861"/>
              <p:cNvSpPr>
                <a:spLocks noChangeArrowheads="1"/>
              </p:cNvSpPr>
              <p:nvPr/>
            </p:nvSpPr>
            <p:spPr bwMode="auto">
              <a:xfrm>
                <a:off x="1799" y="2763"/>
                <a:ext cx="443" cy="6"/>
              </a:xfrm>
              <a:prstGeom prst="rect">
                <a:avLst/>
              </a:prstGeom>
              <a:solidFill>
                <a:srgbClr val="1BB147"/>
              </a:solidFill>
              <a:ln w="9525">
                <a:noFill/>
                <a:miter lim="800000"/>
                <a:headEnd/>
                <a:tailEnd/>
              </a:ln>
            </p:spPr>
            <p:txBody>
              <a:bodyPr/>
              <a:lstStyle/>
              <a:p>
                <a:endParaRPr lang="en-GB"/>
              </a:p>
            </p:txBody>
          </p:sp>
          <p:sp>
            <p:nvSpPr>
              <p:cNvPr id="46451" name="Rectangle 862"/>
              <p:cNvSpPr>
                <a:spLocks noChangeArrowheads="1"/>
              </p:cNvSpPr>
              <p:nvPr/>
            </p:nvSpPr>
            <p:spPr bwMode="auto">
              <a:xfrm>
                <a:off x="1799" y="2769"/>
                <a:ext cx="443" cy="6"/>
              </a:xfrm>
              <a:prstGeom prst="rect">
                <a:avLst/>
              </a:prstGeom>
              <a:solidFill>
                <a:srgbClr val="1DB145"/>
              </a:solidFill>
              <a:ln w="9525">
                <a:noFill/>
                <a:miter lim="800000"/>
                <a:headEnd/>
                <a:tailEnd/>
              </a:ln>
            </p:spPr>
            <p:txBody>
              <a:bodyPr/>
              <a:lstStyle/>
              <a:p>
                <a:endParaRPr lang="en-GB"/>
              </a:p>
            </p:txBody>
          </p:sp>
          <p:pic>
            <p:nvPicPr>
              <p:cNvPr id="46452" name="Picture 863"/>
              <p:cNvPicPr>
                <a:picLocks noChangeAspect="1" noChangeArrowheads="1"/>
              </p:cNvPicPr>
              <p:nvPr/>
            </p:nvPicPr>
            <p:blipFill>
              <a:blip r:embed="rId532"/>
              <a:srcRect/>
              <a:stretch>
                <a:fillRect/>
              </a:stretch>
            </p:blipFill>
            <p:spPr bwMode="auto">
              <a:xfrm>
                <a:off x="1799" y="2769"/>
                <a:ext cx="443" cy="6"/>
              </a:xfrm>
              <a:prstGeom prst="rect">
                <a:avLst/>
              </a:prstGeom>
              <a:noFill/>
              <a:ln w="9525">
                <a:noFill/>
                <a:miter lim="800000"/>
                <a:headEnd/>
                <a:tailEnd/>
              </a:ln>
            </p:spPr>
          </p:pic>
          <p:sp>
            <p:nvSpPr>
              <p:cNvPr id="46453" name="Rectangle 864"/>
              <p:cNvSpPr>
                <a:spLocks noChangeArrowheads="1"/>
              </p:cNvSpPr>
              <p:nvPr/>
            </p:nvSpPr>
            <p:spPr bwMode="auto">
              <a:xfrm>
                <a:off x="1799" y="2769"/>
                <a:ext cx="443" cy="6"/>
              </a:xfrm>
              <a:prstGeom prst="rect">
                <a:avLst/>
              </a:prstGeom>
              <a:solidFill>
                <a:srgbClr val="1DB145"/>
              </a:solidFill>
              <a:ln w="9525">
                <a:noFill/>
                <a:miter lim="800000"/>
                <a:headEnd/>
                <a:tailEnd/>
              </a:ln>
            </p:spPr>
            <p:txBody>
              <a:bodyPr/>
              <a:lstStyle/>
              <a:p>
                <a:endParaRPr lang="en-GB"/>
              </a:p>
            </p:txBody>
          </p:sp>
          <p:sp>
            <p:nvSpPr>
              <p:cNvPr id="46454" name="Rectangle 865"/>
              <p:cNvSpPr>
                <a:spLocks noChangeArrowheads="1"/>
              </p:cNvSpPr>
              <p:nvPr/>
            </p:nvSpPr>
            <p:spPr bwMode="auto">
              <a:xfrm>
                <a:off x="1799" y="2775"/>
                <a:ext cx="443" cy="5"/>
              </a:xfrm>
              <a:prstGeom prst="rect">
                <a:avLst/>
              </a:prstGeom>
              <a:solidFill>
                <a:srgbClr val="1FB145"/>
              </a:solidFill>
              <a:ln w="9525">
                <a:noFill/>
                <a:miter lim="800000"/>
                <a:headEnd/>
                <a:tailEnd/>
              </a:ln>
            </p:spPr>
            <p:txBody>
              <a:bodyPr/>
              <a:lstStyle/>
              <a:p>
                <a:endParaRPr lang="en-GB"/>
              </a:p>
            </p:txBody>
          </p:sp>
          <p:pic>
            <p:nvPicPr>
              <p:cNvPr id="46455" name="Picture 866"/>
              <p:cNvPicPr>
                <a:picLocks noChangeAspect="1" noChangeArrowheads="1"/>
              </p:cNvPicPr>
              <p:nvPr/>
            </p:nvPicPr>
            <p:blipFill>
              <a:blip r:embed="rId533"/>
              <a:srcRect/>
              <a:stretch>
                <a:fillRect/>
              </a:stretch>
            </p:blipFill>
            <p:spPr bwMode="auto">
              <a:xfrm>
                <a:off x="1799" y="2775"/>
                <a:ext cx="443" cy="5"/>
              </a:xfrm>
              <a:prstGeom prst="rect">
                <a:avLst/>
              </a:prstGeom>
              <a:noFill/>
              <a:ln w="9525">
                <a:noFill/>
                <a:miter lim="800000"/>
                <a:headEnd/>
                <a:tailEnd/>
              </a:ln>
            </p:spPr>
          </p:pic>
          <p:sp>
            <p:nvSpPr>
              <p:cNvPr id="46456" name="Rectangle 867"/>
              <p:cNvSpPr>
                <a:spLocks noChangeArrowheads="1"/>
              </p:cNvSpPr>
              <p:nvPr/>
            </p:nvSpPr>
            <p:spPr bwMode="auto">
              <a:xfrm>
                <a:off x="1799" y="2775"/>
                <a:ext cx="443" cy="5"/>
              </a:xfrm>
              <a:prstGeom prst="rect">
                <a:avLst/>
              </a:prstGeom>
              <a:solidFill>
                <a:srgbClr val="1FB145"/>
              </a:solidFill>
              <a:ln w="9525">
                <a:noFill/>
                <a:miter lim="800000"/>
                <a:headEnd/>
                <a:tailEnd/>
              </a:ln>
            </p:spPr>
            <p:txBody>
              <a:bodyPr/>
              <a:lstStyle/>
              <a:p>
                <a:endParaRPr lang="en-GB"/>
              </a:p>
            </p:txBody>
          </p:sp>
          <p:sp>
            <p:nvSpPr>
              <p:cNvPr id="46457" name="Rectangle 868"/>
              <p:cNvSpPr>
                <a:spLocks noChangeArrowheads="1"/>
              </p:cNvSpPr>
              <p:nvPr/>
            </p:nvSpPr>
            <p:spPr bwMode="auto">
              <a:xfrm>
                <a:off x="1799" y="2780"/>
                <a:ext cx="443" cy="6"/>
              </a:xfrm>
              <a:prstGeom prst="rect">
                <a:avLst/>
              </a:prstGeom>
              <a:solidFill>
                <a:srgbClr val="21B145"/>
              </a:solidFill>
              <a:ln w="9525">
                <a:noFill/>
                <a:miter lim="800000"/>
                <a:headEnd/>
                <a:tailEnd/>
              </a:ln>
            </p:spPr>
            <p:txBody>
              <a:bodyPr/>
              <a:lstStyle/>
              <a:p>
                <a:endParaRPr lang="en-GB"/>
              </a:p>
            </p:txBody>
          </p:sp>
          <p:pic>
            <p:nvPicPr>
              <p:cNvPr id="46458" name="Picture 869"/>
              <p:cNvPicPr>
                <a:picLocks noChangeAspect="1" noChangeArrowheads="1"/>
              </p:cNvPicPr>
              <p:nvPr/>
            </p:nvPicPr>
            <p:blipFill>
              <a:blip r:embed="rId534"/>
              <a:srcRect/>
              <a:stretch>
                <a:fillRect/>
              </a:stretch>
            </p:blipFill>
            <p:spPr bwMode="auto">
              <a:xfrm>
                <a:off x="1799" y="2780"/>
                <a:ext cx="443" cy="6"/>
              </a:xfrm>
              <a:prstGeom prst="rect">
                <a:avLst/>
              </a:prstGeom>
              <a:noFill/>
              <a:ln w="9525">
                <a:noFill/>
                <a:miter lim="800000"/>
                <a:headEnd/>
                <a:tailEnd/>
              </a:ln>
            </p:spPr>
          </p:pic>
          <p:sp>
            <p:nvSpPr>
              <p:cNvPr id="46459" name="Rectangle 870"/>
              <p:cNvSpPr>
                <a:spLocks noChangeArrowheads="1"/>
              </p:cNvSpPr>
              <p:nvPr/>
            </p:nvSpPr>
            <p:spPr bwMode="auto">
              <a:xfrm>
                <a:off x="1799" y="2780"/>
                <a:ext cx="443" cy="6"/>
              </a:xfrm>
              <a:prstGeom prst="rect">
                <a:avLst/>
              </a:prstGeom>
              <a:solidFill>
                <a:srgbClr val="21B145"/>
              </a:solidFill>
              <a:ln w="9525">
                <a:noFill/>
                <a:miter lim="800000"/>
                <a:headEnd/>
                <a:tailEnd/>
              </a:ln>
            </p:spPr>
            <p:txBody>
              <a:bodyPr/>
              <a:lstStyle/>
              <a:p>
                <a:endParaRPr lang="en-GB"/>
              </a:p>
            </p:txBody>
          </p:sp>
          <p:sp>
            <p:nvSpPr>
              <p:cNvPr id="46460" name="Rectangle 871"/>
              <p:cNvSpPr>
                <a:spLocks noChangeArrowheads="1"/>
              </p:cNvSpPr>
              <p:nvPr/>
            </p:nvSpPr>
            <p:spPr bwMode="auto">
              <a:xfrm>
                <a:off x="1799" y="2786"/>
                <a:ext cx="443" cy="1"/>
              </a:xfrm>
              <a:prstGeom prst="rect">
                <a:avLst/>
              </a:prstGeom>
              <a:solidFill>
                <a:srgbClr val="23B145"/>
              </a:solidFill>
              <a:ln w="9525">
                <a:noFill/>
                <a:miter lim="800000"/>
                <a:headEnd/>
                <a:tailEnd/>
              </a:ln>
            </p:spPr>
            <p:txBody>
              <a:bodyPr/>
              <a:lstStyle/>
              <a:p>
                <a:endParaRPr lang="en-GB"/>
              </a:p>
            </p:txBody>
          </p:sp>
          <p:pic>
            <p:nvPicPr>
              <p:cNvPr id="46461" name="Picture 872"/>
              <p:cNvPicPr>
                <a:picLocks noChangeAspect="1" noChangeArrowheads="1"/>
              </p:cNvPicPr>
              <p:nvPr/>
            </p:nvPicPr>
            <p:blipFill>
              <a:blip r:embed="rId535"/>
              <a:srcRect/>
              <a:stretch>
                <a:fillRect/>
              </a:stretch>
            </p:blipFill>
            <p:spPr bwMode="auto">
              <a:xfrm>
                <a:off x="1799" y="2786"/>
                <a:ext cx="443" cy="1"/>
              </a:xfrm>
              <a:prstGeom prst="rect">
                <a:avLst/>
              </a:prstGeom>
              <a:noFill/>
              <a:ln w="9525">
                <a:noFill/>
                <a:miter lim="800000"/>
                <a:headEnd/>
                <a:tailEnd/>
              </a:ln>
            </p:spPr>
          </p:pic>
          <p:sp>
            <p:nvSpPr>
              <p:cNvPr id="46462" name="Rectangle 873"/>
              <p:cNvSpPr>
                <a:spLocks noChangeArrowheads="1"/>
              </p:cNvSpPr>
              <p:nvPr/>
            </p:nvSpPr>
            <p:spPr bwMode="auto">
              <a:xfrm>
                <a:off x="1799" y="2786"/>
                <a:ext cx="443" cy="1"/>
              </a:xfrm>
              <a:prstGeom prst="rect">
                <a:avLst/>
              </a:prstGeom>
              <a:solidFill>
                <a:srgbClr val="23B145"/>
              </a:solidFill>
              <a:ln w="9525">
                <a:noFill/>
                <a:miter lim="800000"/>
                <a:headEnd/>
                <a:tailEnd/>
              </a:ln>
            </p:spPr>
            <p:txBody>
              <a:bodyPr/>
              <a:lstStyle/>
              <a:p>
                <a:endParaRPr lang="en-GB"/>
              </a:p>
            </p:txBody>
          </p:sp>
          <p:sp>
            <p:nvSpPr>
              <p:cNvPr id="46463" name="Rectangle 874"/>
              <p:cNvSpPr>
                <a:spLocks noChangeArrowheads="1"/>
              </p:cNvSpPr>
              <p:nvPr/>
            </p:nvSpPr>
            <p:spPr bwMode="auto">
              <a:xfrm>
                <a:off x="1799" y="2787"/>
                <a:ext cx="443" cy="5"/>
              </a:xfrm>
              <a:prstGeom prst="rect">
                <a:avLst/>
              </a:prstGeom>
              <a:solidFill>
                <a:srgbClr val="23B143"/>
              </a:solidFill>
              <a:ln w="9525">
                <a:noFill/>
                <a:miter lim="800000"/>
                <a:headEnd/>
                <a:tailEnd/>
              </a:ln>
            </p:spPr>
            <p:txBody>
              <a:bodyPr/>
              <a:lstStyle/>
              <a:p>
                <a:endParaRPr lang="en-GB"/>
              </a:p>
            </p:txBody>
          </p:sp>
          <p:pic>
            <p:nvPicPr>
              <p:cNvPr id="46464" name="Picture 875"/>
              <p:cNvPicPr>
                <a:picLocks noChangeAspect="1" noChangeArrowheads="1"/>
              </p:cNvPicPr>
              <p:nvPr/>
            </p:nvPicPr>
            <p:blipFill>
              <a:blip r:embed="rId536"/>
              <a:srcRect/>
              <a:stretch>
                <a:fillRect/>
              </a:stretch>
            </p:blipFill>
            <p:spPr bwMode="auto">
              <a:xfrm>
                <a:off x="1799" y="2787"/>
                <a:ext cx="443" cy="5"/>
              </a:xfrm>
              <a:prstGeom prst="rect">
                <a:avLst/>
              </a:prstGeom>
              <a:noFill/>
              <a:ln w="9525">
                <a:noFill/>
                <a:miter lim="800000"/>
                <a:headEnd/>
                <a:tailEnd/>
              </a:ln>
            </p:spPr>
          </p:pic>
          <p:sp>
            <p:nvSpPr>
              <p:cNvPr id="46465" name="Rectangle 876"/>
              <p:cNvSpPr>
                <a:spLocks noChangeArrowheads="1"/>
              </p:cNvSpPr>
              <p:nvPr/>
            </p:nvSpPr>
            <p:spPr bwMode="auto">
              <a:xfrm>
                <a:off x="1799" y="2787"/>
                <a:ext cx="443" cy="5"/>
              </a:xfrm>
              <a:prstGeom prst="rect">
                <a:avLst/>
              </a:prstGeom>
              <a:solidFill>
                <a:srgbClr val="23B143"/>
              </a:solidFill>
              <a:ln w="9525">
                <a:noFill/>
                <a:miter lim="800000"/>
                <a:headEnd/>
                <a:tailEnd/>
              </a:ln>
            </p:spPr>
            <p:txBody>
              <a:bodyPr/>
              <a:lstStyle/>
              <a:p>
                <a:endParaRPr lang="en-GB"/>
              </a:p>
            </p:txBody>
          </p:sp>
          <p:sp>
            <p:nvSpPr>
              <p:cNvPr id="46466" name="Rectangle 877"/>
              <p:cNvSpPr>
                <a:spLocks noChangeArrowheads="1"/>
              </p:cNvSpPr>
              <p:nvPr/>
            </p:nvSpPr>
            <p:spPr bwMode="auto">
              <a:xfrm>
                <a:off x="1799" y="2792"/>
                <a:ext cx="443" cy="6"/>
              </a:xfrm>
              <a:prstGeom prst="rect">
                <a:avLst/>
              </a:prstGeom>
              <a:solidFill>
                <a:srgbClr val="25B143"/>
              </a:solidFill>
              <a:ln w="9525">
                <a:noFill/>
                <a:miter lim="800000"/>
                <a:headEnd/>
                <a:tailEnd/>
              </a:ln>
            </p:spPr>
            <p:txBody>
              <a:bodyPr/>
              <a:lstStyle/>
              <a:p>
                <a:endParaRPr lang="en-GB"/>
              </a:p>
            </p:txBody>
          </p:sp>
          <p:pic>
            <p:nvPicPr>
              <p:cNvPr id="46467" name="Picture 878"/>
              <p:cNvPicPr>
                <a:picLocks noChangeAspect="1" noChangeArrowheads="1"/>
              </p:cNvPicPr>
              <p:nvPr/>
            </p:nvPicPr>
            <p:blipFill>
              <a:blip r:embed="rId537"/>
              <a:srcRect/>
              <a:stretch>
                <a:fillRect/>
              </a:stretch>
            </p:blipFill>
            <p:spPr bwMode="auto">
              <a:xfrm>
                <a:off x="1799" y="2792"/>
                <a:ext cx="443" cy="6"/>
              </a:xfrm>
              <a:prstGeom prst="rect">
                <a:avLst/>
              </a:prstGeom>
              <a:noFill/>
              <a:ln w="9525">
                <a:noFill/>
                <a:miter lim="800000"/>
                <a:headEnd/>
                <a:tailEnd/>
              </a:ln>
            </p:spPr>
          </p:pic>
          <p:sp>
            <p:nvSpPr>
              <p:cNvPr id="46468" name="Rectangle 879"/>
              <p:cNvSpPr>
                <a:spLocks noChangeArrowheads="1"/>
              </p:cNvSpPr>
              <p:nvPr/>
            </p:nvSpPr>
            <p:spPr bwMode="auto">
              <a:xfrm>
                <a:off x="1799" y="2792"/>
                <a:ext cx="443" cy="6"/>
              </a:xfrm>
              <a:prstGeom prst="rect">
                <a:avLst/>
              </a:prstGeom>
              <a:solidFill>
                <a:srgbClr val="25B143"/>
              </a:solidFill>
              <a:ln w="9525">
                <a:noFill/>
                <a:miter lim="800000"/>
                <a:headEnd/>
                <a:tailEnd/>
              </a:ln>
            </p:spPr>
            <p:txBody>
              <a:bodyPr/>
              <a:lstStyle/>
              <a:p>
                <a:endParaRPr lang="en-GB"/>
              </a:p>
            </p:txBody>
          </p:sp>
          <p:sp>
            <p:nvSpPr>
              <p:cNvPr id="46469" name="Rectangle 880"/>
              <p:cNvSpPr>
                <a:spLocks noChangeArrowheads="1"/>
              </p:cNvSpPr>
              <p:nvPr/>
            </p:nvSpPr>
            <p:spPr bwMode="auto">
              <a:xfrm>
                <a:off x="1799" y="2798"/>
                <a:ext cx="443" cy="6"/>
              </a:xfrm>
              <a:prstGeom prst="rect">
                <a:avLst/>
              </a:prstGeom>
              <a:solidFill>
                <a:srgbClr val="27B143"/>
              </a:solidFill>
              <a:ln w="9525">
                <a:noFill/>
                <a:miter lim="800000"/>
                <a:headEnd/>
                <a:tailEnd/>
              </a:ln>
            </p:spPr>
            <p:txBody>
              <a:bodyPr/>
              <a:lstStyle/>
              <a:p>
                <a:endParaRPr lang="en-GB"/>
              </a:p>
            </p:txBody>
          </p:sp>
          <p:pic>
            <p:nvPicPr>
              <p:cNvPr id="46470" name="Picture 881"/>
              <p:cNvPicPr>
                <a:picLocks noChangeAspect="1" noChangeArrowheads="1"/>
              </p:cNvPicPr>
              <p:nvPr/>
            </p:nvPicPr>
            <p:blipFill>
              <a:blip r:embed="rId538"/>
              <a:srcRect/>
              <a:stretch>
                <a:fillRect/>
              </a:stretch>
            </p:blipFill>
            <p:spPr bwMode="auto">
              <a:xfrm>
                <a:off x="1799" y="2798"/>
                <a:ext cx="443" cy="6"/>
              </a:xfrm>
              <a:prstGeom prst="rect">
                <a:avLst/>
              </a:prstGeom>
              <a:noFill/>
              <a:ln w="9525">
                <a:noFill/>
                <a:miter lim="800000"/>
                <a:headEnd/>
                <a:tailEnd/>
              </a:ln>
            </p:spPr>
          </p:pic>
          <p:sp>
            <p:nvSpPr>
              <p:cNvPr id="46471" name="Rectangle 882"/>
              <p:cNvSpPr>
                <a:spLocks noChangeArrowheads="1"/>
              </p:cNvSpPr>
              <p:nvPr/>
            </p:nvSpPr>
            <p:spPr bwMode="auto">
              <a:xfrm>
                <a:off x="1799" y="2798"/>
                <a:ext cx="443" cy="6"/>
              </a:xfrm>
              <a:prstGeom prst="rect">
                <a:avLst/>
              </a:prstGeom>
              <a:solidFill>
                <a:srgbClr val="27B143"/>
              </a:solidFill>
              <a:ln w="9525">
                <a:noFill/>
                <a:miter lim="800000"/>
                <a:headEnd/>
                <a:tailEnd/>
              </a:ln>
            </p:spPr>
            <p:txBody>
              <a:bodyPr/>
              <a:lstStyle/>
              <a:p>
                <a:endParaRPr lang="en-GB"/>
              </a:p>
            </p:txBody>
          </p:sp>
          <p:sp>
            <p:nvSpPr>
              <p:cNvPr id="46472" name="Rectangle 883"/>
              <p:cNvSpPr>
                <a:spLocks noChangeArrowheads="1"/>
              </p:cNvSpPr>
              <p:nvPr/>
            </p:nvSpPr>
            <p:spPr bwMode="auto">
              <a:xfrm>
                <a:off x="1799" y="2804"/>
                <a:ext cx="443" cy="1"/>
              </a:xfrm>
              <a:prstGeom prst="rect">
                <a:avLst/>
              </a:prstGeom>
              <a:solidFill>
                <a:srgbClr val="29B143"/>
              </a:solidFill>
              <a:ln w="9525">
                <a:noFill/>
                <a:miter lim="800000"/>
                <a:headEnd/>
                <a:tailEnd/>
              </a:ln>
            </p:spPr>
            <p:txBody>
              <a:bodyPr/>
              <a:lstStyle/>
              <a:p>
                <a:endParaRPr lang="en-GB"/>
              </a:p>
            </p:txBody>
          </p:sp>
          <p:pic>
            <p:nvPicPr>
              <p:cNvPr id="46473" name="Picture 884"/>
              <p:cNvPicPr>
                <a:picLocks noChangeAspect="1" noChangeArrowheads="1"/>
              </p:cNvPicPr>
              <p:nvPr/>
            </p:nvPicPr>
            <p:blipFill>
              <a:blip r:embed="rId539"/>
              <a:srcRect/>
              <a:stretch>
                <a:fillRect/>
              </a:stretch>
            </p:blipFill>
            <p:spPr bwMode="auto">
              <a:xfrm>
                <a:off x="1799" y="2804"/>
                <a:ext cx="443" cy="1"/>
              </a:xfrm>
              <a:prstGeom prst="rect">
                <a:avLst/>
              </a:prstGeom>
              <a:noFill/>
              <a:ln w="9525">
                <a:noFill/>
                <a:miter lim="800000"/>
                <a:headEnd/>
                <a:tailEnd/>
              </a:ln>
            </p:spPr>
          </p:pic>
          <p:sp>
            <p:nvSpPr>
              <p:cNvPr id="46474" name="Rectangle 885"/>
              <p:cNvSpPr>
                <a:spLocks noChangeArrowheads="1"/>
              </p:cNvSpPr>
              <p:nvPr/>
            </p:nvSpPr>
            <p:spPr bwMode="auto">
              <a:xfrm>
                <a:off x="1799" y="2804"/>
                <a:ext cx="443" cy="1"/>
              </a:xfrm>
              <a:prstGeom prst="rect">
                <a:avLst/>
              </a:prstGeom>
              <a:solidFill>
                <a:srgbClr val="29B143"/>
              </a:solidFill>
              <a:ln w="9525">
                <a:noFill/>
                <a:miter lim="800000"/>
                <a:headEnd/>
                <a:tailEnd/>
              </a:ln>
            </p:spPr>
            <p:txBody>
              <a:bodyPr/>
              <a:lstStyle/>
              <a:p>
                <a:endParaRPr lang="en-GB"/>
              </a:p>
            </p:txBody>
          </p:sp>
          <p:sp>
            <p:nvSpPr>
              <p:cNvPr id="46475" name="Rectangle 886"/>
              <p:cNvSpPr>
                <a:spLocks noChangeArrowheads="1"/>
              </p:cNvSpPr>
              <p:nvPr/>
            </p:nvSpPr>
            <p:spPr bwMode="auto">
              <a:xfrm>
                <a:off x="1799" y="2805"/>
                <a:ext cx="443" cy="5"/>
              </a:xfrm>
              <a:prstGeom prst="rect">
                <a:avLst/>
              </a:prstGeom>
              <a:solidFill>
                <a:srgbClr val="29B141"/>
              </a:solidFill>
              <a:ln w="9525">
                <a:noFill/>
                <a:miter lim="800000"/>
                <a:headEnd/>
                <a:tailEnd/>
              </a:ln>
            </p:spPr>
            <p:txBody>
              <a:bodyPr/>
              <a:lstStyle/>
              <a:p>
                <a:endParaRPr lang="en-GB"/>
              </a:p>
            </p:txBody>
          </p:sp>
          <p:pic>
            <p:nvPicPr>
              <p:cNvPr id="46476" name="Picture 887"/>
              <p:cNvPicPr>
                <a:picLocks noChangeAspect="1" noChangeArrowheads="1"/>
              </p:cNvPicPr>
              <p:nvPr/>
            </p:nvPicPr>
            <p:blipFill>
              <a:blip r:embed="rId540"/>
              <a:srcRect/>
              <a:stretch>
                <a:fillRect/>
              </a:stretch>
            </p:blipFill>
            <p:spPr bwMode="auto">
              <a:xfrm>
                <a:off x="1799" y="2805"/>
                <a:ext cx="443" cy="5"/>
              </a:xfrm>
              <a:prstGeom prst="rect">
                <a:avLst/>
              </a:prstGeom>
              <a:noFill/>
              <a:ln w="9525">
                <a:noFill/>
                <a:miter lim="800000"/>
                <a:headEnd/>
                <a:tailEnd/>
              </a:ln>
            </p:spPr>
          </p:pic>
          <p:sp>
            <p:nvSpPr>
              <p:cNvPr id="46477" name="Rectangle 888"/>
              <p:cNvSpPr>
                <a:spLocks noChangeArrowheads="1"/>
              </p:cNvSpPr>
              <p:nvPr/>
            </p:nvSpPr>
            <p:spPr bwMode="auto">
              <a:xfrm>
                <a:off x="1799" y="2805"/>
                <a:ext cx="443" cy="5"/>
              </a:xfrm>
              <a:prstGeom prst="rect">
                <a:avLst/>
              </a:prstGeom>
              <a:solidFill>
                <a:srgbClr val="29B141"/>
              </a:solidFill>
              <a:ln w="9525">
                <a:noFill/>
                <a:miter lim="800000"/>
                <a:headEnd/>
                <a:tailEnd/>
              </a:ln>
            </p:spPr>
            <p:txBody>
              <a:bodyPr/>
              <a:lstStyle/>
              <a:p>
                <a:endParaRPr lang="en-GB"/>
              </a:p>
            </p:txBody>
          </p:sp>
          <p:sp>
            <p:nvSpPr>
              <p:cNvPr id="46478" name="Rectangle 889"/>
              <p:cNvSpPr>
                <a:spLocks noChangeArrowheads="1"/>
              </p:cNvSpPr>
              <p:nvPr/>
            </p:nvSpPr>
            <p:spPr bwMode="auto">
              <a:xfrm>
                <a:off x="1799" y="2810"/>
                <a:ext cx="443" cy="6"/>
              </a:xfrm>
              <a:prstGeom prst="rect">
                <a:avLst/>
              </a:prstGeom>
              <a:solidFill>
                <a:srgbClr val="2BB141"/>
              </a:solidFill>
              <a:ln w="9525">
                <a:noFill/>
                <a:miter lim="800000"/>
                <a:headEnd/>
                <a:tailEnd/>
              </a:ln>
            </p:spPr>
            <p:txBody>
              <a:bodyPr/>
              <a:lstStyle/>
              <a:p>
                <a:endParaRPr lang="en-GB"/>
              </a:p>
            </p:txBody>
          </p:sp>
          <p:pic>
            <p:nvPicPr>
              <p:cNvPr id="46479" name="Picture 890"/>
              <p:cNvPicPr>
                <a:picLocks noChangeAspect="1" noChangeArrowheads="1"/>
              </p:cNvPicPr>
              <p:nvPr/>
            </p:nvPicPr>
            <p:blipFill>
              <a:blip r:embed="rId541"/>
              <a:srcRect/>
              <a:stretch>
                <a:fillRect/>
              </a:stretch>
            </p:blipFill>
            <p:spPr bwMode="auto">
              <a:xfrm>
                <a:off x="1799" y="2810"/>
                <a:ext cx="443" cy="6"/>
              </a:xfrm>
              <a:prstGeom prst="rect">
                <a:avLst/>
              </a:prstGeom>
              <a:noFill/>
              <a:ln w="9525">
                <a:noFill/>
                <a:miter lim="800000"/>
                <a:headEnd/>
                <a:tailEnd/>
              </a:ln>
            </p:spPr>
          </p:pic>
          <p:sp>
            <p:nvSpPr>
              <p:cNvPr id="46480" name="Rectangle 891"/>
              <p:cNvSpPr>
                <a:spLocks noChangeArrowheads="1"/>
              </p:cNvSpPr>
              <p:nvPr/>
            </p:nvSpPr>
            <p:spPr bwMode="auto">
              <a:xfrm>
                <a:off x="1799" y="2810"/>
                <a:ext cx="443" cy="6"/>
              </a:xfrm>
              <a:prstGeom prst="rect">
                <a:avLst/>
              </a:prstGeom>
              <a:solidFill>
                <a:srgbClr val="2BB141"/>
              </a:solidFill>
              <a:ln w="9525">
                <a:noFill/>
                <a:miter lim="800000"/>
                <a:headEnd/>
                <a:tailEnd/>
              </a:ln>
            </p:spPr>
            <p:txBody>
              <a:bodyPr/>
              <a:lstStyle/>
              <a:p>
                <a:endParaRPr lang="en-GB"/>
              </a:p>
            </p:txBody>
          </p:sp>
          <p:sp>
            <p:nvSpPr>
              <p:cNvPr id="46481" name="Rectangle 892"/>
              <p:cNvSpPr>
                <a:spLocks noChangeArrowheads="1"/>
              </p:cNvSpPr>
              <p:nvPr/>
            </p:nvSpPr>
            <p:spPr bwMode="auto">
              <a:xfrm>
                <a:off x="1799" y="2816"/>
                <a:ext cx="443" cy="6"/>
              </a:xfrm>
              <a:prstGeom prst="rect">
                <a:avLst/>
              </a:prstGeom>
              <a:solidFill>
                <a:srgbClr val="2DB141"/>
              </a:solidFill>
              <a:ln w="9525">
                <a:noFill/>
                <a:miter lim="800000"/>
                <a:headEnd/>
                <a:tailEnd/>
              </a:ln>
            </p:spPr>
            <p:txBody>
              <a:bodyPr/>
              <a:lstStyle/>
              <a:p>
                <a:endParaRPr lang="en-GB"/>
              </a:p>
            </p:txBody>
          </p:sp>
          <p:pic>
            <p:nvPicPr>
              <p:cNvPr id="46482" name="Picture 893"/>
              <p:cNvPicPr>
                <a:picLocks noChangeAspect="1" noChangeArrowheads="1"/>
              </p:cNvPicPr>
              <p:nvPr/>
            </p:nvPicPr>
            <p:blipFill>
              <a:blip r:embed="rId542"/>
              <a:srcRect/>
              <a:stretch>
                <a:fillRect/>
              </a:stretch>
            </p:blipFill>
            <p:spPr bwMode="auto">
              <a:xfrm>
                <a:off x="1799" y="2816"/>
                <a:ext cx="443" cy="6"/>
              </a:xfrm>
              <a:prstGeom prst="rect">
                <a:avLst/>
              </a:prstGeom>
              <a:noFill/>
              <a:ln w="9525">
                <a:noFill/>
                <a:miter lim="800000"/>
                <a:headEnd/>
                <a:tailEnd/>
              </a:ln>
            </p:spPr>
          </p:pic>
          <p:sp>
            <p:nvSpPr>
              <p:cNvPr id="46483" name="Rectangle 894"/>
              <p:cNvSpPr>
                <a:spLocks noChangeArrowheads="1"/>
              </p:cNvSpPr>
              <p:nvPr/>
            </p:nvSpPr>
            <p:spPr bwMode="auto">
              <a:xfrm>
                <a:off x="1799" y="2816"/>
                <a:ext cx="443" cy="6"/>
              </a:xfrm>
              <a:prstGeom prst="rect">
                <a:avLst/>
              </a:prstGeom>
              <a:solidFill>
                <a:srgbClr val="2DB141"/>
              </a:solidFill>
              <a:ln w="9525">
                <a:noFill/>
                <a:miter lim="800000"/>
                <a:headEnd/>
                <a:tailEnd/>
              </a:ln>
            </p:spPr>
            <p:txBody>
              <a:bodyPr/>
              <a:lstStyle/>
              <a:p>
                <a:endParaRPr lang="en-GB"/>
              </a:p>
            </p:txBody>
          </p:sp>
          <p:sp>
            <p:nvSpPr>
              <p:cNvPr id="46484" name="Rectangle 895"/>
              <p:cNvSpPr>
                <a:spLocks noChangeArrowheads="1"/>
              </p:cNvSpPr>
              <p:nvPr/>
            </p:nvSpPr>
            <p:spPr bwMode="auto">
              <a:xfrm>
                <a:off x="1799" y="2822"/>
                <a:ext cx="443" cy="2"/>
              </a:xfrm>
              <a:prstGeom prst="rect">
                <a:avLst/>
              </a:prstGeom>
              <a:solidFill>
                <a:srgbClr val="2FB141"/>
              </a:solidFill>
              <a:ln w="9525">
                <a:noFill/>
                <a:miter lim="800000"/>
                <a:headEnd/>
                <a:tailEnd/>
              </a:ln>
            </p:spPr>
            <p:txBody>
              <a:bodyPr/>
              <a:lstStyle/>
              <a:p>
                <a:endParaRPr lang="en-GB"/>
              </a:p>
            </p:txBody>
          </p:sp>
          <p:pic>
            <p:nvPicPr>
              <p:cNvPr id="46485" name="Picture 896"/>
              <p:cNvPicPr>
                <a:picLocks noChangeAspect="1" noChangeArrowheads="1"/>
              </p:cNvPicPr>
              <p:nvPr/>
            </p:nvPicPr>
            <p:blipFill>
              <a:blip r:embed="rId543"/>
              <a:srcRect/>
              <a:stretch>
                <a:fillRect/>
              </a:stretch>
            </p:blipFill>
            <p:spPr bwMode="auto">
              <a:xfrm>
                <a:off x="1799" y="2822"/>
                <a:ext cx="443" cy="2"/>
              </a:xfrm>
              <a:prstGeom prst="rect">
                <a:avLst/>
              </a:prstGeom>
              <a:noFill/>
              <a:ln w="9525">
                <a:noFill/>
                <a:miter lim="800000"/>
                <a:headEnd/>
                <a:tailEnd/>
              </a:ln>
            </p:spPr>
          </p:pic>
          <p:sp>
            <p:nvSpPr>
              <p:cNvPr id="46486" name="Rectangle 897"/>
              <p:cNvSpPr>
                <a:spLocks noChangeArrowheads="1"/>
              </p:cNvSpPr>
              <p:nvPr/>
            </p:nvSpPr>
            <p:spPr bwMode="auto">
              <a:xfrm>
                <a:off x="1799" y="2822"/>
                <a:ext cx="443" cy="2"/>
              </a:xfrm>
              <a:prstGeom prst="rect">
                <a:avLst/>
              </a:prstGeom>
              <a:solidFill>
                <a:srgbClr val="2FB141"/>
              </a:solidFill>
              <a:ln w="9525">
                <a:noFill/>
                <a:miter lim="800000"/>
                <a:headEnd/>
                <a:tailEnd/>
              </a:ln>
            </p:spPr>
            <p:txBody>
              <a:bodyPr/>
              <a:lstStyle/>
              <a:p>
                <a:endParaRPr lang="en-GB"/>
              </a:p>
            </p:txBody>
          </p:sp>
          <p:sp>
            <p:nvSpPr>
              <p:cNvPr id="46487" name="Rectangle 898"/>
              <p:cNvSpPr>
                <a:spLocks noChangeArrowheads="1"/>
              </p:cNvSpPr>
              <p:nvPr/>
            </p:nvSpPr>
            <p:spPr bwMode="auto">
              <a:xfrm>
                <a:off x="1799" y="2824"/>
                <a:ext cx="443" cy="3"/>
              </a:xfrm>
              <a:prstGeom prst="rect">
                <a:avLst/>
              </a:prstGeom>
              <a:solidFill>
                <a:srgbClr val="2FB33F"/>
              </a:solidFill>
              <a:ln w="9525">
                <a:noFill/>
                <a:miter lim="800000"/>
                <a:headEnd/>
                <a:tailEnd/>
              </a:ln>
            </p:spPr>
            <p:txBody>
              <a:bodyPr/>
              <a:lstStyle/>
              <a:p>
                <a:endParaRPr lang="en-GB"/>
              </a:p>
            </p:txBody>
          </p:sp>
          <p:pic>
            <p:nvPicPr>
              <p:cNvPr id="46488" name="Picture 899"/>
              <p:cNvPicPr>
                <a:picLocks noChangeAspect="1" noChangeArrowheads="1"/>
              </p:cNvPicPr>
              <p:nvPr/>
            </p:nvPicPr>
            <p:blipFill>
              <a:blip r:embed="rId544"/>
              <a:srcRect/>
              <a:stretch>
                <a:fillRect/>
              </a:stretch>
            </p:blipFill>
            <p:spPr bwMode="auto">
              <a:xfrm>
                <a:off x="1799" y="2824"/>
                <a:ext cx="443" cy="3"/>
              </a:xfrm>
              <a:prstGeom prst="rect">
                <a:avLst/>
              </a:prstGeom>
              <a:noFill/>
              <a:ln w="9525">
                <a:noFill/>
                <a:miter lim="800000"/>
                <a:headEnd/>
                <a:tailEnd/>
              </a:ln>
            </p:spPr>
          </p:pic>
          <p:sp>
            <p:nvSpPr>
              <p:cNvPr id="46489" name="Rectangle 900"/>
              <p:cNvSpPr>
                <a:spLocks noChangeArrowheads="1"/>
              </p:cNvSpPr>
              <p:nvPr/>
            </p:nvSpPr>
            <p:spPr bwMode="auto">
              <a:xfrm>
                <a:off x="1799" y="2824"/>
                <a:ext cx="443" cy="3"/>
              </a:xfrm>
              <a:prstGeom prst="rect">
                <a:avLst/>
              </a:prstGeom>
              <a:solidFill>
                <a:srgbClr val="2FB33F"/>
              </a:solidFill>
              <a:ln w="9525">
                <a:noFill/>
                <a:miter lim="800000"/>
                <a:headEnd/>
                <a:tailEnd/>
              </a:ln>
            </p:spPr>
            <p:txBody>
              <a:bodyPr/>
              <a:lstStyle/>
              <a:p>
                <a:endParaRPr lang="en-GB"/>
              </a:p>
            </p:txBody>
          </p:sp>
          <p:sp>
            <p:nvSpPr>
              <p:cNvPr id="46490" name="Rectangle 901"/>
              <p:cNvSpPr>
                <a:spLocks noChangeArrowheads="1"/>
              </p:cNvSpPr>
              <p:nvPr/>
            </p:nvSpPr>
            <p:spPr bwMode="auto">
              <a:xfrm>
                <a:off x="1799" y="2827"/>
                <a:ext cx="443" cy="6"/>
              </a:xfrm>
              <a:prstGeom prst="rect">
                <a:avLst/>
              </a:prstGeom>
              <a:solidFill>
                <a:srgbClr val="31B33F"/>
              </a:solidFill>
              <a:ln w="9525">
                <a:noFill/>
                <a:miter lim="800000"/>
                <a:headEnd/>
                <a:tailEnd/>
              </a:ln>
            </p:spPr>
            <p:txBody>
              <a:bodyPr/>
              <a:lstStyle/>
              <a:p>
                <a:endParaRPr lang="en-GB"/>
              </a:p>
            </p:txBody>
          </p:sp>
          <p:pic>
            <p:nvPicPr>
              <p:cNvPr id="46491" name="Picture 902"/>
              <p:cNvPicPr>
                <a:picLocks noChangeAspect="1" noChangeArrowheads="1"/>
              </p:cNvPicPr>
              <p:nvPr/>
            </p:nvPicPr>
            <p:blipFill>
              <a:blip r:embed="rId545"/>
              <a:srcRect/>
              <a:stretch>
                <a:fillRect/>
              </a:stretch>
            </p:blipFill>
            <p:spPr bwMode="auto">
              <a:xfrm>
                <a:off x="1799" y="2827"/>
                <a:ext cx="443" cy="6"/>
              </a:xfrm>
              <a:prstGeom prst="rect">
                <a:avLst/>
              </a:prstGeom>
              <a:noFill/>
              <a:ln w="9525">
                <a:noFill/>
                <a:miter lim="800000"/>
                <a:headEnd/>
                <a:tailEnd/>
              </a:ln>
            </p:spPr>
          </p:pic>
          <p:sp>
            <p:nvSpPr>
              <p:cNvPr id="46492" name="Rectangle 903"/>
              <p:cNvSpPr>
                <a:spLocks noChangeArrowheads="1"/>
              </p:cNvSpPr>
              <p:nvPr/>
            </p:nvSpPr>
            <p:spPr bwMode="auto">
              <a:xfrm>
                <a:off x="1799" y="2827"/>
                <a:ext cx="443" cy="6"/>
              </a:xfrm>
              <a:prstGeom prst="rect">
                <a:avLst/>
              </a:prstGeom>
              <a:solidFill>
                <a:srgbClr val="31B33F"/>
              </a:solidFill>
              <a:ln w="9525">
                <a:noFill/>
                <a:miter lim="800000"/>
                <a:headEnd/>
                <a:tailEnd/>
              </a:ln>
            </p:spPr>
            <p:txBody>
              <a:bodyPr/>
              <a:lstStyle/>
              <a:p>
                <a:endParaRPr lang="en-GB"/>
              </a:p>
            </p:txBody>
          </p:sp>
          <p:sp>
            <p:nvSpPr>
              <p:cNvPr id="46493" name="Rectangle 904"/>
              <p:cNvSpPr>
                <a:spLocks noChangeArrowheads="1"/>
              </p:cNvSpPr>
              <p:nvPr/>
            </p:nvSpPr>
            <p:spPr bwMode="auto">
              <a:xfrm>
                <a:off x="1799" y="2833"/>
                <a:ext cx="443" cy="6"/>
              </a:xfrm>
              <a:prstGeom prst="rect">
                <a:avLst/>
              </a:prstGeom>
              <a:solidFill>
                <a:srgbClr val="33B33F"/>
              </a:solidFill>
              <a:ln w="9525">
                <a:noFill/>
                <a:miter lim="800000"/>
                <a:headEnd/>
                <a:tailEnd/>
              </a:ln>
            </p:spPr>
            <p:txBody>
              <a:bodyPr/>
              <a:lstStyle/>
              <a:p>
                <a:endParaRPr lang="en-GB"/>
              </a:p>
            </p:txBody>
          </p:sp>
          <p:pic>
            <p:nvPicPr>
              <p:cNvPr id="46494" name="Picture 905"/>
              <p:cNvPicPr>
                <a:picLocks noChangeAspect="1" noChangeArrowheads="1"/>
              </p:cNvPicPr>
              <p:nvPr/>
            </p:nvPicPr>
            <p:blipFill>
              <a:blip r:embed="rId546"/>
              <a:srcRect/>
              <a:stretch>
                <a:fillRect/>
              </a:stretch>
            </p:blipFill>
            <p:spPr bwMode="auto">
              <a:xfrm>
                <a:off x="1799" y="2833"/>
                <a:ext cx="443" cy="6"/>
              </a:xfrm>
              <a:prstGeom prst="rect">
                <a:avLst/>
              </a:prstGeom>
              <a:noFill/>
              <a:ln w="9525">
                <a:noFill/>
                <a:miter lim="800000"/>
                <a:headEnd/>
                <a:tailEnd/>
              </a:ln>
            </p:spPr>
          </p:pic>
          <p:sp>
            <p:nvSpPr>
              <p:cNvPr id="46495" name="Rectangle 906"/>
              <p:cNvSpPr>
                <a:spLocks noChangeArrowheads="1"/>
              </p:cNvSpPr>
              <p:nvPr/>
            </p:nvSpPr>
            <p:spPr bwMode="auto">
              <a:xfrm>
                <a:off x="1799" y="2833"/>
                <a:ext cx="443" cy="6"/>
              </a:xfrm>
              <a:prstGeom prst="rect">
                <a:avLst/>
              </a:prstGeom>
              <a:solidFill>
                <a:srgbClr val="33B33F"/>
              </a:solidFill>
              <a:ln w="9525">
                <a:noFill/>
                <a:miter lim="800000"/>
                <a:headEnd/>
                <a:tailEnd/>
              </a:ln>
            </p:spPr>
            <p:txBody>
              <a:bodyPr/>
              <a:lstStyle/>
              <a:p>
                <a:endParaRPr lang="en-GB"/>
              </a:p>
            </p:txBody>
          </p:sp>
          <p:sp>
            <p:nvSpPr>
              <p:cNvPr id="46496" name="Rectangle 907"/>
              <p:cNvSpPr>
                <a:spLocks noChangeArrowheads="1"/>
              </p:cNvSpPr>
              <p:nvPr/>
            </p:nvSpPr>
            <p:spPr bwMode="auto">
              <a:xfrm>
                <a:off x="1799" y="2839"/>
                <a:ext cx="443" cy="4"/>
              </a:xfrm>
              <a:prstGeom prst="rect">
                <a:avLst/>
              </a:prstGeom>
              <a:solidFill>
                <a:srgbClr val="35B33F"/>
              </a:solidFill>
              <a:ln w="9525">
                <a:noFill/>
                <a:miter lim="800000"/>
                <a:headEnd/>
                <a:tailEnd/>
              </a:ln>
            </p:spPr>
            <p:txBody>
              <a:bodyPr/>
              <a:lstStyle/>
              <a:p>
                <a:endParaRPr lang="en-GB"/>
              </a:p>
            </p:txBody>
          </p:sp>
          <p:pic>
            <p:nvPicPr>
              <p:cNvPr id="46497" name="Picture 908"/>
              <p:cNvPicPr>
                <a:picLocks noChangeAspect="1" noChangeArrowheads="1"/>
              </p:cNvPicPr>
              <p:nvPr/>
            </p:nvPicPr>
            <p:blipFill>
              <a:blip r:embed="rId547"/>
              <a:srcRect/>
              <a:stretch>
                <a:fillRect/>
              </a:stretch>
            </p:blipFill>
            <p:spPr bwMode="auto">
              <a:xfrm>
                <a:off x="1799" y="2839"/>
                <a:ext cx="443" cy="4"/>
              </a:xfrm>
              <a:prstGeom prst="rect">
                <a:avLst/>
              </a:prstGeom>
              <a:noFill/>
              <a:ln w="9525">
                <a:noFill/>
                <a:miter lim="800000"/>
                <a:headEnd/>
                <a:tailEnd/>
              </a:ln>
            </p:spPr>
          </p:pic>
          <p:sp>
            <p:nvSpPr>
              <p:cNvPr id="46498" name="Rectangle 909"/>
              <p:cNvSpPr>
                <a:spLocks noChangeArrowheads="1"/>
              </p:cNvSpPr>
              <p:nvPr/>
            </p:nvSpPr>
            <p:spPr bwMode="auto">
              <a:xfrm>
                <a:off x="1799" y="2839"/>
                <a:ext cx="443" cy="4"/>
              </a:xfrm>
              <a:prstGeom prst="rect">
                <a:avLst/>
              </a:prstGeom>
              <a:solidFill>
                <a:srgbClr val="35B33F"/>
              </a:solidFill>
              <a:ln w="9525">
                <a:noFill/>
                <a:miter lim="800000"/>
                <a:headEnd/>
                <a:tailEnd/>
              </a:ln>
            </p:spPr>
            <p:txBody>
              <a:bodyPr/>
              <a:lstStyle/>
              <a:p>
                <a:endParaRPr lang="en-GB"/>
              </a:p>
            </p:txBody>
          </p:sp>
          <p:sp>
            <p:nvSpPr>
              <p:cNvPr id="46499" name="Rectangle 910"/>
              <p:cNvSpPr>
                <a:spLocks noChangeArrowheads="1"/>
              </p:cNvSpPr>
              <p:nvPr/>
            </p:nvSpPr>
            <p:spPr bwMode="auto">
              <a:xfrm>
                <a:off x="1799" y="2843"/>
                <a:ext cx="443" cy="2"/>
              </a:xfrm>
              <a:prstGeom prst="rect">
                <a:avLst/>
              </a:prstGeom>
              <a:solidFill>
                <a:srgbClr val="35B33D"/>
              </a:solidFill>
              <a:ln w="9525">
                <a:noFill/>
                <a:miter lim="800000"/>
                <a:headEnd/>
                <a:tailEnd/>
              </a:ln>
            </p:spPr>
            <p:txBody>
              <a:bodyPr/>
              <a:lstStyle/>
              <a:p>
                <a:endParaRPr lang="en-GB"/>
              </a:p>
            </p:txBody>
          </p:sp>
          <p:pic>
            <p:nvPicPr>
              <p:cNvPr id="46500" name="Picture 911"/>
              <p:cNvPicPr>
                <a:picLocks noChangeAspect="1" noChangeArrowheads="1"/>
              </p:cNvPicPr>
              <p:nvPr/>
            </p:nvPicPr>
            <p:blipFill>
              <a:blip r:embed="rId548"/>
              <a:srcRect/>
              <a:stretch>
                <a:fillRect/>
              </a:stretch>
            </p:blipFill>
            <p:spPr bwMode="auto">
              <a:xfrm>
                <a:off x="1799" y="2843"/>
                <a:ext cx="443" cy="2"/>
              </a:xfrm>
              <a:prstGeom prst="rect">
                <a:avLst/>
              </a:prstGeom>
              <a:noFill/>
              <a:ln w="9525">
                <a:noFill/>
                <a:miter lim="800000"/>
                <a:headEnd/>
                <a:tailEnd/>
              </a:ln>
            </p:spPr>
          </p:pic>
          <p:sp>
            <p:nvSpPr>
              <p:cNvPr id="46501" name="Rectangle 912"/>
              <p:cNvSpPr>
                <a:spLocks noChangeArrowheads="1"/>
              </p:cNvSpPr>
              <p:nvPr/>
            </p:nvSpPr>
            <p:spPr bwMode="auto">
              <a:xfrm>
                <a:off x="1799" y="2843"/>
                <a:ext cx="443" cy="2"/>
              </a:xfrm>
              <a:prstGeom prst="rect">
                <a:avLst/>
              </a:prstGeom>
              <a:solidFill>
                <a:srgbClr val="35B33D"/>
              </a:solidFill>
              <a:ln w="9525">
                <a:noFill/>
                <a:miter lim="800000"/>
                <a:headEnd/>
                <a:tailEnd/>
              </a:ln>
            </p:spPr>
            <p:txBody>
              <a:bodyPr/>
              <a:lstStyle/>
              <a:p>
                <a:endParaRPr lang="en-GB"/>
              </a:p>
            </p:txBody>
          </p:sp>
          <p:sp>
            <p:nvSpPr>
              <p:cNvPr id="46502" name="Rectangle 913"/>
              <p:cNvSpPr>
                <a:spLocks noChangeArrowheads="1"/>
              </p:cNvSpPr>
              <p:nvPr/>
            </p:nvSpPr>
            <p:spPr bwMode="auto">
              <a:xfrm>
                <a:off x="1799" y="2845"/>
                <a:ext cx="443" cy="5"/>
              </a:xfrm>
              <a:prstGeom prst="rect">
                <a:avLst/>
              </a:prstGeom>
              <a:solidFill>
                <a:srgbClr val="37B33D"/>
              </a:solidFill>
              <a:ln w="9525">
                <a:noFill/>
                <a:miter lim="800000"/>
                <a:headEnd/>
                <a:tailEnd/>
              </a:ln>
            </p:spPr>
            <p:txBody>
              <a:bodyPr/>
              <a:lstStyle/>
              <a:p>
                <a:endParaRPr lang="en-GB"/>
              </a:p>
            </p:txBody>
          </p:sp>
          <p:pic>
            <p:nvPicPr>
              <p:cNvPr id="46503" name="Picture 914"/>
              <p:cNvPicPr>
                <a:picLocks noChangeAspect="1" noChangeArrowheads="1"/>
              </p:cNvPicPr>
              <p:nvPr/>
            </p:nvPicPr>
            <p:blipFill>
              <a:blip r:embed="rId549"/>
              <a:srcRect/>
              <a:stretch>
                <a:fillRect/>
              </a:stretch>
            </p:blipFill>
            <p:spPr bwMode="auto">
              <a:xfrm>
                <a:off x="1799" y="2845"/>
                <a:ext cx="443" cy="5"/>
              </a:xfrm>
              <a:prstGeom prst="rect">
                <a:avLst/>
              </a:prstGeom>
              <a:noFill/>
              <a:ln w="9525">
                <a:noFill/>
                <a:miter lim="800000"/>
                <a:headEnd/>
                <a:tailEnd/>
              </a:ln>
            </p:spPr>
          </p:pic>
          <p:sp>
            <p:nvSpPr>
              <p:cNvPr id="46504" name="Rectangle 915"/>
              <p:cNvSpPr>
                <a:spLocks noChangeArrowheads="1"/>
              </p:cNvSpPr>
              <p:nvPr/>
            </p:nvSpPr>
            <p:spPr bwMode="auto">
              <a:xfrm>
                <a:off x="1799" y="2845"/>
                <a:ext cx="443" cy="5"/>
              </a:xfrm>
              <a:prstGeom prst="rect">
                <a:avLst/>
              </a:prstGeom>
              <a:solidFill>
                <a:srgbClr val="37B33D"/>
              </a:solidFill>
              <a:ln w="9525">
                <a:noFill/>
                <a:miter lim="800000"/>
                <a:headEnd/>
                <a:tailEnd/>
              </a:ln>
            </p:spPr>
            <p:txBody>
              <a:bodyPr/>
              <a:lstStyle/>
              <a:p>
                <a:endParaRPr lang="en-GB"/>
              </a:p>
            </p:txBody>
          </p:sp>
          <p:sp>
            <p:nvSpPr>
              <p:cNvPr id="46505" name="Rectangle 916"/>
              <p:cNvSpPr>
                <a:spLocks noChangeArrowheads="1"/>
              </p:cNvSpPr>
              <p:nvPr/>
            </p:nvSpPr>
            <p:spPr bwMode="auto">
              <a:xfrm>
                <a:off x="1799" y="2850"/>
                <a:ext cx="443" cy="6"/>
              </a:xfrm>
              <a:prstGeom prst="rect">
                <a:avLst/>
              </a:prstGeom>
              <a:solidFill>
                <a:srgbClr val="39B33D"/>
              </a:solidFill>
              <a:ln w="9525">
                <a:noFill/>
                <a:miter lim="800000"/>
                <a:headEnd/>
                <a:tailEnd/>
              </a:ln>
            </p:spPr>
            <p:txBody>
              <a:bodyPr/>
              <a:lstStyle/>
              <a:p>
                <a:endParaRPr lang="en-GB"/>
              </a:p>
            </p:txBody>
          </p:sp>
          <p:pic>
            <p:nvPicPr>
              <p:cNvPr id="46506" name="Picture 917"/>
              <p:cNvPicPr>
                <a:picLocks noChangeAspect="1" noChangeArrowheads="1"/>
              </p:cNvPicPr>
              <p:nvPr/>
            </p:nvPicPr>
            <p:blipFill>
              <a:blip r:embed="rId550"/>
              <a:srcRect/>
              <a:stretch>
                <a:fillRect/>
              </a:stretch>
            </p:blipFill>
            <p:spPr bwMode="auto">
              <a:xfrm>
                <a:off x="1799" y="2850"/>
                <a:ext cx="443" cy="6"/>
              </a:xfrm>
              <a:prstGeom prst="rect">
                <a:avLst/>
              </a:prstGeom>
              <a:noFill/>
              <a:ln w="9525">
                <a:noFill/>
                <a:miter lim="800000"/>
                <a:headEnd/>
                <a:tailEnd/>
              </a:ln>
            </p:spPr>
          </p:pic>
          <p:sp>
            <p:nvSpPr>
              <p:cNvPr id="46507" name="Rectangle 918"/>
              <p:cNvSpPr>
                <a:spLocks noChangeArrowheads="1"/>
              </p:cNvSpPr>
              <p:nvPr/>
            </p:nvSpPr>
            <p:spPr bwMode="auto">
              <a:xfrm>
                <a:off x="1799" y="2850"/>
                <a:ext cx="443" cy="6"/>
              </a:xfrm>
              <a:prstGeom prst="rect">
                <a:avLst/>
              </a:prstGeom>
              <a:solidFill>
                <a:srgbClr val="39B33D"/>
              </a:solidFill>
              <a:ln w="9525">
                <a:noFill/>
                <a:miter lim="800000"/>
                <a:headEnd/>
                <a:tailEnd/>
              </a:ln>
            </p:spPr>
            <p:txBody>
              <a:bodyPr/>
              <a:lstStyle/>
              <a:p>
                <a:endParaRPr lang="en-GB"/>
              </a:p>
            </p:txBody>
          </p:sp>
          <p:sp>
            <p:nvSpPr>
              <p:cNvPr id="46508" name="Rectangle 919"/>
              <p:cNvSpPr>
                <a:spLocks noChangeArrowheads="1"/>
              </p:cNvSpPr>
              <p:nvPr/>
            </p:nvSpPr>
            <p:spPr bwMode="auto">
              <a:xfrm>
                <a:off x="1799" y="2856"/>
                <a:ext cx="443" cy="6"/>
              </a:xfrm>
              <a:prstGeom prst="rect">
                <a:avLst/>
              </a:prstGeom>
              <a:solidFill>
                <a:srgbClr val="3BB33D"/>
              </a:solidFill>
              <a:ln w="9525">
                <a:noFill/>
                <a:miter lim="800000"/>
                <a:headEnd/>
                <a:tailEnd/>
              </a:ln>
            </p:spPr>
            <p:txBody>
              <a:bodyPr/>
              <a:lstStyle/>
              <a:p>
                <a:endParaRPr lang="en-GB"/>
              </a:p>
            </p:txBody>
          </p:sp>
          <p:pic>
            <p:nvPicPr>
              <p:cNvPr id="46509" name="Picture 920"/>
              <p:cNvPicPr>
                <a:picLocks noChangeAspect="1" noChangeArrowheads="1"/>
              </p:cNvPicPr>
              <p:nvPr/>
            </p:nvPicPr>
            <p:blipFill>
              <a:blip r:embed="rId551"/>
              <a:srcRect/>
              <a:stretch>
                <a:fillRect/>
              </a:stretch>
            </p:blipFill>
            <p:spPr bwMode="auto">
              <a:xfrm>
                <a:off x="1799" y="2856"/>
                <a:ext cx="443" cy="6"/>
              </a:xfrm>
              <a:prstGeom prst="rect">
                <a:avLst/>
              </a:prstGeom>
              <a:noFill/>
              <a:ln w="9525">
                <a:noFill/>
                <a:miter lim="800000"/>
                <a:headEnd/>
                <a:tailEnd/>
              </a:ln>
            </p:spPr>
          </p:pic>
          <p:sp>
            <p:nvSpPr>
              <p:cNvPr id="46510" name="Rectangle 921"/>
              <p:cNvSpPr>
                <a:spLocks noChangeArrowheads="1"/>
              </p:cNvSpPr>
              <p:nvPr/>
            </p:nvSpPr>
            <p:spPr bwMode="auto">
              <a:xfrm>
                <a:off x="1799" y="2856"/>
                <a:ext cx="443" cy="6"/>
              </a:xfrm>
              <a:prstGeom prst="rect">
                <a:avLst/>
              </a:prstGeom>
              <a:solidFill>
                <a:srgbClr val="3BB33D"/>
              </a:solidFill>
              <a:ln w="9525">
                <a:noFill/>
                <a:miter lim="800000"/>
                <a:headEnd/>
                <a:tailEnd/>
              </a:ln>
            </p:spPr>
            <p:txBody>
              <a:bodyPr/>
              <a:lstStyle/>
              <a:p>
                <a:endParaRPr lang="en-GB"/>
              </a:p>
            </p:txBody>
          </p:sp>
          <p:sp>
            <p:nvSpPr>
              <p:cNvPr id="46511" name="Rectangle 922"/>
              <p:cNvSpPr>
                <a:spLocks noChangeArrowheads="1"/>
              </p:cNvSpPr>
              <p:nvPr/>
            </p:nvSpPr>
            <p:spPr bwMode="auto">
              <a:xfrm>
                <a:off x="1799" y="2862"/>
                <a:ext cx="443" cy="6"/>
              </a:xfrm>
              <a:prstGeom prst="rect">
                <a:avLst/>
              </a:prstGeom>
              <a:solidFill>
                <a:srgbClr val="3DB33B"/>
              </a:solidFill>
              <a:ln w="9525">
                <a:noFill/>
                <a:miter lim="800000"/>
                <a:headEnd/>
                <a:tailEnd/>
              </a:ln>
            </p:spPr>
            <p:txBody>
              <a:bodyPr/>
              <a:lstStyle/>
              <a:p>
                <a:endParaRPr lang="en-GB"/>
              </a:p>
            </p:txBody>
          </p:sp>
          <p:pic>
            <p:nvPicPr>
              <p:cNvPr id="46512" name="Picture 923"/>
              <p:cNvPicPr>
                <a:picLocks noChangeAspect="1" noChangeArrowheads="1"/>
              </p:cNvPicPr>
              <p:nvPr/>
            </p:nvPicPr>
            <p:blipFill>
              <a:blip r:embed="rId552"/>
              <a:srcRect/>
              <a:stretch>
                <a:fillRect/>
              </a:stretch>
            </p:blipFill>
            <p:spPr bwMode="auto">
              <a:xfrm>
                <a:off x="1799" y="2862"/>
                <a:ext cx="443" cy="6"/>
              </a:xfrm>
              <a:prstGeom prst="rect">
                <a:avLst/>
              </a:prstGeom>
              <a:noFill/>
              <a:ln w="9525">
                <a:noFill/>
                <a:miter lim="800000"/>
                <a:headEnd/>
                <a:tailEnd/>
              </a:ln>
            </p:spPr>
          </p:pic>
          <p:sp>
            <p:nvSpPr>
              <p:cNvPr id="46513" name="Rectangle 924"/>
              <p:cNvSpPr>
                <a:spLocks noChangeArrowheads="1"/>
              </p:cNvSpPr>
              <p:nvPr/>
            </p:nvSpPr>
            <p:spPr bwMode="auto">
              <a:xfrm>
                <a:off x="1799" y="2862"/>
                <a:ext cx="443" cy="6"/>
              </a:xfrm>
              <a:prstGeom prst="rect">
                <a:avLst/>
              </a:prstGeom>
              <a:solidFill>
                <a:srgbClr val="3DB33B"/>
              </a:solidFill>
              <a:ln w="9525">
                <a:noFill/>
                <a:miter lim="800000"/>
                <a:headEnd/>
                <a:tailEnd/>
              </a:ln>
            </p:spPr>
            <p:txBody>
              <a:bodyPr/>
              <a:lstStyle/>
              <a:p>
                <a:endParaRPr lang="en-GB"/>
              </a:p>
            </p:txBody>
          </p:sp>
          <p:sp>
            <p:nvSpPr>
              <p:cNvPr id="46514" name="Rectangle 925"/>
              <p:cNvSpPr>
                <a:spLocks noChangeArrowheads="1"/>
              </p:cNvSpPr>
              <p:nvPr/>
            </p:nvSpPr>
            <p:spPr bwMode="auto">
              <a:xfrm>
                <a:off x="1799" y="2868"/>
                <a:ext cx="443" cy="5"/>
              </a:xfrm>
              <a:prstGeom prst="rect">
                <a:avLst/>
              </a:prstGeom>
              <a:solidFill>
                <a:srgbClr val="3FB33B"/>
              </a:solidFill>
              <a:ln w="9525">
                <a:noFill/>
                <a:miter lim="800000"/>
                <a:headEnd/>
                <a:tailEnd/>
              </a:ln>
            </p:spPr>
            <p:txBody>
              <a:bodyPr/>
              <a:lstStyle/>
              <a:p>
                <a:endParaRPr lang="en-GB"/>
              </a:p>
            </p:txBody>
          </p:sp>
          <p:pic>
            <p:nvPicPr>
              <p:cNvPr id="46515" name="Picture 926"/>
              <p:cNvPicPr>
                <a:picLocks noChangeAspect="1" noChangeArrowheads="1"/>
              </p:cNvPicPr>
              <p:nvPr/>
            </p:nvPicPr>
            <p:blipFill>
              <a:blip r:embed="rId553"/>
              <a:srcRect/>
              <a:stretch>
                <a:fillRect/>
              </a:stretch>
            </p:blipFill>
            <p:spPr bwMode="auto">
              <a:xfrm>
                <a:off x="1799" y="2868"/>
                <a:ext cx="443" cy="5"/>
              </a:xfrm>
              <a:prstGeom prst="rect">
                <a:avLst/>
              </a:prstGeom>
              <a:noFill/>
              <a:ln w="9525">
                <a:noFill/>
                <a:miter lim="800000"/>
                <a:headEnd/>
                <a:tailEnd/>
              </a:ln>
            </p:spPr>
          </p:pic>
          <p:sp>
            <p:nvSpPr>
              <p:cNvPr id="46516" name="Rectangle 927"/>
              <p:cNvSpPr>
                <a:spLocks noChangeArrowheads="1"/>
              </p:cNvSpPr>
              <p:nvPr/>
            </p:nvSpPr>
            <p:spPr bwMode="auto">
              <a:xfrm>
                <a:off x="1799" y="2868"/>
                <a:ext cx="443" cy="5"/>
              </a:xfrm>
              <a:prstGeom prst="rect">
                <a:avLst/>
              </a:prstGeom>
              <a:solidFill>
                <a:srgbClr val="3FB33B"/>
              </a:solidFill>
              <a:ln w="9525">
                <a:noFill/>
                <a:miter lim="800000"/>
                <a:headEnd/>
                <a:tailEnd/>
              </a:ln>
            </p:spPr>
            <p:txBody>
              <a:bodyPr/>
              <a:lstStyle/>
              <a:p>
                <a:endParaRPr lang="en-GB"/>
              </a:p>
            </p:txBody>
          </p:sp>
          <p:sp>
            <p:nvSpPr>
              <p:cNvPr id="46517" name="Rectangle 928"/>
              <p:cNvSpPr>
                <a:spLocks noChangeArrowheads="1"/>
              </p:cNvSpPr>
              <p:nvPr/>
            </p:nvSpPr>
            <p:spPr bwMode="auto">
              <a:xfrm>
                <a:off x="1799" y="2873"/>
                <a:ext cx="443" cy="6"/>
              </a:xfrm>
              <a:prstGeom prst="rect">
                <a:avLst/>
              </a:prstGeom>
              <a:solidFill>
                <a:srgbClr val="41B33B"/>
              </a:solidFill>
              <a:ln w="9525">
                <a:noFill/>
                <a:miter lim="800000"/>
                <a:headEnd/>
                <a:tailEnd/>
              </a:ln>
            </p:spPr>
            <p:txBody>
              <a:bodyPr/>
              <a:lstStyle/>
              <a:p>
                <a:endParaRPr lang="en-GB"/>
              </a:p>
            </p:txBody>
          </p:sp>
          <p:pic>
            <p:nvPicPr>
              <p:cNvPr id="46518" name="Picture 929"/>
              <p:cNvPicPr>
                <a:picLocks noChangeAspect="1" noChangeArrowheads="1"/>
              </p:cNvPicPr>
              <p:nvPr/>
            </p:nvPicPr>
            <p:blipFill>
              <a:blip r:embed="rId554"/>
              <a:srcRect/>
              <a:stretch>
                <a:fillRect/>
              </a:stretch>
            </p:blipFill>
            <p:spPr bwMode="auto">
              <a:xfrm>
                <a:off x="1799" y="2873"/>
                <a:ext cx="443" cy="6"/>
              </a:xfrm>
              <a:prstGeom prst="rect">
                <a:avLst/>
              </a:prstGeom>
              <a:noFill/>
              <a:ln w="9525">
                <a:noFill/>
                <a:miter lim="800000"/>
                <a:headEnd/>
                <a:tailEnd/>
              </a:ln>
            </p:spPr>
          </p:pic>
          <p:sp>
            <p:nvSpPr>
              <p:cNvPr id="46519" name="Rectangle 930"/>
              <p:cNvSpPr>
                <a:spLocks noChangeArrowheads="1"/>
              </p:cNvSpPr>
              <p:nvPr/>
            </p:nvSpPr>
            <p:spPr bwMode="auto">
              <a:xfrm>
                <a:off x="1799" y="2873"/>
                <a:ext cx="443" cy="6"/>
              </a:xfrm>
              <a:prstGeom prst="rect">
                <a:avLst/>
              </a:prstGeom>
              <a:solidFill>
                <a:srgbClr val="41B33B"/>
              </a:solidFill>
              <a:ln w="9525">
                <a:noFill/>
                <a:miter lim="800000"/>
                <a:headEnd/>
                <a:tailEnd/>
              </a:ln>
            </p:spPr>
            <p:txBody>
              <a:bodyPr/>
              <a:lstStyle/>
              <a:p>
                <a:endParaRPr lang="en-GB"/>
              </a:p>
            </p:txBody>
          </p:sp>
          <p:sp>
            <p:nvSpPr>
              <p:cNvPr id="46520" name="Rectangle 931"/>
              <p:cNvSpPr>
                <a:spLocks noChangeArrowheads="1"/>
              </p:cNvSpPr>
              <p:nvPr/>
            </p:nvSpPr>
            <p:spPr bwMode="auto">
              <a:xfrm>
                <a:off x="1799" y="2879"/>
                <a:ext cx="443" cy="1"/>
              </a:xfrm>
              <a:prstGeom prst="rect">
                <a:avLst/>
              </a:prstGeom>
              <a:solidFill>
                <a:srgbClr val="43B33B"/>
              </a:solidFill>
              <a:ln w="9525">
                <a:noFill/>
                <a:miter lim="800000"/>
                <a:headEnd/>
                <a:tailEnd/>
              </a:ln>
            </p:spPr>
            <p:txBody>
              <a:bodyPr/>
              <a:lstStyle/>
              <a:p>
                <a:endParaRPr lang="en-GB"/>
              </a:p>
            </p:txBody>
          </p:sp>
          <p:pic>
            <p:nvPicPr>
              <p:cNvPr id="46521" name="Picture 932"/>
              <p:cNvPicPr>
                <a:picLocks noChangeAspect="1" noChangeArrowheads="1"/>
              </p:cNvPicPr>
              <p:nvPr/>
            </p:nvPicPr>
            <p:blipFill>
              <a:blip r:embed="rId555"/>
              <a:srcRect/>
              <a:stretch>
                <a:fillRect/>
              </a:stretch>
            </p:blipFill>
            <p:spPr bwMode="auto">
              <a:xfrm>
                <a:off x="1799" y="2879"/>
                <a:ext cx="443" cy="1"/>
              </a:xfrm>
              <a:prstGeom prst="rect">
                <a:avLst/>
              </a:prstGeom>
              <a:noFill/>
              <a:ln w="9525">
                <a:noFill/>
                <a:miter lim="800000"/>
                <a:headEnd/>
                <a:tailEnd/>
              </a:ln>
            </p:spPr>
          </p:pic>
          <p:sp>
            <p:nvSpPr>
              <p:cNvPr id="46522" name="Rectangle 933"/>
              <p:cNvSpPr>
                <a:spLocks noChangeArrowheads="1"/>
              </p:cNvSpPr>
              <p:nvPr/>
            </p:nvSpPr>
            <p:spPr bwMode="auto">
              <a:xfrm>
                <a:off x="1799" y="2879"/>
                <a:ext cx="443" cy="1"/>
              </a:xfrm>
              <a:prstGeom prst="rect">
                <a:avLst/>
              </a:prstGeom>
              <a:solidFill>
                <a:srgbClr val="43B33B"/>
              </a:solidFill>
              <a:ln w="9525">
                <a:noFill/>
                <a:miter lim="800000"/>
                <a:headEnd/>
                <a:tailEnd/>
              </a:ln>
            </p:spPr>
            <p:txBody>
              <a:bodyPr/>
              <a:lstStyle/>
              <a:p>
                <a:endParaRPr lang="en-GB"/>
              </a:p>
            </p:txBody>
          </p:sp>
          <p:sp>
            <p:nvSpPr>
              <p:cNvPr id="46523" name="Rectangle 934"/>
              <p:cNvSpPr>
                <a:spLocks noChangeArrowheads="1"/>
              </p:cNvSpPr>
              <p:nvPr/>
            </p:nvSpPr>
            <p:spPr bwMode="auto">
              <a:xfrm>
                <a:off x="1799" y="2880"/>
                <a:ext cx="443" cy="5"/>
              </a:xfrm>
              <a:prstGeom prst="rect">
                <a:avLst/>
              </a:prstGeom>
              <a:solidFill>
                <a:srgbClr val="43B339"/>
              </a:solidFill>
              <a:ln w="9525">
                <a:noFill/>
                <a:miter lim="800000"/>
                <a:headEnd/>
                <a:tailEnd/>
              </a:ln>
            </p:spPr>
            <p:txBody>
              <a:bodyPr/>
              <a:lstStyle/>
              <a:p>
                <a:endParaRPr lang="en-GB"/>
              </a:p>
            </p:txBody>
          </p:sp>
          <p:pic>
            <p:nvPicPr>
              <p:cNvPr id="46524" name="Picture 935"/>
              <p:cNvPicPr>
                <a:picLocks noChangeAspect="1" noChangeArrowheads="1"/>
              </p:cNvPicPr>
              <p:nvPr/>
            </p:nvPicPr>
            <p:blipFill>
              <a:blip r:embed="rId556"/>
              <a:srcRect/>
              <a:stretch>
                <a:fillRect/>
              </a:stretch>
            </p:blipFill>
            <p:spPr bwMode="auto">
              <a:xfrm>
                <a:off x="1799" y="2880"/>
                <a:ext cx="443" cy="5"/>
              </a:xfrm>
              <a:prstGeom prst="rect">
                <a:avLst/>
              </a:prstGeom>
              <a:noFill/>
              <a:ln w="9525">
                <a:noFill/>
                <a:miter lim="800000"/>
                <a:headEnd/>
                <a:tailEnd/>
              </a:ln>
            </p:spPr>
          </p:pic>
          <p:sp>
            <p:nvSpPr>
              <p:cNvPr id="46525" name="Rectangle 936"/>
              <p:cNvSpPr>
                <a:spLocks noChangeArrowheads="1"/>
              </p:cNvSpPr>
              <p:nvPr/>
            </p:nvSpPr>
            <p:spPr bwMode="auto">
              <a:xfrm>
                <a:off x="1799" y="2880"/>
                <a:ext cx="443" cy="5"/>
              </a:xfrm>
              <a:prstGeom prst="rect">
                <a:avLst/>
              </a:prstGeom>
              <a:solidFill>
                <a:srgbClr val="43B339"/>
              </a:solidFill>
              <a:ln w="9525">
                <a:noFill/>
                <a:miter lim="800000"/>
                <a:headEnd/>
                <a:tailEnd/>
              </a:ln>
            </p:spPr>
            <p:txBody>
              <a:bodyPr/>
              <a:lstStyle/>
              <a:p>
                <a:endParaRPr lang="en-GB"/>
              </a:p>
            </p:txBody>
          </p:sp>
          <p:sp>
            <p:nvSpPr>
              <p:cNvPr id="46526" name="Rectangle 937"/>
              <p:cNvSpPr>
                <a:spLocks noChangeArrowheads="1"/>
              </p:cNvSpPr>
              <p:nvPr/>
            </p:nvSpPr>
            <p:spPr bwMode="auto">
              <a:xfrm>
                <a:off x="1799" y="2885"/>
                <a:ext cx="443" cy="6"/>
              </a:xfrm>
              <a:prstGeom prst="rect">
                <a:avLst/>
              </a:prstGeom>
              <a:solidFill>
                <a:srgbClr val="45B339"/>
              </a:solidFill>
              <a:ln w="9525">
                <a:noFill/>
                <a:miter lim="800000"/>
                <a:headEnd/>
                <a:tailEnd/>
              </a:ln>
            </p:spPr>
            <p:txBody>
              <a:bodyPr/>
              <a:lstStyle/>
              <a:p>
                <a:endParaRPr lang="en-GB"/>
              </a:p>
            </p:txBody>
          </p:sp>
          <p:pic>
            <p:nvPicPr>
              <p:cNvPr id="46527" name="Picture 938"/>
              <p:cNvPicPr>
                <a:picLocks noChangeAspect="1" noChangeArrowheads="1"/>
              </p:cNvPicPr>
              <p:nvPr/>
            </p:nvPicPr>
            <p:blipFill>
              <a:blip r:embed="rId557"/>
              <a:srcRect/>
              <a:stretch>
                <a:fillRect/>
              </a:stretch>
            </p:blipFill>
            <p:spPr bwMode="auto">
              <a:xfrm>
                <a:off x="1799" y="2885"/>
                <a:ext cx="443" cy="6"/>
              </a:xfrm>
              <a:prstGeom prst="rect">
                <a:avLst/>
              </a:prstGeom>
              <a:noFill/>
              <a:ln w="9525">
                <a:noFill/>
                <a:miter lim="800000"/>
                <a:headEnd/>
                <a:tailEnd/>
              </a:ln>
            </p:spPr>
          </p:pic>
          <p:sp>
            <p:nvSpPr>
              <p:cNvPr id="46528" name="Rectangle 939"/>
              <p:cNvSpPr>
                <a:spLocks noChangeArrowheads="1"/>
              </p:cNvSpPr>
              <p:nvPr/>
            </p:nvSpPr>
            <p:spPr bwMode="auto">
              <a:xfrm>
                <a:off x="1799" y="2885"/>
                <a:ext cx="443" cy="6"/>
              </a:xfrm>
              <a:prstGeom prst="rect">
                <a:avLst/>
              </a:prstGeom>
              <a:solidFill>
                <a:srgbClr val="45B339"/>
              </a:solidFill>
              <a:ln w="9525">
                <a:noFill/>
                <a:miter lim="800000"/>
                <a:headEnd/>
                <a:tailEnd/>
              </a:ln>
            </p:spPr>
            <p:txBody>
              <a:bodyPr/>
              <a:lstStyle/>
              <a:p>
                <a:endParaRPr lang="en-GB"/>
              </a:p>
            </p:txBody>
          </p:sp>
          <p:sp>
            <p:nvSpPr>
              <p:cNvPr id="46529" name="Rectangle 940"/>
              <p:cNvSpPr>
                <a:spLocks noChangeArrowheads="1"/>
              </p:cNvSpPr>
              <p:nvPr/>
            </p:nvSpPr>
            <p:spPr bwMode="auto">
              <a:xfrm>
                <a:off x="1799" y="2891"/>
                <a:ext cx="443" cy="5"/>
              </a:xfrm>
              <a:prstGeom prst="rect">
                <a:avLst/>
              </a:prstGeom>
              <a:solidFill>
                <a:srgbClr val="47B339"/>
              </a:solidFill>
              <a:ln w="9525">
                <a:noFill/>
                <a:miter lim="800000"/>
                <a:headEnd/>
                <a:tailEnd/>
              </a:ln>
            </p:spPr>
            <p:txBody>
              <a:bodyPr/>
              <a:lstStyle/>
              <a:p>
                <a:endParaRPr lang="en-GB"/>
              </a:p>
            </p:txBody>
          </p:sp>
          <p:pic>
            <p:nvPicPr>
              <p:cNvPr id="46530" name="Picture 941"/>
              <p:cNvPicPr>
                <a:picLocks noChangeAspect="1" noChangeArrowheads="1"/>
              </p:cNvPicPr>
              <p:nvPr/>
            </p:nvPicPr>
            <p:blipFill>
              <a:blip r:embed="rId558"/>
              <a:srcRect/>
              <a:stretch>
                <a:fillRect/>
              </a:stretch>
            </p:blipFill>
            <p:spPr bwMode="auto">
              <a:xfrm>
                <a:off x="1799" y="2891"/>
                <a:ext cx="443" cy="5"/>
              </a:xfrm>
              <a:prstGeom prst="rect">
                <a:avLst/>
              </a:prstGeom>
              <a:noFill/>
              <a:ln w="9525">
                <a:noFill/>
                <a:miter lim="800000"/>
                <a:headEnd/>
                <a:tailEnd/>
              </a:ln>
            </p:spPr>
          </p:pic>
          <p:sp>
            <p:nvSpPr>
              <p:cNvPr id="46531" name="Rectangle 942"/>
              <p:cNvSpPr>
                <a:spLocks noChangeArrowheads="1"/>
              </p:cNvSpPr>
              <p:nvPr/>
            </p:nvSpPr>
            <p:spPr bwMode="auto">
              <a:xfrm>
                <a:off x="1799" y="2891"/>
                <a:ext cx="443" cy="5"/>
              </a:xfrm>
              <a:prstGeom prst="rect">
                <a:avLst/>
              </a:prstGeom>
              <a:solidFill>
                <a:srgbClr val="47B339"/>
              </a:solidFill>
              <a:ln w="9525">
                <a:noFill/>
                <a:miter lim="800000"/>
                <a:headEnd/>
                <a:tailEnd/>
              </a:ln>
            </p:spPr>
            <p:txBody>
              <a:bodyPr/>
              <a:lstStyle/>
              <a:p>
                <a:endParaRPr lang="en-GB"/>
              </a:p>
            </p:txBody>
          </p:sp>
          <p:sp>
            <p:nvSpPr>
              <p:cNvPr id="46532" name="Rectangle 943"/>
              <p:cNvSpPr>
                <a:spLocks noChangeArrowheads="1"/>
              </p:cNvSpPr>
              <p:nvPr/>
            </p:nvSpPr>
            <p:spPr bwMode="auto">
              <a:xfrm>
                <a:off x="1799" y="2896"/>
                <a:ext cx="443" cy="2"/>
              </a:xfrm>
              <a:prstGeom prst="rect">
                <a:avLst/>
              </a:prstGeom>
              <a:solidFill>
                <a:srgbClr val="49B339"/>
              </a:solidFill>
              <a:ln w="9525">
                <a:noFill/>
                <a:miter lim="800000"/>
                <a:headEnd/>
                <a:tailEnd/>
              </a:ln>
            </p:spPr>
            <p:txBody>
              <a:bodyPr/>
              <a:lstStyle/>
              <a:p>
                <a:endParaRPr lang="en-GB"/>
              </a:p>
            </p:txBody>
          </p:sp>
          <p:pic>
            <p:nvPicPr>
              <p:cNvPr id="46533" name="Picture 944"/>
              <p:cNvPicPr>
                <a:picLocks noChangeAspect="1" noChangeArrowheads="1"/>
              </p:cNvPicPr>
              <p:nvPr/>
            </p:nvPicPr>
            <p:blipFill>
              <a:blip r:embed="rId559"/>
              <a:srcRect/>
              <a:stretch>
                <a:fillRect/>
              </a:stretch>
            </p:blipFill>
            <p:spPr bwMode="auto">
              <a:xfrm>
                <a:off x="1799" y="2896"/>
                <a:ext cx="443" cy="2"/>
              </a:xfrm>
              <a:prstGeom prst="rect">
                <a:avLst/>
              </a:prstGeom>
              <a:noFill/>
              <a:ln w="9525">
                <a:noFill/>
                <a:miter lim="800000"/>
                <a:headEnd/>
                <a:tailEnd/>
              </a:ln>
            </p:spPr>
          </p:pic>
          <p:sp>
            <p:nvSpPr>
              <p:cNvPr id="46534" name="Rectangle 945"/>
              <p:cNvSpPr>
                <a:spLocks noChangeArrowheads="1"/>
              </p:cNvSpPr>
              <p:nvPr/>
            </p:nvSpPr>
            <p:spPr bwMode="auto">
              <a:xfrm>
                <a:off x="1799" y="2896"/>
                <a:ext cx="443" cy="2"/>
              </a:xfrm>
              <a:prstGeom prst="rect">
                <a:avLst/>
              </a:prstGeom>
              <a:solidFill>
                <a:srgbClr val="49B339"/>
              </a:solidFill>
              <a:ln w="9525">
                <a:noFill/>
                <a:miter lim="800000"/>
                <a:headEnd/>
                <a:tailEnd/>
              </a:ln>
            </p:spPr>
            <p:txBody>
              <a:bodyPr/>
              <a:lstStyle/>
              <a:p>
                <a:endParaRPr lang="en-GB"/>
              </a:p>
            </p:txBody>
          </p:sp>
          <p:sp>
            <p:nvSpPr>
              <p:cNvPr id="46535" name="Rectangle 946"/>
              <p:cNvSpPr>
                <a:spLocks noChangeArrowheads="1"/>
              </p:cNvSpPr>
              <p:nvPr/>
            </p:nvSpPr>
            <p:spPr bwMode="auto">
              <a:xfrm>
                <a:off x="1799" y="2898"/>
                <a:ext cx="443" cy="4"/>
              </a:xfrm>
              <a:prstGeom prst="rect">
                <a:avLst/>
              </a:prstGeom>
              <a:solidFill>
                <a:srgbClr val="49B337"/>
              </a:solidFill>
              <a:ln w="9525">
                <a:noFill/>
                <a:miter lim="800000"/>
                <a:headEnd/>
                <a:tailEnd/>
              </a:ln>
            </p:spPr>
            <p:txBody>
              <a:bodyPr/>
              <a:lstStyle/>
              <a:p>
                <a:endParaRPr lang="en-GB"/>
              </a:p>
            </p:txBody>
          </p:sp>
          <p:pic>
            <p:nvPicPr>
              <p:cNvPr id="46536" name="Picture 947"/>
              <p:cNvPicPr>
                <a:picLocks noChangeAspect="1" noChangeArrowheads="1"/>
              </p:cNvPicPr>
              <p:nvPr/>
            </p:nvPicPr>
            <p:blipFill>
              <a:blip r:embed="rId560"/>
              <a:srcRect/>
              <a:stretch>
                <a:fillRect/>
              </a:stretch>
            </p:blipFill>
            <p:spPr bwMode="auto">
              <a:xfrm>
                <a:off x="1799" y="2898"/>
                <a:ext cx="443" cy="4"/>
              </a:xfrm>
              <a:prstGeom prst="rect">
                <a:avLst/>
              </a:prstGeom>
              <a:noFill/>
              <a:ln w="9525">
                <a:noFill/>
                <a:miter lim="800000"/>
                <a:headEnd/>
                <a:tailEnd/>
              </a:ln>
            </p:spPr>
          </p:pic>
          <p:sp>
            <p:nvSpPr>
              <p:cNvPr id="46537" name="Rectangle 948"/>
              <p:cNvSpPr>
                <a:spLocks noChangeArrowheads="1"/>
              </p:cNvSpPr>
              <p:nvPr/>
            </p:nvSpPr>
            <p:spPr bwMode="auto">
              <a:xfrm>
                <a:off x="1799" y="2898"/>
                <a:ext cx="443" cy="4"/>
              </a:xfrm>
              <a:prstGeom prst="rect">
                <a:avLst/>
              </a:prstGeom>
              <a:solidFill>
                <a:srgbClr val="49B337"/>
              </a:solidFill>
              <a:ln w="9525">
                <a:noFill/>
                <a:miter lim="800000"/>
                <a:headEnd/>
                <a:tailEnd/>
              </a:ln>
            </p:spPr>
            <p:txBody>
              <a:bodyPr/>
              <a:lstStyle/>
              <a:p>
                <a:endParaRPr lang="en-GB"/>
              </a:p>
            </p:txBody>
          </p:sp>
          <p:sp>
            <p:nvSpPr>
              <p:cNvPr id="46538" name="Rectangle 949"/>
              <p:cNvSpPr>
                <a:spLocks noChangeArrowheads="1"/>
              </p:cNvSpPr>
              <p:nvPr/>
            </p:nvSpPr>
            <p:spPr bwMode="auto">
              <a:xfrm>
                <a:off x="1799" y="2902"/>
                <a:ext cx="443" cy="6"/>
              </a:xfrm>
              <a:prstGeom prst="rect">
                <a:avLst/>
              </a:prstGeom>
              <a:solidFill>
                <a:srgbClr val="4BB337"/>
              </a:solidFill>
              <a:ln w="9525">
                <a:noFill/>
                <a:miter lim="800000"/>
                <a:headEnd/>
                <a:tailEnd/>
              </a:ln>
            </p:spPr>
            <p:txBody>
              <a:bodyPr/>
              <a:lstStyle/>
              <a:p>
                <a:endParaRPr lang="en-GB"/>
              </a:p>
            </p:txBody>
          </p:sp>
          <p:pic>
            <p:nvPicPr>
              <p:cNvPr id="46539" name="Picture 950"/>
              <p:cNvPicPr>
                <a:picLocks noChangeAspect="1" noChangeArrowheads="1"/>
              </p:cNvPicPr>
              <p:nvPr/>
            </p:nvPicPr>
            <p:blipFill>
              <a:blip r:embed="rId561"/>
              <a:srcRect/>
              <a:stretch>
                <a:fillRect/>
              </a:stretch>
            </p:blipFill>
            <p:spPr bwMode="auto">
              <a:xfrm>
                <a:off x="1799" y="2902"/>
                <a:ext cx="443" cy="6"/>
              </a:xfrm>
              <a:prstGeom prst="rect">
                <a:avLst/>
              </a:prstGeom>
              <a:noFill/>
              <a:ln w="9525">
                <a:noFill/>
                <a:miter lim="800000"/>
                <a:headEnd/>
                <a:tailEnd/>
              </a:ln>
            </p:spPr>
          </p:pic>
          <p:sp>
            <p:nvSpPr>
              <p:cNvPr id="46540" name="Rectangle 951"/>
              <p:cNvSpPr>
                <a:spLocks noChangeArrowheads="1"/>
              </p:cNvSpPr>
              <p:nvPr/>
            </p:nvSpPr>
            <p:spPr bwMode="auto">
              <a:xfrm>
                <a:off x="1799" y="2902"/>
                <a:ext cx="443" cy="6"/>
              </a:xfrm>
              <a:prstGeom prst="rect">
                <a:avLst/>
              </a:prstGeom>
              <a:solidFill>
                <a:srgbClr val="4BB337"/>
              </a:solidFill>
              <a:ln w="9525">
                <a:noFill/>
                <a:miter lim="800000"/>
                <a:headEnd/>
                <a:tailEnd/>
              </a:ln>
            </p:spPr>
            <p:txBody>
              <a:bodyPr/>
              <a:lstStyle/>
              <a:p>
                <a:endParaRPr lang="en-GB"/>
              </a:p>
            </p:txBody>
          </p:sp>
          <p:sp>
            <p:nvSpPr>
              <p:cNvPr id="46541" name="Rectangle 952"/>
              <p:cNvSpPr>
                <a:spLocks noChangeArrowheads="1"/>
              </p:cNvSpPr>
              <p:nvPr/>
            </p:nvSpPr>
            <p:spPr bwMode="auto">
              <a:xfrm>
                <a:off x="1799" y="2908"/>
                <a:ext cx="443" cy="6"/>
              </a:xfrm>
              <a:prstGeom prst="rect">
                <a:avLst/>
              </a:prstGeom>
              <a:solidFill>
                <a:srgbClr val="4DB337"/>
              </a:solidFill>
              <a:ln w="9525">
                <a:noFill/>
                <a:miter lim="800000"/>
                <a:headEnd/>
                <a:tailEnd/>
              </a:ln>
            </p:spPr>
            <p:txBody>
              <a:bodyPr/>
              <a:lstStyle/>
              <a:p>
                <a:endParaRPr lang="en-GB"/>
              </a:p>
            </p:txBody>
          </p:sp>
          <p:pic>
            <p:nvPicPr>
              <p:cNvPr id="46542" name="Picture 953"/>
              <p:cNvPicPr>
                <a:picLocks noChangeAspect="1" noChangeArrowheads="1"/>
              </p:cNvPicPr>
              <p:nvPr/>
            </p:nvPicPr>
            <p:blipFill>
              <a:blip r:embed="rId562"/>
              <a:srcRect/>
              <a:stretch>
                <a:fillRect/>
              </a:stretch>
            </p:blipFill>
            <p:spPr bwMode="auto">
              <a:xfrm>
                <a:off x="1799" y="2908"/>
                <a:ext cx="443" cy="6"/>
              </a:xfrm>
              <a:prstGeom prst="rect">
                <a:avLst/>
              </a:prstGeom>
              <a:noFill/>
              <a:ln w="9525">
                <a:noFill/>
                <a:miter lim="800000"/>
                <a:headEnd/>
                <a:tailEnd/>
              </a:ln>
            </p:spPr>
          </p:pic>
          <p:sp>
            <p:nvSpPr>
              <p:cNvPr id="46543" name="Rectangle 954"/>
              <p:cNvSpPr>
                <a:spLocks noChangeArrowheads="1"/>
              </p:cNvSpPr>
              <p:nvPr/>
            </p:nvSpPr>
            <p:spPr bwMode="auto">
              <a:xfrm>
                <a:off x="1799" y="2908"/>
                <a:ext cx="443" cy="6"/>
              </a:xfrm>
              <a:prstGeom prst="rect">
                <a:avLst/>
              </a:prstGeom>
              <a:solidFill>
                <a:srgbClr val="4DB337"/>
              </a:solidFill>
              <a:ln w="9525">
                <a:noFill/>
                <a:miter lim="800000"/>
                <a:headEnd/>
                <a:tailEnd/>
              </a:ln>
            </p:spPr>
            <p:txBody>
              <a:bodyPr/>
              <a:lstStyle/>
              <a:p>
                <a:endParaRPr lang="en-GB"/>
              </a:p>
            </p:txBody>
          </p:sp>
          <p:sp>
            <p:nvSpPr>
              <p:cNvPr id="46544" name="Rectangle 955"/>
              <p:cNvSpPr>
                <a:spLocks noChangeArrowheads="1"/>
              </p:cNvSpPr>
              <p:nvPr/>
            </p:nvSpPr>
            <p:spPr bwMode="auto">
              <a:xfrm>
                <a:off x="1799" y="2914"/>
                <a:ext cx="443" cy="4"/>
              </a:xfrm>
              <a:prstGeom prst="rect">
                <a:avLst/>
              </a:prstGeom>
              <a:solidFill>
                <a:srgbClr val="4FB337"/>
              </a:solidFill>
              <a:ln w="9525">
                <a:noFill/>
                <a:miter lim="800000"/>
                <a:headEnd/>
                <a:tailEnd/>
              </a:ln>
            </p:spPr>
            <p:txBody>
              <a:bodyPr/>
              <a:lstStyle/>
              <a:p>
                <a:endParaRPr lang="en-GB"/>
              </a:p>
            </p:txBody>
          </p:sp>
          <p:pic>
            <p:nvPicPr>
              <p:cNvPr id="46545" name="Picture 956"/>
              <p:cNvPicPr>
                <a:picLocks noChangeAspect="1" noChangeArrowheads="1"/>
              </p:cNvPicPr>
              <p:nvPr/>
            </p:nvPicPr>
            <p:blipFill>
              <a:blip r:embed="rId563"/>
              <a:srcRect/>
              <a:stretch>
                <a:fillRect/>
              </a:stretch>
            </p:blipFill>
            <p:spPr bwMode="auto">
              <a:xfrm>
                <a:off x="1799" y="2914"/>
                <a:ext cx="443" cy="4"/>
              </a:xfrm>
              <a:prstGeom prst="rect">
                <a:avLst/>
              </a:prstGeom>
              <a:noFill/>
              <a:ln w="9525">
                <a:noFill/>
                <a:miter lim="800000"/>
                <a:headEnd/>
                <a:tailEnd/>
              </a:ln>
            </p:spPr>
          </p:pic>
          <p:sp>
            <p:nvSpPr>
              <p:cNvPr id="46546" name="Rectangle 957"/>
              <p:cNvSpPr>
                <a:spLocks noChangeArrowheads="1"/>
              </p:cNvSpPr>
              <p:nvPr/>
            </p:nvSpPr>
            <p:spPr bwMode="auto">
              <a:xfrm>
                <a:off x="1799" y="2914"/>
                <a:ext cx="443" cy="4"/>
              </a:xfrm>
              <a:prstGeom prst="rect">
                <a:avLst/>
              </a:prstGeom>
              <a:solidFill>
                <a:srgbClr val="4FB337"/>
              </a:solidFill>
              <a:ln w="9525">
                <a:noFill/>
                <a:miter lim="800000"/>
                <a:headEnd/>
                <a:tailEnd/>
              </a:ln>
            </p:spPr>
            <p:txBody>
              <a:bodyPr/>
              <a:lstStyle/>
              <a:p>
                <a:endParaRPr lang="en-GB"/>
              </a:p>
            </p:txBody>
          </p:sp>
          <p:sp>
            <p:nvSpPr>
              <p:cNvPr id="46547" name="Rectangle 958"/>
              <p:cNvSpPr>
                <a:spLocks noChangeArrowheads="1"/>
              </p:cNvSpPr>
              <p:nvPr/>
            </p:nvSpPr>
            <p:spPr bwMode="auto">
              <a:xfrm>
                <a:off x="1799" y="2918"/>
                <a:ext cx="443" cy="2"/>
              </a:xfrm>
              <a:prstGeom prst="rect">
                <a:avLst/>
              </a:prstGeom>
              <a:solidFill>
                <a:srgbClr val="4FB535"/>
              </a:solidFill>
              <a:ln w="9525">
                <a:noFill/>
                <a:miter lim="800000"/>
                <a:headEnd/>
                <a:tailEnd/>
              </a:ln>
            </p:spPr>
            <p:txBody>
              <a:bodyPr/>
              <a:lstStyle/>
              <a:p>
                <a:endParaRPr lang="en-GB"/>
              </a:p>
            </p:txBody>
          </p:sp>
          <p:pic>
            <p:nvPicPr>
              <p:cNvPr id="46548" name="Picture 959"/>
              <p:cNvPicPr>
                <a:picLocks noChangeAspect="1" noChangeArrowheads="1"/>
              </p:cNvPicPr>
              <p:nvPr/>
            </p:nvPicPr>
            <p:blipFill>
              <a:blip r:embed="rId564"/>
              <a:srcRect/>
              <a:stretch>
                <a:fillRect/>
              </a:stretch>
            </p:blipFill>
            <p:spPr bwMode="auto">
              <a:xfrm>
                <a:off x="1799" y="2918"/>
                <a:ext cx="443" cy="2"/>
              </a:xfrm>
              <a:prstGeom prst="rect">
                <a:avLst/>
              </a:prstGeom>
              <a:noFill/>
              <a:ln w="9525">
                <a:noFill/>
                <a:miter lim="800000"/>
                <a:headEnd/>
                <a:tailEnd/>
              </a:ln>
            </p:spPr>
          </p:pic>
          <p:sp>
            <p:nvSpPr>
              <p:cNvPr id="46549" name="Rectangle 960"/>
              <p:cNvSpPr>
                <a:spLocks noChangeArrowheads="1"/>
              </p:cNvSpPr>
              <p:nvPr/>
            </p:nvSpPr>
            <p:spPr bwMode="auto">
              <a:xfrm>
                <a:off x="1799" y="2918"/>
                <a:ext cx="443" cy="2"/>
              </a:xfrm>
              <a:prstGeom prst="rect">
                <a:avLst/>
              </a:prstGeom>
              <a:solidFill>
                <a:srgbClr val="4FB535"/>
              </a:solidFill>
              <a:ln w="9525">
                <a:noFill/>
                <a:miter lim="800000"/>
                <a:headEnd/>
                <a:tailEnd/>
              </a:ln>
            </p:spPr>
            <p:txBody>
              <a:bodyPr/>
              <a:lstStyle/>
              <a:p>
                <a:endParaRPr lang="en-GB"/>
              </a:p>
            </p:txBody>
          </p:sp>
          <p:sp>
            <p:nvSpPr>
              <p:cNvPr id="46550" name="Rectangle 961"/>
              <p:cNvSpPr>
                <a:spLocks noChangeArrowheads="1"/>
              </p:cNvSpPr>
              <p:nvPr/>
            </p:nvSpPr>
            <p:spPr bwMode="auto">
              <a:xfrm>
                <a:off x="1799" y="2920"/>
                <a:ext cx="443" cy="6"/>
              </a:xfrm>
              <a:prstGeom prst="rect">
                <a:avLst/>
              </a:prstGeom>
              <a:solidFill>
                <a:srgbClr val="51B535"/>
              </a:solidFill>
              <a:ln w="9525">
                <a:noFill/>
                <a:miter lim="800000"/>
                <a:headEnd/>
                <a:tailEnd/>
              </a:ln>
            </p:spPr>
            <p:txBody>
              <a:bodyPr/>
              <a:lstStyle/>
              <a:p>
                <a:endParaRPr lang="en-GB"/>
              </a:p>
            </p:txBody>
          </p:sp>
          <p:pic>
            <p:nvPicPr>
              <p:cNvPr id="46551" name="Picture 962"/>
              <p:cNvPicPr>
                <a:picLocks noChangeAspect="1" noChangeArrowheads="1"/>
              </p:cNvPicPr>
              <p:nvPr/>
            </p:nvPicPr>
            <p:blipFill>
              <a:blip r:embed="rId565"/>
              <a:srcRect/>
              <a:stretch>
                <a:fillRect/>
              </a:stretch>
            </p:blipFill>
            <p:spPr bwMode="auto">
              <a:xfrm>
                <a:off x="1799" y="2920"/>
                <a:ext cx="443" cy="6"/>
              </a:xfrm>
              <a:prstGeom prst="rect">
                <a:avLst/>
              </a:prstGeom>
              <a:noFill/>
              <a:ln w="9525">
                <a:noFill/>
                <a:miter lim="800000"/>
                <a:headEnd/>
                <a:tailEnd/>
              </a:ln>
            </p:spPr>
          </p:pic>
          <p:sp>
            <p:nvSpPr>
              <p:cNvPr id="46552" name="Rectangle 963"/>
              <p:cNvSpPr>
                <a:spLocks noChangeArrowheads="1"/>
              </p:cNvSpPr>
              <p:nvPr/>
            </p:nvSpPr>
            <p:spPr bwMode="auto">
              <a:xfrm>
                <a:off x="1799" y="2920"/>
                <a:ext cx="443" cy="6"/>
              </a:xfrm>
              <a:prstGeom prst="rect">
                <a:avLst/>
              </a:prstGeom>
              <a:solidFill>
                <a:srgbClr val="51B535"/>
              </a:solidFill>
              <a:ln w="9525">
                <a:noFill/>
                <a:miter lim="800000"/>
                <a:headEnd/>
                <a:tailEnd/>
              </a:ln>
            </p:spPr>
            <p:txBody>
              <a:bodyPr/>
              <a:lstStyle/>
              <a:p>
                <a:endParaRPr lang="en-GB"/>
              </a:p>
            </p:txBody>
          </p:sp>
          <p:sp>
            <p:nvSpPr>
              <p:cNvPr id="46553" name="Rectangle 964"/>
              <p:cNvSpPr>
                <a:spLocks noChangeArrowheads="1"/>
              </p:cNvSpPr>
              <p:nvPr/>
            </p:nvSpPr>
            <p:spPr bwMode="auto">
              <a:xfrm>
                <a:off x="1799" y="2926"/>
                <a:ext cx="443" cy="6"/>
              </a:xfrm>
              <a:prstGeom prst="rect">
                <a:avLst/>
              </a:prstGeom>
              <a:solidFill>
                <a:srgbClr val="53B535"/>
              </a:solidFill>
              <a:ln w="9525">
                <a:noFill/>
                <a:miter lim="800000"/>
                <a:headEnd/>
                <a:tailEnd/>
              </a:ln>
            </p:spPr>
            <p:txBody>
              <a:bodyPr/>
              <a:lstStyle/>
              <a:p>
                <a:endParaRPr lang="en-GB"/>
              </a:p>
            </p:txBody>
          </p:sp>
          <p:pic>
            <p:nvPicPr>
              <p:cNvPr id="46554" name="Picture 965"/>
              <p:cNvPicPr>
                <a:picLocks noChangeAspect="1" noChangeArrowheads="1"/>
              </p:cNvPicPr>
              <p:nvPr/>
            </p:nvPicPr>
            <p:blipFill>
              <a:blip r:embed="rId566"/>
              <a:srcRect/>
              <a:stretch>
                <a:fillRect/>
              </a:stretch>
            </p:blipFill>
            <p:spPr bwMode="auto">
              <a:xfrm>
                <a:off x="1799" y="2926"/>
                <a:ext cx="443" cy="6"/>
              </a:xfrm>
              <a:prstGeom prst="rect">
                <a:avLst/>
              </a:prstGeom>
              <a:noFill/>
              <a:ln w="9525">
                <a:noFill/>
                <a:miter lim="800000"/>
                <a:headEnd/>
                <a:tailEnd/>
              </a:ln>
            </p:spPr>
          </p:pic>
          <p:sp>
            <p:nvSpPr>
              <p:cNvPr id="46555" name="Rectangle 966"/>
              <p:cNvSpPr>
                <a:spLocks noChangeArrowheads="1"/>
              </p:cNvSpPr>
              <p:nvPr/>
            </p:nvSpPr>
            <p:spPr bwMode="auto">
              <a:xfrm>
                <a:off x="1799" y="2926"/>
                <a:ext cx="443" cy="6"/>
              </a:xfrm>
              <a:prstGeom prst="rect">
                <a:avLst/>
              </a:prstGeom>
              <a:solidFill>
                <a:srgbClr val="53B535"/>
              </a:solidFill>
              <a:ln w="9525">
                <a:noFill/>
                <a:miter lim="800000"/>
                <a:headEnd/>
                <a:tailEnd/>
              </a:ln>
            </p:spPr>
            <p:txBody>
              <a:bodyPr/>
              <a:lstStyle/>
              <a:p>
                <a:endParaRPr lang="en-GB"/>
              </a:p>
            </p:txBody>
          </p:sp>
          <p:sp>
            <p:nvSpPr>
              <p:cNvPr id="46556" name="Rectangle 967"/>
              <p:cNvSpPr>
                <a:spLocks noChangeArrowheads="1"/>
              </p:cNvSpPr>
              <p:nvPr/>
            </p:nvSpPr>
            <p:spPr bwMode="auto">
              <a:xfrm>
                <a:off x="1799" y="2932"/>
                <a:ext cx="443" cy="4"/>
              </a:xfrm>
              <a:prstGeom prst="rect">
                <a:avLst/>
              </a:prstGeom>
              <a:solidFill>
                <a:srgbClr val="55B535"/>
              </a:solidFill>
              <a:ln w="9525">
                <a:noFill/>
                <a:miter lim="800000"/>
                <a:headEnd/>
                <a:tailEnd/>
              </a:ln>
            </p:spPr>
            <p:txBody>
              <a:bodyPr/>
              <a:lstStyle/>
              <a:p>
                <a:endParaRPr lang="en-GB"/>
              </a:p>
            </p:txBody>
          </p:sp>
          <p:pic>
            <p:nvPicPr>
              <p:cNvPr id="46557" name="Picture 968"/>
              <p:cNvPicPr>
                <a:picLocks noChangeAspect="1" noChangeArrowheads="1"/>
              </p:cNvPicPr>
              <p:nvPr/>
            </p:nvPicPr>
            <p:blipFill>
              <a:blip r:embed="rId567"/>
              <a:srcRect/>
              <a:stretch>
                <a:fillRect/>
              </a:stretch>
            </p:blipFill>
            <p:spPr bwMode="auto">
              <a:xfrm>
                <a:off x="1799" y="2932"/>
                <a:ext cx="443" cy="4"/>
              </a:xfrm>
              <a:prstGeom prst="rect">
                <a:avLst/>
              </a:prstGeom>
              <a:noFill/>
              <a:ln w="9525">
                <a:noFill/>
                <a:miter lim="800000"/>
                <a:headEnd/>
                <a:tailEnd/>
              </a:ln>
            </p:spPr>
          </p:pic>
          <p:sp>
            <p:nvSpPr>
              <p:cNvPr id="46558" name="Rectangle 969"/>
              <p:cNvSpPr>
                <a:spLocks noChangeArrowheads="1"/>
              </p:cNvSpPr>
              <p:nvPr/>
            </p:nvSpPr>
            <p:spPr bwMode="auto">
              <a:xfrm>
                <a:off x="1799" y="2932"/>
                <a:ext cx="443" cy="4"/>
              </a:xfrm>
              <a:prstGeom prst="rect">
                <a:avLst/>
              </a:prstGeom>
              <a:solidFill>
                <a:srgbClr val="55B535"/>
              </a:solidFill>
              <a:ln w="9525">
                <a:noFill/>
                <a:miter lim="800000"/>
                <a:headEnd/>
                <a:tailEnd/>
              </a:ln>
            </p:spPr>
            <p:txBody>
              <a:bodyPr/>
              <a:lstStyle/>
              <a:p>
                <a:endParaRPr lang="en-GB"/>
              </a:p>
            </p:txBody>
          </p:sp>
          <p:sp>
            <p:nvSpPr>
              <p:cNvPr id="46559" name="Rectangle 970"/>
              <p:cNvSpPr>
                <a:spLocks noChangeArrowheads="1"/>
              </p:cNvSpPr>
              <p:nvPr/>
            </p:nvSpPr>
            <p:spPr bwMode="auto">
              <a:xfrm>
                <a:off x="1799" y="2936"/>
                <a:ext cx="443" cy="2"/>
              </a:xfrm>
              <a:prstGeom prst="rect">
                <a:avLst/>
              </a:prstGeom>
              <a:solidFill>
                <a:srgbClr val="55B533"/>
              </a:solidFill>
              <a:ln w="9525">
                <a:noFill/>
                <a:miter lim="800000"/>
                <a:headEnd/>
                <a:tailEnd/>
              </a:ln>
            </p:spPr>
            <p:txBody>
              <a:bodyPr/>
              <a:lstStyle/>
              <a:p>
                <a:endParaRPr lang="en-GB"/>
              </a:p>
            </p:txBody>
          </p:sp>
          <p:pic>
            <p:nvPicPr>
              <p:cNvPr id="46560" name="Picture 971"/>
              <p:cNvPicPr>
                <a:picLocks noChangeAspect="1" noChangeArrowheads="1"/>
              </p:cNvPicPr>
              <p:nvPr/>
            </p:nvPicPr>
            <p:blipFill>
              <a:blip r:embed="rId568"/>
              <a:srcRect/>
              <a:stretch>
                <a:fillRect/>
              </a:stretch>
            </p:blipFill>
            <p:spPr bwMode="auto">
              <a:xfrm>
                <a:off x="1799" y="2936"/>
                <a:ext cx="443" cy="2"/>
              </a:xfrm>
              <a:prstGeom prst="rect">
                <a:avLst/>
              </a:prstGeom>
              <a:noFill/>
              <a:ln w="9525">
                <a:noFill/>
                <a:miter lim="800000"/>
                <a:headEnd/>
                <a:tailEnd/>
              </a:ln>
            </p:spPr>
          </p:pic>
          <p:sp>
            <p:nvSpPr>
              <p:cNvPr id="46561" name="Rectangle 972"/>
              <p:cNvSpPr>
                <a:spLocks noChangeArrowheads="1"/>
              </p:cNvSpPr>
              <p:nvPr/>
            </p:nvSpPr>
            <p:spPr bwMode="auto">
              <a:xfrm>
                <a:off x="1799" y="2936"/>
                <a:ext cx="443" cy="2"/>
              </a:xfrm>
              <a:prstGeom prst="rect">
                <a:avLst/>
              </a:prstGeom>
              <a:solidFill>
                <a:srgbClr val="55B533"/>
              </a:solidFill>
              <a:ln w="9525">
                <a:noFill/>
                <a:miter lim="800000"/>
                <a:headEnd/>
                <a:tailEnd/>
              </a:ln>
            </p:spPr>
            <p:txBody>
              <a:bodyPr/>
              <a:lstStyle/>
              <a:p>
                <a:endParaRPr lang="en-GB"/>
              </a:p>
            </p:txBody>
          </p:sp>
          <p:sp>
            <p:nvSpPr>
              <p:cNvPr id="46562" name="Rectangle 973"/>
              <p:cNvSpPr>
                <a:spLocks noChangeArrowheads="1"/>
              </p:cNvSpPr>
              <p:nvPr/>
            </p:nvSpPr>
            <p:spPr bwMode="auto">
              <a:xfrm>
                <a:off x="1799" y="2938"/>
                <a:ext cx="443" cy="6"/>
              </a:xfrm>
              <a:prstGeom prst="rect">
                <a:avLst/>
              </a:prstGeom>
              <a:solidFill>
                <a:srgbClr val="57B533"/>
              </a:solidFill>
              <a:ln w="9525">
                <a:noFill/>
                <a:miter lim="800000"/>
                <a:headEnd/>
                <a:tailEnd/>
              </a:ln>
            </p:spPr>
            <p:txBody>
              <a:bodyPr/>
              <a:lstStyle/>
              <a:p>
                <a:endParaRPr lang="en-GB"/>
              </a:p>
            </p:txBody>
          </p:sp>
          <p:pic>
            <p:nvPicPr>
              <p:cNvPr id="46563" name="Picture 974"/>
              <p:cNvPicPr>
                <a:picLocks noChangeAspect="1" noChangeArrowheads="1"/>
              </p:cNvPicPr>
              <p:nvPr/>
            </p:nvPicPr>
            <p:blipFill>
              <a:blip r:embed="rId569"/>
              <a:srcRect/>
              <a:stretch>
                <a:fillRect/>
              </a:stretch>
            </p:blipFill>
            <p:spPr bwMode="auto">
              <a:xfrm>
                <a:off x="1799" y="2938"/>
                <a:ext cx="443" cy="6"/>
              </a:xfrm>
              <a:prstGeom prst="rect">
                <a:avLst/>
              </a:prstGeom>
              <a:noFill/>
              <a:ln w="9525">
                <a:noFill/>
                <a:miter lim="800000"/>
                <a:headEnd/>
                <a:tailEnd/>
              </a:ln>
            </p:spPr>
          </p:pic>
          <p:sp>
            <p:nvSpPr>
              <p:cNvPr id="46564" name="Rectangle 975"/>
              <p:cNvSpPr>
                <a:spLocks noChangeArrowheads="1"/>
              </p:cNvSpPr>
              <p:nvPr/>
            </p:nvSpPr>
            <p:spPr bwMode="auto">
              <a:xfrm>
                <a:off x="1799" y="2938"/>
                <a:ext cx="443" cy="6"/>
              </a:xfrm>
              <a:prstGeom prst="rect">
                <a:avLst/>
              </a:prstGeom>
              <a:solidFill>
                <a:srgbClr val="57B533"/>
              </a:solidFill>
              <a:ln w="9525">
                <a:noFill/>
                <a:miter lim="800000"/>
                <a:headEnd/>
                <a:tailEnd/>
              </a:ln>
            </p:spPr>
            <p:txBody>
              <a:bodyPr/>
              <a:lstStyle/>
              <a:p>
                <a:endParaRPr lang="en-GB"/>
              </a:p>
            </p:txBody>
          </p:sp>
          <p:sp>
            <p:nvSpPr>
              <p:cNvPr id="46565" name="Rectangle 976"/>
              <p:cNvSpPr>
                <a:spLocks noChangeArrowheads="1"/>
              </p:cNvSpPr>
              <p:nvPr/>
            </p:nvSpPr>
            <p:spPr bwMode="auto">
              <a:xfrm>
                <a:off x="1799" y="2944"/>
                <a:ext cx="443" cy="5"/>
              </a:xfrm>
              <a:prstGeom prst="rect">
                <a:avLst/>
              </a:prstGeom>
              <a:solidFill>
                <a:srgbClr val="59B533"/>
              </a:solidFill>
              <a:ln w="9525">
                <a:noFill/>
                <a:miter lim="800000"/>
                <a:headEnd/>
                <a:tailEnd/>
              </a:ln>
            </p:spPr>
            <p:txBody>
              <a:bodyPr/>
              <a:lstStyle/>
              <a:p>
                <a:endParaRPr lang="en-GB"/>
              </a:p>
            </p:txBody>
          </p:sp>
          <p:pic>
            <p:nvPicPr>
              <p:cNvPr id="46566" name="Picture 977"/>
              <p:cNvPicPr>
                <a:picLocks noChangeAspect="1" noChangeArrowheads="1"/>
              </p:cNvPicPr>
              <p:nvPr/>
            </p:nvPicPr>
            <p:blipFill>
              <a:blip r:embed="rId570"/>
              <a:srcRect/>
              <a:stretch>
                <a:fillRect/>
              </a:stretch>
            </p:blipFill>
            <p:spPr bwMode="auto">
              <a:xfrm>
                <a:off x="1799" y="2944"/>
                <a:ext cx="443" cy="5"/>
              </a:xfrm>
              <a:prstGeom prst="rect">
                <a:avLst/>
              </a:prstGeom>
              <a:noFill/>
              <a:ln w="9525">
                <a:noFill/>
                <a:miter lim="800000"/>
                <a:headEnd/>
                <a:tailEnd/>
              </a:ln>
            </p:spPr>
          </p:pic>
          <p:sp>
            <p:nvSpPr>
              <p:cNvPr id="46567" name="Rectangle 978"/>
              <p:cNvSpPr>
                <a:spLocks noChangeArrowheads="1"/>
              </p:cNvSpPr>
              <p:nvPr/>
            </p:nvSpPr>
            <p:spPr bwMode="auto">
              <a:xfrm>
                <a:off x="1799" y="2944"/>
                <a:ext cx="443" cy="5"/>
              </a:xfrm>
              <a:prstGeom prst="rect">
                <a:avLst/>
              </a:prstGeom>
              <a:solidFill>
                <a:srgbClr val="59B533"/>
              </a:solidFill>
              <a:ln w="9525">
                <a:noFill/>
                <a:miter lim="800000"/>
                <a:headEnd/>
                <a:tailEnd/>
              </a:ln>
            </p:spPr>
            <p:txBody>
              <a:bodyPr/>
              <a:lstStyle/>
              <a:p>
                <a:endParaRPr lang="en-GB"/>
              </a:p>
            </p:txBody>
          </p:sp>
          <p:sp>
            <p:nvSpPr>
              <p:cNvPr id="46568" name="Rectangle 979"/>
              <p:cNvSpPr>
                <a:spLocks noChangeArrowheads="1"/>
              </p:cNvSpPr>
              <p:nvPr/>
            </p:nvSpPr>
            <p:spPr bwMode="auto">
              <a:xfrm>
                <a:off x="1799" y="2949"/>
                <a:ext cx="443" cy="5"/>
              </a:xfrm>
              <a:prstGeom prst="rect">
                <a:avLst/>
              </a:prstGeom>
              <a:solidFill>
                <a:srgbClr val="5BB533"/>
              </a:solidFill>
              <a:ln w="9525">
                <a:noFill/>
                <a:miter lim="800000"/>
                <a:headEnd/>
                <a:tailEnd/>
              </a:ln>
            </p:spPr>
            <p:txBody>
              <a:bodyPr/>
              <a:lstStyle/>
              <a:p>
                <a:endParaRPr lang="en-GB"/>
              </a:p>
            </p:txBody>
          </p:sp>
          <p:pic>
            <p:nvPicPr>
              <p:cNvPr id="46569" name="Picture 980"/>
              <p:cNvPicPr>
                <a:picLocks noChangeAspect="1" noChangeArrowheads="1"/>
              </p:cNvPicPr>
              <p:nvPr/>
            </p:nvPicPr>
            <p:blipFill>
              <a:blip r:embed="rId571"/>
              <a:srcRect/>
              <a:stretch>
                <a:fillRect/>
              </a:stretch>
            </p:blipFill>
            <p:spPr bwMode="auto">
              <a:xfrm>
                <a:off x="1799" y="2949"/>
                <a:ext cx="443" cy="5"/>
              </a:xfrm>
              <a:prstGeom prst="rect">
                <a:avLst/>
              </a:prstGeom>
              <a:noFill/>
              <a:ln w="9525">
                <a:noFill/>
                <a:miter lim="800000"/>
                <a:headEnd/>
                <a:tailEnd/>
              </a:ln>
            </p:spPr>
          </p:pic>
          <p:sp>
            <p:nvSpPr>
              <p:cNvPr id="46570" name="Rectangle 981"/>
              <p:cNvSpPr>
                <a:spLocks noChangeArrowheads="1"/>
              </p:cNvSpPr>
              <p:nvPr/>
            </p:nvSpPr>
            <p:spPr bwMode="auto">
              <a:xfrm>
                <a:off x="1799" y="2949"/>
                <a:ext cx="443" cy="5"/>
              </a:xfrm>
              <a:prstGeom prst="rect">
                <a:avLst/>
              </a:prstGeom>
              <a:solidFill>
                <a:srgbClr val="5BB533"/>
              </a:solidFill>
              <a:ln w="9525">
                <a:noFill/>
                <a:miter lim="800000"/>
                <a:headEnd/>
                <a:tailEnd/>
              </a:ln>
            </p:spPr>
            <p:txBody>
              <a:bodyPr/>
              <a:lstStyle/>
              <a:p>
                <a:endParaRPr lang="en-GB"/>
              </a:p>
            </p:txBody>
          </p:sp>
          <p:sp>
            <p:nvSpPr>
              <p:cNvPr id="46571" name="Rectangle 982"/>
              <p:cNvSpPr>
                <a:spLocks noChangeArrowheads="1"/>
              </p:cNvSpPr>
              <p:nvPr/>
            </p:nvSpPr>
            <p:spPr bwMode="auto">
              <a:xfrm>
                <a:off x="1799" y="2954"/>
                <a:ext cx="443" cy="1"/>
              </a:xfrm>
              <a:prstGeom prst="rect">
                <a:avLst/>
              </a:prstGeom>
              <a:solidFill>
                <a:srgbClr val="5BB531"/>
              </a:solidFill>
              <a:ln w="9525">
                <a:noFill/>
                <a:miter lim="800000"/>
                <a:headEnd/>
                <a:tailEnd/>
              </a:ln>
            </p:spPr>
            <p:txBody>
              <a:bodyPr/>
              <a:lstStyle/>
              <a:p>
                <a:endParaRPr lang="en-GB"/>
              </a:p>
            </p:txBody>
          </p:sp>
          <p:pic>
            <p:nvPicPr>
              <p:cNvPr id="46572" name="Picture 983"/>
              <p:cNvPicPr>
                <a:picLocks noChangeAspect="1" noChangeArrowheads="1"/>
              </p:cNvPicPr>
              <p:nvPr/>
            </p:nvPicPr>
            <p:blipFill>
              <a:blip r:embed="rId572"/>
              <a:srcRect/>
              <a:stretch>
                <a:fillRect/>
              </a:stretch>
            </p:blipFill>
            <p:spPr bwMode="auto">
              <a:xfrm>
                <a:off x="1799" y="2954"/>
                <a:ext cx="443" cy="1"/>
              </a:xfrm>
              <a:prstGeom prst="rect">
                <a:avLst/>
              </a:prstGeom>
              <a:noFill/>
              <a:ln w="9525">
                <a:noFill/>
                <a:miter lim="800000"/>
                <a:headEnd/>
                <a:tailEnd/>
              </a:ln>
            </p:spPr>
          </p:pic>
          <p:sp>
            <p:nvSpPr>
              <p:cNvPr id="46573" name="Rectangle 984"/>
              <p:cNvSpPr>
                <a:spLocks noChangeArrowheads="1"/>
              </p:cNvSpPr>
              <p:nvPr/>
            </p:nvSpPr>
            <p:spPr bwMode="auto">
              <a:xfrm>
                <a:off x="1799" y="2954"/>
                <a:ext cx="443" cy="1"/>
              </a:xfrm>
              <a:prstGeom prst="rect">
                <a:avLst/>
              </a:prstGeom>
              <a:solidFill>
                <a:srgbClr val="5BB531"/>
              </a:solidFill>
              <a:ln w="9525">
                <a:noFill/>
                <a:miter lim="800000"/>
                <a:headEnd/>
                <a:tailEnd/>
              </a:ln>
            </p:spPr>
            <p:txBody>
              <a:bodyPr/>
              <a:lstStyle/>
              <a:p>
                <a:endParaRPr lang="en-GB"/>
              </a:p>
            </p:txBody>
          </p:sp>
          <p:sp>
            <p:nvSpPr>
              <p:cNvPr id="46574" name="Rectangle 985"/>
              <p:cNvSpPr>
                <a:spLocks noChangeArrowheads="1"/>
              </p:cNvSpPr>
              <p:nvPr/>
            </p:nvSpPr>
            <p:spPr bwMode="auto">
              <a:xfrm>
                <a:off x="1799" y="2955"/>
                <a:ext cx="443" cy="6"/>
              </a:xfrm>
              <a:prstGeom prst="rect">
                <a:avLst/>
              </a:prstGeom>
              <a:solidFill>
                <a:srgbClr val="5DB531"/>
              </a:solidFill>
              <a:ln w="9525">
                <a:noFill/>
                <a:miter lim="800000"/>
                <a:headEnd/>
                <a:tailEnd/>
              </a:ln>
            </p:spPr>
            <p:txBody>
              <a:bodyPr/>
              <a:lstStyle/>
              <a:p>
                <a:endParaRPr lang="en-GB"/>
              </a:p>
            </p:txBody>
          </p:sp>
          <p:pic>
            <p:nvPicPr>
              <p:cNvPr id="46575" name="Picture 986"/>
              <p:cNvPicPr>
                <a:picLocks noChangeAspect="1" noChangeArrowheads="1"/>
              </p:cNvPicPr>
              <p:nvPr/>
            </p:nvPicPr>
            <p:blipFill>
              <a:blip r:embed="rId573"/>
              <a:srcRect/>
              <a:stretch>
                <a:fillRect/>
              </a:stretch>
            </p:blipFill>
            <p:spPr bwMode="auto">
              <a:xfrm>
                <a:off x="1799" y="2955"/>
                <a:ext cx="443" cy="6"/>
              </a:xfrm>
              <a:prstGeom prst="rect">
                <a:avLst/>
              </a:prstGeom>
              <a:noFill/>
              <a:ln w="9525">
                <a:noFill/>
                <a:miter lim="800000"/>
                <a:headEnd/>
                <a:tailEnd/>
              </a:ln>
            </p:spPr>
          </p:pic>
          <p:sp>
            <p:nvSpPr>
              <p:cNvPr id="46576" name="Rectangle 987"/>
              <p:cNvSpPr>
                <a:spLocks noChangeArrowheads="1"/>
              </p:cNvSpPr>
              <p:nvPr/>
            </p:nvSpPr>
            <p:spPr bwMode="auto">
              <a:xfrm>
                <a:off x="1799" y="2955"/>
                <a:ext cx="443" cy="6"/>
              </a:xfrm>
              <a:prstGeom prst="rect">
                <a:avLst/>
              </a:prstGeom>
              <a:solidFill>
                <a:srgbClr val="5DB531"/>
              </a:solidFill>
              <a:ln w="9525">
                <a:noFill/>
                <a:miter lim="800000"/>
                <a:headEnd/>
                <a:tailEnd/>
              </a:ln>
            </p:spPr>
            <p:txBody>
              <a:bodyPr/>
              <a:lstStyle/>
              <a:p>
                <a:endParaRPr lang="en-GB"/>
              </a:p>
            </p:txBody>
          </p:sp>
          <p:sp>
            <p:nvSpPr>
              <p:cNvPr id="46577" name="Rectangle 988"/>
              <p:cNvSpPr>
                <a:spLocks noChangeArrowheads="1"/>
              </p:cNvSpPr>
              <p:nvPr/>
            </p:nvSpPr>
            <p:spPr bwMode="auto">
              <a:xfrm>
                <a:off x="1799" y="2961"/>
                <a:ext cx="443" cy="6"/>
              </a:xfrm>
              <a:prstGeom prst="rect">
                <a:avLst/>
              </a:prstGeom>
              <a:solidFill>
                <a:srgbClr val="5FB531"/>
              </a:solidFill>
              <a:ln w="9525">
                <a:noFill/>
                <a:miter lim="800000"/>
                <a:headEnd/>
                <a:tailEnd/>
              </a:ln>
            </p:spPr>
            <p:txBody>
              <a:bodyPr/>
              <a:lstStyle/>
              <a:p>
                <a:endParaRPr lang="en-GB"/>
              </a:p>
            </p:txBody>
          </p:sp>
          <p:pic>
            <p:nvPicPr>
              <p:cNvPr id="46578" name="Picture 989"/>
              <p:cNvPicPr>
                <a:picLocks noChangeAspect="1" noChangeArrowheads="1"/>
              </p:cNvPicPr>
              <p:nvPr/>
            </p:nvPicPr>
            <p:blipFill>
              <a:blip r:embed="rId574"/>
              <a:srcRect/>
              <a:stretch>
                <a:fillRect/>
              </a:stretch>
            </p:blipFill>
            <p:spPr bwMode="auto">
              <a:xfrm>
                <a:off x="1799" y="2961"/>
                <a:ext cx="443" cy="6"/>
              </a:xfrm>
              <a:prstGeom prst="rect">
                <a:avLst/>
              </a:prstGeom>
              <a:noFill/>
              <a:ln w="9525">
                <a:noFill/>
                <a:miter lim="800000"/>
                <a:headEnd/>
                <a:tailEnd/>
              </a:ln>
            </p:spPr>
          </p:pic>
          <p:sp>
            <p:nvSpPr>
              <p:cNvPr id="46579" name="Rectangle 990"/>
              <p:cNvSpPr>
                <a:spLocks noChangeArrowheads="1"/>
              </p:cNvSpPr>
              <p:nvPr/>
            </p:nvSpPr>
            <p:spPr bwMode="auto">
              <a:xfrm>
                <a:off x="1799" y="2961"/>
                <a:ext cx="443" cy="6"/>
              </a:xfrm>
              <a:prstGeom prst="rect">
                <a:avLst/>
              </a:prstGeom>
              <a:solidFill>
                <a:srgbClr val="5FB531"/>
              </a:solidFill>
              <a:ln w="9525">
                <a:noFill/>
                <a:miter lim="800000"/>
                <a:headEnd/>
                <a:tailEnd/>
              </a:ln>
            </p:spPr>
            <p:txBody>
              <a:bodyPr/>
              <a:lstStyle/>
              <a:p>
                <a:endParaRPr lang="en-GB"/>
              </a:p>
            </p:txBody>
          </p:sp>
          <p:sp>
            <p:nvSpPr>
              <p:cNvPr id="46580" name="Rectangle 991"/>
              <p:cNvSpPr>
                <a:spLocks noChangeArrowheads="1"/>
              </p:cNvSpPr>
              <p:nvPr/>
            </p:nvSpPr>
            <p:spPr bwMode="auto">
              <a:xfrm>
                <a:off x="1799" y="2967"/>
                <a:ext cx="443" cy="5"/>
              </a:xfrm>
              <a:prstGeom prst="rect">
                <a:avLst/>
              </a:prstGeom>
              <a:solidFill>
                <a:srgbClr val="61B531"/>
              </a:solidFill>
              <a:ln w="9525">
                <a:noFill/>
                <a:miter lim="800000"/>
                <a:headEnd/>
                <a:tailEnd/>
              </a:ln>
            </p:spPr>
            <p:txBody>
              <a:bodyPr/>
              <a:lstStyle/>
              <a:p>
                <a:endParaRPr lang="en-GB"/>
              </a:p>
            </p:txBody>
          </p:sp>
          <p:pic>
            <p:nvPicPr>
              <p:cNvPr id="46581" name="Picture 992"/>
              <p:cNvPicPr>
                <a:picLocks noChangeAspect="1" noChangeArrowheads="1"/>
              </p:cNvPicPr>
              <p:nvPr/>
            </p:nvPicPr>
            <p:blipFill>
              <a:blip r:embed="rId575"/>
              <a:srcRect/>
              <a:stretch>
                <a:fillRect/>
              </a:stretch>
            </p:blipFill>
            <p:spPr bwMode="auto">
              <a:xfrm>
                <a:off x="1799" y="2967"/>
                <a:ext cx="443" cy="5"/>
              </a:xfrm>
              <a:prstGeom prst="rect">
                <a:avLst/>
              </a:prstGeom>
              <a:noFill/>
              <a:ln w="9525">
                <a:noFill/>
                <a:miter lim="800000"/>
                <a:headEnd/>
                <a:tailEnd/>
              </a:ln>
            </p:spPr>
          </p:pic>
          <p:sp>
            <p:nvSpPr>
              <p:cNvPr id="46582" name="Rectangle 993"/>
              <p:cNvSpPr>
                <a:spLocks noChangeArrowheads="1"/>
              </p:cNvSpPr>
              <p:nvPr/>
            </p:nvSpPr>
            <p:spPr bwMode="auto">
              <a:xfrm>
                <a:off x="1799" y="2967"/>
                <a:ext cx="443" cy="5"/>
              </a:xfrm>
              <a:prstGeom prst="rect">
                <a:avLst/>
              </a:prstGeom>
              <a:solidFill>
                <a:srgbClr val="61B531"/>
              </a:solidFill>
              <a:ln w="9525">
                <a:noFill/>
                <a:miter lim="800000"/>
                <a:headEnd/>
                <a:tailEnd/>
              </a:ln>
            </p:spPr>
            <p:txBody>
              <a:bodyPr/>
              <a:lstStyle/>
              <a:p>
                <a:endParaRPr lang="en-GB"/>
              </a:p>
            </p:txBody>
          </p:sp>
          <p:sp>
            <p:nvSpPr>
              <p:cNvPr id="46583" name="Rectangle 994"/>
              <p:cNvSpPr>
                <a:spLocks noChangeArrowheads="1"/>
              </p:cNvSpPr>
              <p:nvPr/>
            </p:nvSpPr>
            <p:spPr bwMode="auto">
              <a:xfrm>
                <a:off x="1799" y="2972"/>
                <a:ext cx="443" cy="1"/>
              </a:xfrm>
              <a:prstGeom prst="rect">
                <a:avLst/>
              </a:prstGeom>
              <a:solidFill>
                <a:srgbClr val="63B531"/>
              </a:solidFill>
              <a:ln w="9525">
                <a:noFill/>
                <a:miter lim="800000"/>
                <a:headEnd/>
                <a:tailEnd/>
              </a:ln>
            </p:spPr>
            <p:txBody>
              <a:bodyPr/>
              <a:lstStyle/>
              <a:p>
                <a:endParaRPr lang="en-GB"/>
              </a:p>
            </p:txBody>
          </p:sp>
          <p:pic>
            <p:nvPicPr>
              <p:cNvPr id="46584" name="Picture 995"/>
              <p:cNvPicPr>
                <a:picLocks noChangeAspect="1" noChangeArrowheads="1"/>
              </p:cNvPicPr>
              <p:nvPr/>
            </p:nvPicPr>
            <p:blipFill>
              <a:blip r:embed="rId576"/>
              <a:srcRect/>
              <a:stretch>
                <a:fillRect/>
              </a:stretch>
            </p:blipFill>
            <p:spPr bwMode="auto">
              <a:xfrm>
                <a:off x="1799" y="2972"/>
                <a:ext cx="443" cy="1"/>
              </a:xfrm>
              <a:prstGeom prst="rect">
                <a:avLst/>
              </a:prstGeom>
              <a:noFill/>
              <a:ln w="9525">
                <a:noFill/>
                <a:miter lim="800000"/>
                <a:headEnd/>
                <a:tailEnd/>
              </a:ln>
            </p:spPr>
          </p:pic>
          <p:sp>
            <p:nvSpPr>
              <p:cNvPr id="46585" name="Rectangle 996"/>
              <p:cNvSpPr>
                <a:spLocks noChangeArrowheads="1"/>
              </p:cNvSpPr>
              <p:nvPr/>
            </p:nvSpPr>
            <p:spPr bwMode="auto">
              <a:xfrm>
                <a:off x="1799" y="2972"/>
                <a:ext cx="443" cy="1"/>
              </a:xfrm>
              <a:prstGeom prst="rect">
                <a:avLst/>
              </a:prstGeom>
              <a:solidFill>
                <a:srgbClr val="63B531"/>
              </a:solidFill>
              <a:ln w="9525">
                <a:noFill/>
                <a:miter lim="800000"/>
                <a:headEnd/>
                <a:tailEnd/>
              </a:ln>
            </p:spPr>
            <p:txBody>
              <a:bodyPr/>
              <a:lstStyle/>
              <a:p>
                <a:endParaRPr lang="en-GB"/>
              </a:p>
            </p:txBody>
          </p:sp>
          <p:sp>
            <p:nvSpPr>
              <p:cNvPr id="46586" name="Rectangle 997"/>
              <p:cNvSpPr>
                <a:spLocks noChangeArrowheads="1"/>
              </p:cNvSpPr>
              <p:nvPr/>
            </p:nvSpPr>
            <p:spPr bwMode="auto">
              <a:xfrm>
                <a:off x="1799" y="2973"/>
                <a:ext cx="443" cy="5"/>
              </a:xfrm>
              <a:prstGeom prst="rect">
                <a:avLst/>
              </a:prstGeom>
              <a:solidFill>
                <a:srgbClr val="63B52F"/>
              </a:solidFill>
              <a:ln w="9525">
                <a:noFill/>
                <a:miter lim="800000"/>
                <a:headEnd/>
                <a:tailEnd/>
              </a:ln>
            </p:spPr>
            <p:txBody>
              <a:bodyPr/>
              <a:lstStyle/>
              <a:p>
                <a:endParaRPr lang="en-GB"/>
              </a:p>
            </p:txBody>
          </p:sp>
          <p:pic>
            <p:nvPicPr>
              <p:cNvPr id="46587" name="Picture 998"/>
              <p:cNvPicPr>
                <a:picLocks noChangeAspect="1" noChangeArrowheads="1"/>
              </p:cNvPicPr>
              <p:nvPr/>
            </p:nvPicPr>
            <p:blipFill>
              <a:blip r:embed="rId577"/>
              <a:srcRect/>
              <a:stretch>
                <a:fillRect/>
              </a:stretch>
            </p:blipFill>
            <p:spPr bwMode="auto">
              <a:xfrm>
                <a:off x="1799" y="2973"/>
                <a:ext cx="443" cy="5"/>
              </a:xfrm>
              <a:prstGeom prst="rect">
                <a:avLst/>
              </a:prstGeom>
              <a:noFill/>
              <a:ln w="9525">
                <a:noFill/>
                <a:miter lim="800000"/>
                <a:headEnd/>
                <a:tailEnd/>
              </a:ln>
            </p:spPr>
          </p:pic>
          <p:sp>
            <p:nvSpPr>
              <p:cNvPr id="46588" name="Rectangle 999"/>
              <p:cNvSpPr>
                <a:spLocks noChangeArrowheads="1"/>
              </p:cNvSpPr>
              <p:nvPr/>
            </p:nvSpPr>
            <p:spPr bwMode="auto">
              <a:xfrm>
                <a:off x="1799" y="2973"/>
                <a:ext cx="443" cy="5"/>
              </a:xfrm>
              <a:prstGeom prst="rect">
                <a:avLst/>
              </a:prstGeom>
              <a:solidFill>
                <a:srgbClr val="63B52F"/>
              </a:solidFill>
              <a:ln w="9525">
                <a:noFill/>
                <a:miter lim="800000"/>
                <a:headEnd/>
                <a:tailEnd/>
              </a:ln>
            </p:spPr>
            <p:txBody>
              <a:bodyPr/>
              <a:lstStyle/>
              <a:p>
                <a:endParaRPr lang="en-GB"/>
              </a:p>
            </p:txBody>
          </p:sp>
          <p:sp>
            <p:nvSpPr>
              <p:cNvPr id="46589" name="Rectangle 1000"/>
              <p:cNvSpPr>
                <a:spLocks noChangeArrowheads="1"/>
              </p:cNvSpPr>
              <p:nvPr/>
            </p:nvSpPr>
            <p:spPr bwMode="auto">
              <a:xfrm>
                <a:off x="1799" y="2978"/>
                <a:ext cx="443" cy="6"/>
              </a:xfrm>
              <a:prstGeom prst="rect">
                <a:avLst/>
              </a:prstGeom>
              <a:solidFill>
                <a:srgbClr val="65B52F"/>
              </a:solidFill>
              <a:ln w="9525">
                <a:noFill/>
                <a:miter lim="800000"/>
                <a:headEnd/>
                <a:tailEnd/>
              </a:ln>
            </p:spPr>
            <p:txBody>
              <a:bodyPr/>
              <a:lstStyle/>
              <a:p>
                <a:endParaRPr lang="en-GB"/>
              </a:p>
            </p:txBody>
          </p:sp>
          <p:pic>
            <p:nvPicPr>
              <p:cNvPr id="46590" name="Picture 1001"/>
              <p:cNvPicPr>
                <a:picLocks noChangeAspect="1" noChangeArrowheads="1"/>
              </p:cNvPicPr>
              <p:nvPr/>
            </p:nvPicPr>
            <p:blipFill>
              <a:blip r:embed="rId578"/>
              <a:srcRect/>
              <a:stretch>
                <a:fillRect/>
              </a:stretch>
            </p:blipFill>
            <p:spPr bwMode="auto">
              <a:xfrm>
                <a:off x="1799" y="2978"/>
                <a:ext cx="443" cy="6"/>
              </a:xfrm>
              <a:prstGeom prst="rect">
                <a:avLst/>
              </a:prstGeom>
              <a:noFill/>
              <a:ln w="9525">
                <a:noFill/>
                <a:miter lim="800000"/>
                <a:headEnd/>
                <a:tailEnd/>
              </a:ln>
            </p:spPr>
          </p:pic>
          <p:sp>
            <p:nvSpPr>
              <p:cNvPr id="46591" name="Rectangle 1002"/>
              <p:cNvSpPr>
                <a:spLocks noChangeArrowheads="1"/>
              </p:cNvSpPr>
              <p:nvPr/>
            </p:nvSpPr>
            <p:spPr bwMode="auto">
              <a:xfrm>
                <a:off x="1799" y="2978"/>
                <a:ext cx="443" cy="6"/>
              </a:xfrm>
              <a:prstGeom prst="rect">
                <a:avLst/>
              </a:prstGeom>
              <a:solidFill>
                <a:srgbClr val="65B52F"/>
              </a:solidFill>
              <a:ln w="9525">
                <a:noFill/>
                <a:miter lim="800000"/>
                <a:headEnd/>
                <a:tailEnd/>
              </a:ln>
            </p:spPr>
            <p:txBody>
              <a:bodyPr/>
              <a:lstStyle/>
              <a:p>
                <a:endParaRPr lang="en-GB"/>
              </a:p>
            </p:txBody>
          </p:sp>
          <p:sp>
            <p:nvSpPr>
              <p:cNvPr id="46592" name="Rectangle 1003"/>
              <p:cNvSpPr>
                <a:spLocks noChangeArrowheads="1"/>
              </p:cNvSpPr>
              <p:nvPr/>
            </p:nvSpPr>
            <p:spPr bwMode="auto">
              <a:xfrm>
                <a:off x="1799" y="2984"/>
                <a:ext cx="443" cy="6"/>
              </a:xfrm>
              <a:prstGeom prst="rect">
                <a:avLst/>
              </a:prstGeom>
              <a:solidFill>
                <a:srgbClr val="67B52F"/>
              </a:solidFill>
              <a:ln w="9525">
                <a:noFill/>
                <a:miter lim="800000"/>
                <a:headEnd/>
                <a:tailEnd/>
              </a:ln>
            </p:spPr>
            <p:txBody>
              <a:bodyPr/>
              <a:lstStyle/>
              <a:p>
                <a:endParaRPr lang="en-GB"/>
              </a:p>
            </p:txBody>
          </p:sp>
          <p:pic>
            <p:nvPicPr>
              <p:cNvPr id="46593" name="Picture 1004"/>
              <p:cNvPicPr>
                <a:picLocks noChangeAspect="1" noChangeArrowheads="1"/>
              </p:cNvPicPr>
              <p:nvPr/>
            </p:nvPicPr>
            <p:blipFill>
              <a:blip r:embed="rId579"/>
              <a:srcRect/>
              <a:stretch>
                <a:fillRect/>
              </a:stretch>
            </p:blipFill>
            <p:spPr bwMode="auto">
              <a:xfrm>
                <a:off x="1799" y="2984"/>
                <a:ext cx="443" cy="6"/>
              </a:xfrm>
              <a:prstGeom prst="rect">
                <a:avLst/>
              </a:prstGeom>
              <a:noFill/>
              <a:ln w="9525">
                <a:noFill/>
                <a:miter lim="800000"/>
                <a:headEnd/>
                <a:tailEnd/>
              </a:ln>
            </p:spPr>
          </p:pic>
          <p:sp>
            <p:nvSpPr>
              <p:cNvPr id="46594" name="Rectangle 1005"/>
              <p:cNvSpPr>
                <a:spLocks noChangeArrowheads="1"/>
              </p:cNvSpPr>
              <p:nvPr/>
            </p:nvSpPr>
            <p:spPr bwMode="auto">
              <a:xfrm>
                <a:off x="1799" y="2984"/>
                <a:ext cx="443" cy="6"/>
              </a:xfrm>
              <a:prstGeom prst="rect">
                <a:avLst/>
              </a:prstGeom>
              <a:solidFill>
                <a:srgbClr val="67B52F"/>
              </a:solidFill>
              <a:ln w="9525">
                <a:noFill/>
                <a:miter lim="800000"/>
                <a:headEnd/>
                <a:tailEnd/>
              </a:ln>
            </p:spPr>
            <p:txBody>
              <a:bodyPr/>
              <a:lstStyle/>
              <a:p>
                <a:endParaRPr lang="en-GB"/>
              </a:p>
            </p:txBody>
          </p:sp>
          <p:sp>
            <p:nvSpPr>
              <p:cNvPr id="46595" name="Rectangle 1006"/>
              <p:cNvSpPr>
                <a:spLocks noChangeArrowheads="1"/>
              </p:cNvSpPr>
              <p:nvPr/>
            </p:nvSpPr>
            <p:spPr bwMode="auto">
              <a:xfrm>
                <a:off x="1799" y="2990"/>
                <a:ext cx="443" cy="2"/>
              </a:xfrm>
              <a:prstGeom prst="rect">
                <a:avLst/>
              </a:prstGeom>
              <a:solidFill>
                <a:srgbClr val="69B52F"/>
              </a:solidFill>
              <a:ln w="9525">
                <a:noFill/>
                <a:miter lim="800000"/>
                <a:headEnd/>
                <a:tailEnd/>
              </a:ln>
            </p:spPr>
            <p:txBody>
              <a:bodyPr/>
              <a:lstStyle/>
              <a:p>
                <a:endParaRPr lang="en-GB"/>
              </a:p>
            </p:txBody>
          </p:sp>
          <p:pic>
            <p:nvPicPr>
              <p:cNvPr id="46596" name="Picture 1007"/>
              <p:cNvPicPr>
                <a:picLocks noChangeAspect="1" noChangeArrowheads="1"/>
              </p:cNvPicPr>
              <p:nvPr/>
            </p:nvPicPr>
            <p:blipFill>
              <a:blip r:embed="rId580"/>
              <a:srcRect/>
              <a:stretch>
                <a:fillRect/>
              </a:stretch>
            </p:blipFill>
            <p:spPr bwMode="auto">
              <a:xfrm>
                <a:off x="1799" y="2990"/>
                <a:ext cx="443" cy="2"/>
              </a:xfrm>
              <a:prstGeom prst="rect">
                <a:avLst/>
              </a:prstGeom>
              <a:noFill/>
              <a:ln w="9525">
                <a:noFill/>
                <a:miter lim="800000"/>
                <a:headEnd/>
                <a:tailEnd/>
              </a:ln>
            </p:spPr>
          </p:pic>
          <p:sp>
            <p:nvSpPr>
              <p:cNvPr id="46597" name="Rectangle 1008"/>
              <p:cNvSpPr>
                <a:spLocks noChangeArrowheads="1"/>
              </p:cNvSpPr>
              <p:nvPr/>
            </p:nvSpPr>
            <p:spPr bwMode="auto">
              <a:xfrm>
                <a:off x="1799" y="2990"/>
                <a:ext cx="443" cy="2"/>
              </a:xfrm>
              <a:prstGeom prst="rect">
                <a:avLst/>
              </a:prstGeom>
              <a:solidFill>
                <a:srgbClr val="69B52F"/>
              </a:solidFill>
              <a:ln w="9525">
                <a:noFill/>
                <a:miter lim="800000"/>
                <a:headEnd/>
                <a:tailEnd/>
              </a:ln>
            </p:spPr>
            <p:txBody>
              <a:bodyPr/>
              <a:lstStyle/>
              <a:p>
                <a:endParaRPr lang="en-GB"/>
              </a:p>
            </p:txBody>
          </p:sp>
        </p:grpSp>
        <p:grpSp>
          <p:nvGrpSpPr>
            <p:cNvPr id="44260" name="Group 1210"/>
            <p:cNvGrpSpPr>
              <a:grpSpLocks/>
            </p:cNvGrpSpPr>
            <p:nvPr/>
          </p:nvGrpSpPr>
          <p:grpSpPr bwMode="auto">
            <a:xfrm>
              <a:off x="2536031" y="2534987"/>
              <a:ext cx="703263" cy="485775"/>
              <a:chOff x="1799" y="2992"/>
              <a:chExt cx="443" cy="306"/>
            </a:xfrm>
          </p:grpSpPr>
          <p:sp>
            <p:nvSpPr>
              <p:cNvPr id="46198" name="Rectangle 1010"/>
              <p:cNvSpPr>
                <a:spLocks noChangeArrowheads="1"/>
              </p:cNvSpPr>
              <p:nvPr/>
            </p:nvSpPr>
            <p:spPr bwMode="auto">
              <a:xfrm>
                <a:off x="1799" y="2992"/>
                <a:ext cx="443" cy="3"/>
              </a:xfrm>
              <a:prstGeom prst="rect">
                <a:avLst/>
              </a:prstGeom>
              <a:solidFill>
                <a:srgbClr val="69B52D"/>
              </a:solidFill>
              <a:ln w="9525">
                <a:noFill/>
                <a:miter lim="800000"/>
                <a:headEnd/>
                <a:tailEnd/>
              </a:ln>
            </p:spPr>
            <p:txBody>
              <a:bodyPr/>
              <a:lstStyle/>
              <a:p>
                <a:endParaRPr lang="en-GB"/>
              </a:p>
            </p:txBody>
          </p:sp>
          <p:pic>
            <p:nvPicPr>
              <p:cNvPr id="46199" name="Picture 1011"/>
              <p:cNvPicPr>
                <a:picLocks noChangeAspect="1" noChangeArrowheads="1"/>
              </p:cNvPicPr>
              <p:nvPr/>
            </p:nvPicPr>
            <p:blipFill>
              <a:blip r:embed="rId581"/>
              <a:srcRect/>
              <a:stretch>
                <a:fillRect/>
              </a:stretch>
            </p:blipFill>
            <p:spPr bwMode="auto">
              <a:xfrm>
                <a:off x="1799" y="2992"/>
                <a:ext cx="443" cy="3"/>
              </a:xfrm>
              <a:prstGeom prst="rect">
                <a:avLst/>
              </a:prstGeom>
              <a:noFill/>
              <a:ln w="9525">
                <a:noFill/>
                <a:miter lim="800000"/>
                <a:headEnd/>
                <a:tailEnd/>
              </a:ln>
            </p:spPr>
          </p:pic>
          <p:sp>
            <p:nvSpPr>
              <p:cNvPr id="46200" name="Rectangle 1012"/>
              <p:cNvSpPr>
                <a:spLocks noChangeArrowheads="1"/>
              </p:cNvSpPr>
              <p:nvPr/>
            </p:nvSpPr>
            <p:spPr bwMode="auto">
              <a:xfrm>
                <a:off x="1799" y="2992"/>
                <a:ext cx="443" cy="3"/>
              </a:xfrm>
              <a:prstGeom prst="rect">
                <a:avLst/>
              </a:prstGeom>
              <a:solidFill>
                <a:srgbClr val="69B52D"/>
              </a:solidFill>
              <a:ln w="9525">
                <a:noFill/>
                <a:miter lim="800000"/>
                <a:headEnd/>
                <a:tailEnd/>
              </a:ln>
            </p:spPr>
            <p:txBody>
              <a:bodyPr/>
              <a:lstStyle/>
              <a:p>
                <a:endParaRPr lang="en-GB"/>
              </a:p>
            </p:txBody>
          </p:sp>
          <p:sp>
            <p:nvSpPr>
              <p:cNvPr id="46201" name="Rectangle 1013"/>
              <p:cNvSpPr>
                <a:spLocks noChangeArrowheads="1"/>
              </p:cNvSpPr>
              <p:nvPr/>
            </p:nvSpPr>
            <p:spPr bwMode="auto">
              <a:xfrm>
                <a:off x="1799" y="2995"/>
                <a:ext cx="443" cy="6"/>
              </a:xfrm>
              <a:prstGeom prst="rect">
                <a:avLst/>
              </a:prstGeom>
              <a:solidFill>
                <a:srgbClr val="6BB52D"/>
              </a:solidFill>
              <a:ln w="9525">
                <a:noFill/>
                <a:miter lim="800000"/>
                <a:headEnd/>
                <a:tailEnd/>
              </a:ln>
            </p:spPr>
            <p:txBody>
              <a:bodyPr/>
              <a:lstStyle/>
              <a:p>
                <a:endParaRPr lang="en-GB"/>
              </a:p>
            </p:txBody>
          </p:sp>
          <p:pic>
            <p:nvPicPr>
              <p:cNvPr id="46202" name="Picture 1014"/>
              <p:cNvPicPr>
                <a:picLocks noChangeAspect="1" noChangeArrowheads="1"/>
              </p:cNvPicPr>
              <p:nvPr/>
            </p:nvPicPr>
            <p:blipFill>
              <a:blip r:embed="rId582"/>
              <a:srcRect/>
              <a:stretch>
                <a:fillRect/>
              </a:stretch>
            </p:blipFill>
            <p:spPr bwMode="auto">
              <a:xfrm>
                <a:off x="1799" y="2995"/>
                <a:ext cx="443" cy="6"/>
              </a:xfrm>
              <a:prstGeom prst="rect">
                <a:avLst/>
              </a:prstGeom>
              <a:noFill/>
              <a:ln w="9525">
                <a:noFill/>
                <a:miter lim="800000"/>
                <a:headEnd/>
                <a:tailEnd/>
              </a:ln>
            </p:spPr>
          </p:pic>
          <p:sp>
            <p:nvSpPr>
              <p:cNvPr id="46203" name="Rectangle 1015"/>
              <p:cNvSpPr>
                <a:spLocks noChangeArrowheads="1"/>
              </p:cNvSpPr>
              <p:nvPr/>
            </p:nvSpPr>
            <p:spPr bwMode="auto">
              <a:xfrm>
                <a:off x="1799" y="2995"/>
                <a:ext cx="443" cy="6"/>
              </a:xfrm>
              <a:prstGeom prst="rect">
                <a:avLst/>
              </a:prstGeom>
              <a:solidFill>
                <a:srgbClr val="6BB52D"/>
              </a:solidFill>
              <a:ln w="9525">
                <a:noFill/>
                <a:miter lim="800000"/>
                <a:headEnd/>
                <a:tailEnd/>
              </a:ln>
            </p:spPr>
            <p:txBody>
              <a:bodyPr/>
              <a:lstStyle/>
              <a:p>
                <a:endParaRPr lang="en-GB"/>
              </a:p>
            </p:txBody>
          </p:sp>
          <p:sp>
            <p:nvSpPr>
              <p:cNvPr id="46204" name="Rectangle 1016"/>
              <p:cNvSpPr>
                <a:spLocks noChangeArrowheads="1"/>
              </p:cNvSpPr>
              <p:nvPr/>
            </p:nvSpPr>
            <p:spPr bwMode="auto">
              <a:xfrm>
                <a:off x="1799" y="3001"/>
                <a:ext cx="443" cy="6"/>
              </a:xfrm>
              <a:prstGeom prst="rect">
                <a:avLst/>
              </a:prstGeom>
              <a:solidFill>
                <a:srgbClr val="6DB52D"/>
              </a:solidFill>
              <a:ln w="9525">
                <a:noFill/>
                <a:miter lim="800000"/>
                <a:headEnd/>
                <a:tailEnd/>
              </a:ln>
            </p:spPr>
            <p:txBody>
              <a:bodyPr/>
              <a:lstStyle/>
              <a:p>
                <a:endParaRPr lang="en-GB"/>
              </a:p>
            </p:txBody>
          </p:sp>
          <p:pic>
            <p:nvPicPr>
              <p:cNvPr id="46205" name="Picture 1017"/>
              <p:cNvPicPr>
                <a:picLocks noChangeAspect="1" noChangeArrowheads="1"/>
              </p:cNvPicPr>
              <p:nvPr/>
            </p:nvPicPr>
            <p:blipFill>
              <a:blip r:embed="rId583"/>
              <a:srcRect/>
              <a:stretch>
                <a:fillRect/>
              </a:stretch>
            </p:blipFill>
            <p:spPr bwMode="auto">
              <a:xfrm>
                <a:off x="1799" y="3001"/>
                <a:ext cx="443" cy="6"/>
              </a:xfrm>
              <a:prstGeom prst="rect">
                <a:avLst/>
              </a:prstGeom>
              <a:noFill/>
              <a:ln w="9525">
                <a:noFill/>
                <a:miter lim="800000"/>
                <a:headEnd/>
                <a:tailEnd/>
              </a:ln>
            </p:spPr>
          </p:pic>
          <p:sp>
            <p:nvSpPr>
              <p:cNvPr id="46206" name="Rectangle 1018"/>
              <p:cNvSpPr>
                <a:spLocks noChangeArrowheads="1"/>
              </p:cNvSpPr>
              <p:nvPr/>
            </p:nvSpPr>
            <p:spPr bwMode="auto">
              <a:xfrm>
                <a:off x="1799" y="3001"/>
                <a:ext cx="443" cy="6"/>
              </a:xfrm>
              <a:prstGeom prst="rect">
                <a:avLst/>
              </a:prstGeom>
              <a:solidFill>
                <a:srgbClr val="6DB52D"/>
              </a:solidFill>
              <a:ln w="9525">
                <a:noFill/>
                <a:miter lim="800000"/>
                <a:headEnd/>
                <a:tailEnd/>
              </a:ln>
            </p:spPr>
            <p:txBody>
              <a:bodyPr/>
              <a:lstStyle/>
              <a:p>
                <a:endParaRPr lang="en-GB"/>
              </a:p>
            </p:txBody>
          </p:sp>
          <p:sp>
            <p:nvSpPr>
              <p:cNvPr id="46207" name="Rectangle 1019"/>
              <p:cNvSpPr>
                <a:spLocks noChangeArrowheads="1"/>
              </p:cNvSpPr>
              <p:nvPr/>
            </p:nvSpPr>
            <p:spPr bwMode="auto">
              <a:xfrm>
                <a:off x="1799" y="3007"/>
                <a:ext cx="443" cy="3"/>
              </a:xfrm>
              <a:prstGeom prst="rect">
                <a:avLst/>
              </a:prstGeom>
              <a:solidFill>
                <a:srgbClr val="6FB52D"/>
              </a:solidFill>
              <a:ln w="9525">
                <a:noFill/>
                <a:miter lim="800000"/>
                <a:headEnd/>
                <a:tailEnd/>
              </a:ln>
            </p:spPr>
            <p:txBody>
              <a:bodyPr/>
              <a:lstStyle/>
              <a:p>
                <a:endParaRPr lang="en-GB"/>
              </a:p>
            </p:txBody>
          </p:sp>
          <p:pic>
            <p:nvPicPr>
              <p:cNvPr id="46208" name="Picture 1020"/>
              <p:cNvPicPr>
                <a:picLocks noChangeAspect="1" noChangeArrowheads="1"/>
              </p:cNvPicPr>
              <p:nvPr/>
            </p:nvPicPr>
            <p:blipFill>
              <a:blip r:embed="rId584"/>
              <a:srcRect/>
              <a:stretch>
                <a:fillRect/>
              </a:stretch>
            </p:blipFill>
            <p:spPr bwMode="auto">
              <a:xfrm>
                <a:off x="1799" y="3007"/>
                <a:ext cx="443" cy="3"/>
              </a:xfrm>
              <a:prstGeom prst="rect">
                <a:avLst/>
              </a:prstGeom>
              <a:noFill/>
              <a:ln w="9525">
                <a:noFill/>
                <a:miter lim="800000"/>
                <a:headEnd/>
                <a:tailEnd/>
              </a:ln>
            </p:spPr>
          </p:pic>
          <p:sp>
            <p:nvSpPr>
              <p:cNvPr id="46209" name="Rectangle 1021"/>
              <p:cNvSpPr>
                <a:spLocks noChangeArrowheads="1"/>
              </p:cNvSpPr>
              <p:nvPr/>
            </p:nvSpPr>
            <p:spPr bwMode="auto">
              <a:xfrm>
                <a:off x="1799" y="3007"/>
                <a:ext cx="443" cy="3"/>
              </a:xfrm>
              <a:prstGeom prst="rect">
                <a:avLst/>
              </a:prstGeom>
              <a:solidFill>
                <a:srgbClr val="6FB52D"/>
              </a:solidFill>
              <a:ln w="9525">
                <a:noFill/>
                <a:miter lim="800000"/>
                <a:headEnd/>
                <a:tailEnd/>
              </a:ln>
            </p:spPr>
            <p:txBody>
              <a:bodyPr/>
              <a:lstStyle/>
              <a:p>
                <a:endParaRPr lang="en-GB"/>
              </a:p>
            </p:txBody>
          </p:sp>
          <p:sp>
            <p:nvSpPr>
              <p:cNvPr id="46210" name="Rectangle 1022"/>
              <p:cNvSpPr>
                <a:spLocks noChangeArrowheads="1"/>
              </p:cNvSpPr>
              <p:nvPr/>
            </p:nvSpPr>
            <p:spPr bwMode="auto">
              <a:xfrm>
                <a:off x="1799" y="3010"/>
                <a:ext cx="443" cy="1"/>
              </a:xfrm>
              <a:prstGeom prst="rect">
                <a:avLst/>
              </a:prstGeom>
              <a:solidFill>
                <a:srgbClr val="6FB72D"/>
              </a:solidFill>
              <a:ln w="9525">
                <a:noFill/>
                <a:miter lim="800000"/>
                <a:headEnd/>
                <a:tailEnd/>
              </a:ln>
            </p:spPr>
            <p:txBody>
              <a:bodyPr/>
              <a:lstStyle/>
              <a:p>
                <a:endParaRPr lang="en-GB"/>
              </a:p>
            </p:txBody>
          </p:sp>
          <p:pic>
            <p:nvPicPr>
              <p:cNvPr id="46211" name="Picture 1023"/>
              <p:cNvPicPr>
                <a:picLocks noChangeAspect="1" noChangeArrowheads="1"/>
              </p:cNvPicPr>
              <p:nvPr/>
            </p:nvPicPr>
            <p:blipFill>
              <a:blip r:embed="rId585"/>
              <a:srcRect/>
              <a:stretch>
                <a:fillRect/>
              </a:stretch>
            </p:blipFill>
            <p:spPr bwMode="auto">
              <a:xfrm>
                <a:off x="1799" y="3010"/>
                <a:ext cx="443" cy="1"/>
              </a:xfrm>
              <a:prstGeom prst="rect">
                <a:avLst/>
              </a:prstGeom>
              <a:noFill/>
              <a:ln w="9525">
                <a:noFill/>
                <a:miter lim="800000"/>
                <a:headEnd/>
                <a:tailEnd/>
              </a:ln>
            </p:spPr>
          </p:pic>
          <p:sp>
            <p:nvSpPr>
              <p:cNvPr id="46212" name="Rectangle 1024"/>
              <p:cNvSpPr>
                <a:spLocks noChangeArrowheads="1"/>
              </p:cNvSpPr>
              <p:nvPr/>
            </p:nvSpPr>
            <p:spPr bwMode="auto">
              <a:xfrm>
                <a:off x="1799" y="3010"/>
                <a:ext cx="443" cy="1"/>
              </a:xfrm>
              <a:prstGeom prst="rect">
                <a:avLst/>
              </a:prstGeom>
              <a:solidFill>
                <a:srgbClr val="6FB72D"/>
              </a:solidFill>
              <a:ln w="9525">
                <a:noFill/>
                <a:miter lim="800000"/>
                <a:headEnd/>
                <a:tailEnd/>
              </a:ln>
            </p:spPr>
            <p:txBody>
              <a:bodyPr/>
              <a:lstStyle/>
              <a:p>
                <a:endParaRPr lang="en-GB"/>
              </a:p>
            </p:txBody>
          </p:sp>
          <p:sp>
            <p:nvSpPr>
              <p:cNvPr id="46213" name="Rectangle 1025"/>
              <p:cNvSpPr>
                <a:spLocks noChangeArrowheads="1"/>
              </p:cNvSpPr>
              <p:nvPr/>
            </p:nvSpPr>
            <p:spPr bwMode="auto">
              <a:xfrm>
                <a:off x="1799" y="3011"/>
                <a:ext cx="443" cy="2"/>
              </a:xfrm>
              <a:prstGeom prst="rect">
                <a:avLst/>
              </a:prstGeom>
              <a:solidFill>
                <a:srgbClr val="6FB72B"/>
              </a:solidFill>
              <a:ln w="9525">
                <a:noFill/>
                <a:miter lim="800000"/>
                <a:headEnd/>
                <a:tailEnd/>
              </a:ln>
            </p:spPr>
            <p:txBody>
              <a:bodyPr/>
              <a:lstStyle/>
              <a:p>
                <a:endParaRPr lang="en-GB"/>
              </a:p>
            </p:txBody>
          </p:sp>
          <p:pic>
            <p:nvPicPr>
              <p:cNvPr id="46214" name="Picture 1026"/>
              <p:cNvPicPr>
                <a:picLocks noChangeAspect="1" noChangeArrowheads="1"/>
              </p:cNvPicPr>
              <p:nvPr/>
            </p:nvPicPr>
            <p:blipFill>
              <a:blip r:embed="rId586"/>
              <a:srcRect/>
              <a:stretch>
                <a:fillRect/>
              </a:stretch>
            </p:blipFill>
            <p:spPr bwMode="auto">
              <a:xfrm>
                <a:off x="1799" y="3011"/>
                <a:ext cx="443" cy="2"/>
              </a:xfrm>
              <a:prstGeom prst="rect">
                <a:avLst/>
              </a:prstGeom>
              <a:noFill/>
              <a:ln w="9525">
                <a:noFill/>
                <a:miter lim="800000"/>
                <a:headEnd/>
                <a:tailEnd/>
              </a:ln>
            </p:spPr>
          </p:pic>
          <p:sp>
            <p:nvSpPr>
              <p:cNvPr id="46215" name="Rectangle 1027"/>
              <p:cNvSpPr>
                <a:spLocks noChangeArrowheads="1"/>
              </p:cNvSpPr>
              <p:nvPr/>
            </p:nvSpPr>
            <p:spPr bwMode="auto">
              <a:xfrm>
                <a:off x="1799" y="3011"/>
                <a:ext cx="443" cy="2"/>
              </a:xfrm>
              <a:prstGeom prst="rect">
                <a:avLst/>
              </a:prstGeom>
              <a:solidFill>
                <a:srgbClr val="6FB72B"/>
              </a:solidFill>
              <a:ln w="9525">
                <a:noFill/>
                <a:miter lim="800000"/>
                <a:headEnd/>
                <a:tailEnd/>
              </a:ln>
            </p:spPr>
            <p:txBody>
              <a:bodyPr/>
              <a:lstStyle/>
              <a:p>
                <a:endParaRPr lang="en-GB"/>
              </a:p>
            </p:txBody>
          </p:sp>
          <p:sp>
            <p:nvSpPr>
              <p:cNvPr id="46216" name="Rectangle 1028"/>
              <p:cNvSpPr>
                <a:spLocks noChangeArrowheads="1"/>
              </p:cNvSpPr>
              <p:nvPr/>
            </p:nvSpPr>
            <p:spPr bwMode="auto">
              <a:xfrm>
                <a:off x="1799" y="3013"/>
                <a:ext cx="443" cy="5"/>
              </a:xfrm>
              <a:prstGeom prst="rect">
                <a:avLst/>
              </a:prstGeom>
              <a:solidFill>
                <a:srgbClr val="71B72B"/>
              </a:solidFill>
              <a:ln w="9525">
                <a:noFill/>
                <a:miter lim="800000"/>
                <a:headEnd/>
                <a:tailEnd/>
              </a:ln>
            </p:spPr>
            <p:txBody>
              <a:bodyPr/>
              <a:lstStyle/>
              <a:p>
                <a:endParaRPr lang="en-GB"/>
              </a:p>
            </p:txBody>
          </p:sp>
          <p:pic>
            <p:nvPicPr>
              <p:cNvPr id="46217" name="Picture 1029"/>
              <p:cNvPicPr>
                <a:picLocks noChangeAspect="1" noChangeArrowheads="1"/>
              </p:cNvPicPr>
              <p:nvPr/>
            </p:nvPicPr>
            <p:blipFill>
              <a:blip r:embed="rId587"/>
              <a:srcRect/>
              <a:stretch>
                <a:fillRect/>
              </a:stretch>
            </p:blipFill>
            <p:spPr bwMode="auto">
              <a:xfrm>
                <a:off x="1799" y="3013"/>
                <a:ext cx="443" cy="5"/>
              </a:xfrm>
              <a:prstGeom prst="rect">
                <a:avLst/>
              </a:prstGeom>
              <a:noFill/>
              <a:ln w="9525">
                <a:noFill/>
                <a:miter lim="800000"/>
                <a:headEnd/>
                <a:tailEnd/>
              </a:ln>
            </p:spPr>
          </p:pic>
          <p:sp>
            <p:nvSpPr>
              <p:cNvPr id="46218" name="Rectangle 1030"/>
              <p:cNvSpPr>
                <a:spLocks noChangeArrowheads="1"/>
              </p:cNvSpPr>
              <p:nvPr/>
            </p:nvSpPr>
            <p:spPr bwMode="auto">
              <a:xfrm>
                <a:off x="1799" y="3013"/>
                <a:ext cx="443" cy="5"/>
              </a:xfrm>
              <a:prstGeom prst="rect">
                <a:avLst/>
              </a:prstGeom>
              <a:solidFill>
                <a:srgbClr val="71B72B"/>
              </a:solidFill>
              <a:ln w="9525">
                <a:noFill/>
                <a:miter lim="800000"/>
                <a:headEnd/>
                <a:tailEnd/>
              </a:ln>
            </p:spPr>
            <p:txBody>
              <a:bodyPr/>
              <a:lstStyle/>
              <a:p>
                <a:endParaRPr lang="en-GB"/>
              </a:p>
            </p:txBody>
          </p:sp>
          <p:sp>
            <p:nvSpPr>
              <p:cNvPr id="46219" name="Rectangle 1031"/>
              <p:cNvSpPr>
                <a:spLocks noChangeArrowheads="1"/>
              </p:cNvSpPr>
              <p:nvPr/>
            </p:nvSpPr>
            <p:spPr bwMode="auto">
              <a:xfrm>
                <a:off x="1799" y="3018"/>
                <a:ext cx="443" cy="6"/>
              </a:xfrm>
              <a:prstGeom prst="rect">
                <a:avLst/>
              </a:prstGeom>
              <a:solidFill>
                <a:srgbClr val="73B72B"/>
              </a:solidFill>
              <a:ln w="9525">
                <a:noFill/>
                <a:miter lim="800000"/>
                <a:headEnd/>
                <a:tailEnd/>
              </a:ln>
            </p:spPr>
            <p:txBody>
              <a:bodyPr/>
              <a:lstStyle/>
              <a:p>
                <a:endParaRPr lang="en-GB"/>
              </a:p>
            </p:txBody>
          </p:sp>
          <p:pic>
            <p:nvPicPr>
              <p:cNvPr id="46220" name="Picture 1032"/>
              <p:cNvPicPr>
                <a:picLocks noChangeAspect="1" noChangeArrowheads="1"/>
              </p:cNvPicPr>
              <p:nvPr/>
            </p:nvPicPr>
            <p:blipFill>
              <a:blip r:embed="rId588"/>
              <a:srcRect/>
              <a:stretch>
                <a:fillRect/>
              </a:stretch>
            </p:blipFill>
            <p:spPr bwMode="auto">
              <a:xfrm>
                <a:off x="1799" y="3018"/>
                <a:ext cx="443" cy="6"/>
              </a:xfrm>
              <a:prstGeom prst="rect">
                <a:avLst/>
              </a:prstGeom>
              <a:noFill/>
              <a:ln w="9525">
                <a:noFill/>
                <a:miter lim="800000"/>
                <a:headEnd/>
                <a:tailEnd/>
              </a:ln>
            </p:spPr>
          </p:pic>
          <p:sp>
            <p:nvSpPr>
              <p:cNvPr id="46221" name="Rectangle 1033"/>
              <p:cNvSpPr>
                <a:spLocks noChangeArrowheads="1"/>
              </p:cNvSpPr>
              <p:nvPr/>
            </p:nvSpPr>
            <p:spPr bwMode="auto">
              <a:xfrm>
                <a:off x="1799" y="3018"/>
                <a:ext cx="443" cy="6"/>
              </a:xfrm>
              <a:prstGeom prst="rect">
                <a:avLst/>
              </a:prstGeom>
              <a:solidFill>
                <a:srgbClr val="73B72B"/>
              </a:solidFill>
              <a:ln w="9525">
                <a:noFill/>
                <a:miter lim="800000"/>
                <a:headEnd/>
                <a:tailEnd/>
              </a:ln>
            </p:spPr>
            <p:txBody>
              <a:bodyPr/>
              <a:lstStyle/>
              <a:p>
                <a:endParaRPr lang="en-GB"/>
              </a:p>
            </p:txBody>
          </p:sp>
          <p:sp>
            <p:nvSpPr>
              <p:cNvPr id="46222" name="Rectangle 1034"/>
              <p:cNvSpPr>
                <a:spLocks noChangeArrowheads="1"/>
              </p:cNvSpPr>
              <p:nvPr/>
            </p:nvSpPr>
            <p:spPr bwMode="auto">
              <a:xfrm>
                <a:off x="1799" y="3024"/>
                <a:ext cx="443" cy="5"/>
              </a:xfrm>
              <a:prstGeom prst="rect">
                <a:avLst/>
              </a:prstGeom>
              <a:solidFill>
                <a:srgbClr val="75B72B"/>
              </a:solidFill>
              <a:ln w="9525">
                <a:noFill/>
                <a:miter lim="800000"/>
                <a:headEnd/>
                <a:tailEnd/>
              </a:ln>
            </p:spPr>
            <p:txBody>
              <a:bodyPr/>
              <a:lstStyle/>
              <a:p>
                <a:endParaRPr lang="en-GB"/>
              </a:p>
            </p:txBody>
          </p:sp>
          <p:pic>
            <p:nvPicPr>
              <p:cNvPr id="46223" name="Picture 1035"/>
              <p:cNvPicPr>
                <a:picLocks noChangeAspect="1" noChangeArrowheads="1"/>
              </p:cNvPicPr>
              <p:nvPr/>
            </p:nvPicPr>
            <p:blipFill>
              <a:blip r:embed="rId589"/>
              <a:srcRect/>
              <a:stretch>
                <a:fillRect/>
              </a:stretch>
            </p:blipFill>
            <p:spPr bwMode="auto">
              <a:xfrm>
                <a:off x="1799" y="3024"/>
                <a:ext cx="443" cy="5"/>
              </a:xfrm>
              <a:prstGeom prst="rect">
                <a:avLst/>
              </a:prstGeom>
              <a:noFill/>
              <a:ln w="9525">
                <a:noFill/>
                <a:miter lim="800000"/>
                <a:headEnd/>
                <a:tailEnd/>
              </a:ln>
            </p:spPr>
          </p:pic>
          <p:sp>
            <p:nvSpPr>
              <p:cNvPr id="46224" name="Rectangle 1036"/>
              <p:cNvSpPr>
                <a:spLocks noChangeArrowheads="1"/>
              </p:cNvSpPr>
              <p:nvPr/>
            </p:nvSpPr>
            <p:spPr bwMode="auto">
              <a:xfrm>
                <a:off x="1799" y="3024"/>
                <a:ext cx="443" cy="5"/>
              </a:xfrm>
              <a:prstGeom prst="rect">
                <a:avLst/>
              </a:prstGeom>
              <a:solidFill>
                <a:srgbClr val="75B72B"/>
              </a:solidFill>
              <a:ln w="9525">
                <a:noFill/>
                <a:miter lim="800000"/>
                <a:headEnd/>
                <a:tailEnd/>
              </a:ln>
            </p:spPr>
            <p:txBody>
              <a:bodyPr/>
              <a:lstStyle/>
              <a:p>
                <a:endParaRPr lang="en-GB"/>
              </a:p>
            </p:txBody>
          </p:sp>
          <p:sp>
            <p:nvSpPr>
              <p:cNvPr id="46225" name="Rectangle 1037"/>
              <p:cNvSpPr>
                <a:spLocks noChangeArrowheads="1"/>
              </p:cNvSpPr>
              <p:nvPr/>
            </p:nvSpPr>
            <p:spPr bwMode="auto">
              <a:xfrm>
                <a:off x="1799" y="3029"/>
                <a:ext cx="443" cy="1"/>
              </a:xfrm>
              <a:prstGeom prst="rect">
                <a:avLst/>
              </a:prstGeom>
              <a:solidFill>
                <a:srgbClr val="75B729"/>
              </a:solidFill>
              <a:ln w="9525">
                <a:noFill/>
                <a:miter lim="800000"/>
                <a:headEnd/>
                <a:tailEnd/>
              </a:ln>
            </p:spPr>
            <p:txBody>
              <a:bodyPr/>
              <a:lstStyle/>
              <a:p>
                <a:endParaRPr lang="en-GB"/>
              </a:p>
            </p:txBody>
          </p:sp>
          <p:pic>
            <p:nvPicPr>
              <p:cNvPr id="46226" name="Picture 1038"/>
              <p:cNvPicPr>
                <a:picLocks noChangeAspect="1" noChangeArrowheads="1"/>
              </p:cNvPicPr>
              <p:nvPr/>
            </p:nvPicPr>
            <p:blipFill>
              <a:blip r:embed="rId590"/>
              <a:srcRect/>
              <a:stretch>
                <a:fillRect/>
              </a:stretch>
            </p:blipFill>
            <p:spPr bwMode="auto">
              <a:xfrm>
                <a:off x="1799" y="3029"/>
                <a:ext cx="443" cy="1"/>
              </a:xfrm>
              <a:prstGeom prst="rect">
                <a:avLst/>
              </a:prstGeom>
              <a:noFill/>
              <a:ln w="9525">
                <a:noFill/>
                <a:miter lim="800000"/>
                <a:headEnd/>
                <a:tailEnd/>
              </a:ln>
            </p:spPr>
          </p:pic>
          <p:sp>
            <p:nvSpPr>
              <p:cNvPr id="46227" name="Rectangle 1039"/>
              <p:cNvSpPr>
                <a:spLocks noChangeArrowheads="1"/>
              </p:cNvSpPr>
              <p:nvPr/>
            </p:nvSpPr>
            <p:spPr bwMode="auto">
              <a:xfrm>
                <a:off x="1799" y="3029"/>
                <a:ext cx="443" cy="1"/>
              </a:xfrm>
              <a:prstGeom prst="rect">
                <a:avLst/>
              </a:prstGeom>
              <a:solidFill>
                <a:srgbClr val="75B729"/>
              </a:solidFill>
              <a:ln w="9525">
                <a:noFill/>
                <a:miter lim="800000"/>
                <a:headEnd/>
                <a:tailEnd/>
              </a:ln>
            </p:spPr>
            <p:txBody>
              <a:bodyPr/>
              <a:lstStyle/>
              <a:p>
                <a:endParaRPr lang="en-GB"/>
              </a:p>
            </p:txBody>
          </p:sp>
          <p:sp>
            <p:nvSpPr>
              <p:cNvPr id="46228" name="Rectangle 1040"/>
              <p:cNvSpPr>
                <a:spLocks noChangeArrowheads="1"/>
              </p:cNvSpPr>
              <p:nvPr/>
            </p:nvSpPr>
            <p:spPr bwMode="auto">
              <a:xfrm>
                <a:off x="1799" y="3030"/>
                <a:ext cx="443" cy="7"/>
              </a:xfrm>
              <a:prstGeom prst="rect">
                <a:avLst/>
              </a:prstGeom>
              <a:solidFill>
                <a:srgbClr val="77B729"/>
              </a:solidFill>
              <a:ln w="9525">
                <a:noFill/>
                <a:miter lim="800000"/>
                <a:headEnd/>
                <a:tailEnd/>
              </a:ln>
            </p:spPr>
            <p:txBody>
              <a:bodyPr/>
              <a:lstStyle/>
              <a:p>
                <a:endParaRPr lang="en-GB"/>
              </a:p>
            </p:txBody>
          </p:sp>
          <p:pic>
            <p:nvPicPr>
              <p:cNvPr id="46229" name="Picture 1041"/>
              <p:cNvPicPr>
                <a:picLocks noChangeAspect="1" noChangeArrowheads="1"/>
              </p:cNvPicPr>
              <p:nvPr/>
            </p:nvPicPr>
            <p:blipFill>
              <a:blip r:embed="rId591"/>
              <a:srcRect/>
              <a:stretch>
                <a:fillRect/>
              </a:stretch>
            </p:blipFill>
            <p:spPr bwMode="auto">
              <a:xfrm>
                <a:off x="1799" y="3030"/>
                <a:ext cx="443" cy="7"/>
              </a:xfrm>
              <a:prstGeom prst="rect">
                <a:avLst/>
              </a:prstGeom>
              <a:noFill/>
              <a:ln w="9525">
                <a:noFill/>
                <a:miter lim="800000"/>
                <a:headEnd/>
                <a:tailEnd/>
              </a:ln>
            </p:spPr>
          </p:pic>
          <p:sp>
            <p:nvSpPr>
              <p:cNvPr id="46230" name="Rectangle 1042"/>
              <p:cNvSpPr>
                <a:spLocks noChangeArrowheads="1"/>
              </p:cNvSpPr>
              <p:nvPr/>
            </p:nvSpPr>
            <p:spPr bwMode="auto">
              <a:xfrm>
                <a:off x="1799" y="3030"/>
                <a:ext cx="443" cy="7"/>
              </a:xfrm>
              <a:prstGeom prst="rect">
                <a:avLst/>
              </a:prstGeom>
              <a:solidFill>
                <a:srgbClr val="77B729"/>
              </a:solidFill>
              <a:ln w="9525">
                <a:noFill/>
                <a:miter lim="800000"/>
                <a:headEnd/>
                <a:tailEnd/>
              </a:ln>
            </p:spPr>
            <p:txBody>
              <a:bodyPr/>
              <a:lstStyle/>
              <a:p>
                <a:endParaRPr lang="en-GB"/>
              </a:p>
            </p:txBody>
          </p:sp>
          <p:sp>
            <p:nvSpPr>
              <p:cNvPr id="46231" name="Rectangle 1043"/>
              <p:cNvSpPr>
                <a:spLocks noChangeArrowheads="1"/>
              </p:cNvSpPr>
              <p:nvPr/>
            </p:nvSpPr>
            <p:spPr bwMode="auto">
              <a:xfrm>
                <a:off x="1799" y="3037"/>
                <a:ext cx="443" cy="5"/>
              </a:xfrm>
              <a:prstGeom prst="rect">
                <a:avLst/>
              </a:prstGeom>
              <a:solidFill>
                <a:srgbClr val="79B729"/>
              </a:solidFill>
              <a:ln w="9525">
                <a:noFill/>
                <a:miter lim="800000"/>
                <a:headEnd/>
                <a:tailEnd/>
              </a:ln>
            </p:spPr>
            <p:txBody>
              <a:bodyPr/>
              <a:lstStyle/>
              <a:p>
                <a:endParaRPr lang="en-GB"/>
              </a:p>
            </p:txBody>
          </p:sp>
          <p:pic>
            <p:nvPicPr>
              <p:cNvPr id="46232" name="Picture 1044"/>
              <p:cNvPicPr>
                <a:picLocks noChangeAspect="1" noChangeArrowheads="1"/>
              </p:cNvPicPr>
              <p:nvPr/>
            </p:nvPicPr>
            <p:blipFill>
              <a:blip r:embed="rId592"/>
              <a:srcRect/>
              <a:stretch>
                <a:fillRect/>
              </a:stretch>
            </p:blipFill>
            <p:spPr bwMode="auto">
              <a:xfrm>
                <a:off x="1799" y="3037"/>
                <a:ext cx="443" cy="5"/>
              </a:xfrm>
              <a:prstGeom prst="rect">
                <a:avLst/>
              </a:prstGeom>
              <a:noFill/>
              <a:ln w="9525">
                <a:noFill/>
                <a:miter lim="800000"/>
                <a:headEnd/>
                <a:tailEnd/>
              </a:ln>
            </p:spPr>
          </p:pic>
          <p:sp>
            <p:nvSpPr>
              <p:cNvPr id="46233" name="Rectangle 1045"/>
              <p:cNvSpPr>
                <a:spLocks noChangeArrowheads="1"/>
              </p:cNvSpPr>
              <p:nvPr/>
            </p:nvSpPr>
            <p:spPr bwMode="auto">
              <a:xfrm>
                <a:off x="1799" y="3037"/>
                <a:ext cx="443" cy="5"/>
              </a:xfrm>
              <a:prstGeom prst="rect">
                <a:avLst/>
              </a:prstGeom>
              <a:solidFill>
                <a:srgbClr val="79B729"/>
              </a:solidFill>
              <a:ln w="9525">
                <a:noFill/>
                <a:miter lim="800000"/>
                <a:headEnd/>
                <a:tailEnd/>
              </a:ln>
            </p:spPr>
            <p:txBody>
              <a:bodyPr/>
              <a:lstStyle/>
              <a:p>
                <a:endParaRPr lang="en-GB"/>
              </a:p>
            </p:txBody>
          </p:sp>
          <p:sp>
            <p:nvSpPr>
              <p:cNvPr id="46234" name="Rectangle 1046"/>
              <p:cNvSpPr>
                <a:spLocks noChangeArrowheads="1"/>
              </p:cNvSpPr>
              <p:nvPr/>
            </p:nvSpPr>
            <p:spPr bwMode="auto">
              <a:xfrm>
                <a:off x="1799" y="3042"/>
                <a:ext cx="443" cy="5"/>
              </a:xfrm>
              <a:prstGeom prst="rect">
                <a:avLst/>
              </a:prstGeom>
              <a:solidFill>
                <a:srgbClr val="7BB729"/>
              </a:solidFill>
              <a:ln w="9525">
                <a:noFill/>
                <a:miter lim="800000"/>
                <a:headEnd/>
                <a:tailEnd/>
              </a:ln>
            </p:spPr>
            <p:txBody>
              <a:bodyPr/>
              <a:lstStyle/>
              <a:p>
                <a:endParaRPr lang="en-GB"/>
              </a:p>
            </p:txBody>
          </p:sp>
          <p:pic>
            <p:nvPicPr>
              <p:cNvPr id="46235" name="Picture 1047"/>
              <p:cNvPicPr>
                <a:picLocks noChangeAspect="1" noChangeArrowheads="1"/>
              </p:cNvPicPr>
              <p:nvPr/>
            </p:nvPicPr>
            <p:blipFill>
              <a:blip r:embed="rId593"/>
              <a:srcRect/>
              <a:stretch>
                <a:fillRect/>
              </a:stretch>
            </p:blipFill>
            <p:spPr bwMode="auto">
              <a:xfrm>
                <a:off x="1799" y="3042"/>
                <a:ext cx="443" cy="5"/>
              </a:xfrm>
              <a:prstGeom prst="rect">
                <a:avLst/>
              </a:prstGeom>
              <a:noFill/>
              <a:ln w="9525">
                <a:noFill/>
                <a:miter lim="800000"/>
                <a:headEnd/>
                <a:tailEnd/>
              </a:ln>
            </p:spPr>
          </p:pic>
          <p:sp>
            <p:nvSpPr>
              <p:cNvPr id="46236" name="Rectangle 1048"/>
              <p:cNvSpPr>
                <a:spLocks noChangeArrowheads="1"/>
              </p:cNvSpPr>
              <p:nvPr/>
            </p:nvSpPr>
            <p:spPr bwMode="auto">
              <a:xfrm>
                <a:off x="1799" y="3042"/>
                <a:ext cx="443" cy="5"/>
              </a:xfrm>
              <a:prstGeom prst="rect">
                <a:avLst/>
              </a:prstGeom>
              <a:solidFill>
                <a:srgbClr val="7BB729"/>
              </a:solidFill>
              <a:ln w="9525">
                <a:noFill/>
                <a:miter lim="800000"/>
                <a:headEnd/>
                <a:tailEnd/>
              </a:ln>
            </p:spPr>
            <p:txBody>
              <a:bodyPr/>
              <a:lstStyle/>
              <a:p>
                <a:endParaRPr lang="en-GB"/>
              </a:p>
            </p:txBody>
          </p:sp>
          <p:sp>
            <p:nvSpPr>
              <p:cNvPr id="46237" name="Rectangle 1049"/>
              <p:cNvSpPr>
                <a:spLocks noChangeArrowheads="1"/>
              </p:cNvSpPr>
              <p:nvPr/>
            </p:nvSpPr>
            <p:spPr bwMode="auto">
              <a:xfrm>
                <a:off x="1799" y="3047"/>
                <a:ext cx="443" cy="1"/>
              </a:xfrm>
              <a:prstGeom prst="rect">
                <a:avLst/>
              </a:prstGeom>
              <a:solidFill>
                <a:srgbClr val="7BB727"/>
              </a:solidFill>
              <a:ln w="9525">
                <a:noFill/>
                <a:miter lim="800000"/>
                <a:headEnd/>
                <a:tailEnd/>
              </a:ln>
            </p:spPr>
            <p:txBody>
              <a:bodyPr/>
              <a:lstStyle/>
              <a:p>
                <a:endParaRPr lang="en-GB"/>
              </a:p>
            </p:txBody>
          </p:sp>
          <p:pic>
            <p:nvPicPr>
              <p:cNvPr id="46238" name="Picture 1050"/>
              <p:cNvPicPr>
                <a:picLocks noChangeAspect="1" noChangeArrowheads="1"/>
              </p:cNvPicPr>
              <p:nvPr/>
            </p:nvPicPr>
            <p:blipFill>
              <a:blip r:embed="rId594"/>
              <a:srcRect/>
              <a:stretch>
                <a:fillRect/>
              </a:stretch>
            </p:blipFill>
            <p:spPr bwMode="auto">
              <a:xfrm>
                <a:off x="1799" y="3047"/>
                <a:ext cx="443" cy="1"/>
              </a:xfrm>
              <a:prstGeom prst="rect">
                <a:avLst/>
              </a:prstGeom>
              <a:noFill/>
              <a:ln w="9525">
                <a:noFill/>
                <a:miter lim="800000"/>
                <a:headEnd/>
                <a:tailEnd/>
              </a:ln>
            </p:spPr>
          </p:pic>
          <p:sp>
            <p:nvSpPr>
              <p:cNvPr id="46239" name="Rectangle 1051"/>
              <p:cNvSpPr>
                <a:spLocks noChangeArrowheads="1"/>
              </p:cNvSpPr>
              <p:nvPr/>
            </p:nvSpPr>
            <p:spPr bwMode="auto">
              <a:xfrm>
                <a:off x="1799" y="3047"/>
                <a:ext cx="443" cy="1"/>
              </a:xfrm>
              <a:prstGeom prst="rect">
                <a:avLst/>
              </a:prstGeom>
              <a:solidFill>
                <a:srgbClr val="7BB727"/>
              </a:solidFill>
              <a:ln w="9525">
                <a:noFill/>
                <a:miter lim="800000"/>
                <a:headEnd/>
                <a:tailEnd/>
              </a:ln>
            </p:spPr>
            <p:txBody>
              <a:bodyPr/>
              <a:lstStyle/>
              <a:p>
                <a:endParaRPr lang="en-GB"/>
              </a:p>
            </p:txBody>
          </p:sp>
          <p:sp>
            <p:nvSpPr>
              <p:cNvPr id="46240" name="Rectangle 1052"/>
              <p:cNvSpPr>
                <a:spLocks noChangeArrowheads="1"/>
              </p:cNvSpPr>
              <p:nvPr/>
            </p:nvSpPr>
            <p:spPr bwMode="auto">
              <a:xfrm>
                <a:off x="1799" y="3048"/>
                <a:ext cx="443" cy="6"/>
              </a:xfrm>
              <a:prstGeom prst="rect">
                <a:avLst/>
              </a:prstGeom>
              <a:solidFill>
                <a:srgbClr val="7DB727"/>
              </a:solidFill>
              <a:ln w="9525">
                <a:noFill/>
                <a:miter lim="800000"/>
                <a:headEnd/>
                <a:tailEnd/>
              </a:ln>
            </p:spPr>
            <p:txBody>
              <a:bodyPr/>
              <a:lstStyle/>
              <a:p>
                <a:endParaRPr lang="en-GB"/>
              </a:p>
            </p:txBody>
          </p:sp>
          <p:pic>
            <p:nvPicPr>
              <p:cNvPr id="46241" name="Picture 1053"/>
              <p:cNvPicPr>
                <a:picLocks noChangeAspect="1" noChangeArrowheads="1"/>
              </p:cNvPicPr>
              <p:nvPr/>
            </p:nvPicPr>
            <p:blipFill>
              <a:blip r:embed="rId595"/>
              <a:srcRect/>
              <a:stretch>
                <a:fillRect/>
              </a:stretch>
            </p:blipFill>
            <p:spPr bwMode="auto">
              <a:xfrm>
                <a:off x="1799" y="3048"/>
                <a:ext cx="443" cy="6"/>
              </a:xfrm>
              <a:prstGeom prst="rect">
                <a:avLst/>
              </a:prstGeom>
              <a:noFill/>
              <a:ln w="9525">
                <a:noFill/>
                <a:miter lim="800000"/>
                <a:headEnd/>
                <a:tailEnd/>
              </a:ln>
            </p:spPr>
          </p:pic>
          <p:sp>
            <p:nvSpPr>
              <p:cNvPr id="46242" name="Rectangle 1054"/>
              <p:cNvSpPr>
                <a:spLocks noChangeArrowheads="1"/>
              </p:cNvSpPr>
              <p:nvPr/>
            </p:nvSpPr>
            <p:spPr bwMode="auto">
              <a:xfrm>
                <a:off x="1799" y="3048"/>
                <a:ext cx="443" cy="6"/>
              </a:xfrm>
              <a:prstGeom prst="rect">
                <a:avLst/>
              </a:prstGeom>
              <a:solidFill>
                <a:srgbClr val="7DB727"/>
              </a:solidFill>
              <a:ln w="9525">
                <a:noFill/>
                <a:miter lim="800000"/>
                <a:headEnd/>
                <a:tailEnd/>
              </a:ln>
            </p:spPr>
            <p:txBody>
              <a:bodyPr/>
              <a:lstStyle/>
              <a:p>
                <a:endParaRPr lang="en-GB"/>
              </a:p>
            </p:txBody>
          </p:sp>
          <p:sp>
            <p:nvSpPr>
              <p:cNvPr id="46243" name="Rectangle 1055"/>
              <p:cNvSpPr>
                <a:spLocks noChangeArrowheads="1"/>
              </p:cNvSpPr>
              <p:nvPr/>
            </p:nvSpPr>
            <p:spPr bwMode="auto">
              <a:xfrm>
                <a:off x="1799" y="3054"/>
                <a:ext cx="443" cy="6"/>
              </a:xfrm>
              <a:prstGeom prst="rect">
                <a:avLst/>
              </a:prstGeom>
              <a:solidFill>
                <a:srgbClr val="7FB727"/>
              </a:solidFill>
              <a:ln w="9525">
                <a:noFill/>
                <a:miter lim="800000"/>
                <a:headEnd/>
                <a:tailEnd/>
              </a:ln>
            </p:spPr>
            <p:txBody>
              <a:bodyPr/>
              <a:lstStyle/>
              <a:p>
                <a:endParaRPr lang="en-GB"/>
              </a:p>
            </p:txBody>
          </p:sp>
          <p:pic>
            <p:nvPicPr>
              <p:cNvPr id="46244" name="Picture 1056"/>
              <p:cNvPicPr>
                <a:picLocks noChangeAspect="1" noChangeArrowheads="1"/>
              </p:cNvPicPr>
              <p:nvPr/>
            </p:nvPicPr>
            <p:blipFill>
              <a:blip r:embed="rId596"/>
              <a:srcRect/>
              <a:stretch>
                <a:fillRect/>
              </a:stretch>
            </p:blipFill>
            <p:spPr bwMode="auto">
              <a:xfrm>
                <a:off x="1799" y="3054"/>
                <a:ext cx="443" cy="6"/>
              </a:xfrm>
              <a:prstGeom prst="rect">
                <a:avLst/>
              </a:prstGeom>
              <a:noFill/>
              <a:ln w="9525">
                <a:noFill/>
                <a:miter lim="800000"/>
                <a:headEnd/>
                <a:tailEnd/>
              </a:ln>
            </p:spPr>
          </p:pic>
          <p:sp>
            <p:nvSpPr>
              <p:cNvPr id="46245" name="Rectangle 1057"/>
              <p:cNvSpPr>
                <a:spLocks noChangeArrowheads="1"/>
              </p:cNvSpPr>
              <p:nvPr/>
            </p:nvSpPr>
            <p:spPr bwMode="auto">
              <a:xfrm>
                <a:off x="1799" y="3054"/>
                <a:ext cx="443" cy="6"/>
              </a:xfrm>
              <a:prstGeom prst="rect">
                <a:avLst/>
              </a:prstGeom>
              <a:solidFill>
                <a:srgbClr val="7FB727"/>
              </a:solidFill>
              <a:ln w="9525">
                <a:noFill/>
                <a:miter lim="800000"/>
                <a:headEnd/>
                <a:tailEnd/>
              </a:ln>
            </p:spPr>
            <p:txBody>
              <a:bodyPr/>
              <a:lstStyle/>
              <a:p>
                <a:endParaRPr lang="en-GB"/>
              </a:p>
            </p:txBody>
          </p:sp>
          <p:sp>
            <p:nvSpPr>
              <p:cNvPr id="46246" name="Rectangle 1058"/>
              <p:cNvSpPr>
                <a:spLocks noChangeArrowheads="1"/>
              </p:cNvSpPr>
              <p:nvPr/>
            </p:nvSpPr>
            <p:spPr bwMode="auto">
              <a:xfrm>
                <a:off x="1799" y="3060"/>
                <a:ext cx="443" cy="5"/>
              </a:xfrm>
              <a:prstGeom prst="rect">
                <a:avLst/>
              </a:prstGeom>
              <a:solidFill>
                <a:srgbClr val="81B727"/>
              </a:solidFill>
              <a:ln w="9525">
                <a:noFill/>
                <a:miter lim="800000"/>
                <a:headEnd/>
                <a:tailEnd/>
              </a:ln>
            </p:spPr>
            <p:txBody>
              <a:bodyPr/>
              <a:lstStyle/>
              <a:p>
                <a:endParaRPr lang="en-GB"/>
              </a:p>
            </p:txBody>
          </p:sp>
          <p:pic>
            <p:nvPicPr>
              <p:cNvPr id="46247" name="Picture 1059"/>
              <p:cNvPicPr>
                <a:picLocks noChangeAspect="1" noChangeArrowheads="1"/>
              </p:cNvPicPr>
              <p:nvPr/>
            </p:nvPicPr>
            <p:blipFill>
              <a:blip r:embed="rId597"/>
              <a:srcRect/>
              <a:stretch>
                <a:fillRect/>
              </a:stretch>
            </p:blipFill>
            <p:spPr bwMode="auto">
              <a:xfrm>
                <a:off x="1799" y="3060"/>
                <a:ext cx="443" cy="5"/>
              </a:xfrm>
              <a:prstGeom prst="rect">
                <a:avLst/>
              </a:prstGeom>
              <a:noFill/>
              <a:ln w="9525">
                <a:noFill/>
                <a:miter lim="800000"/>
                <a:headEnd/>
                <a:tailEnd/>
              </a:ln>
            </p:spPr>
          </p:pic>
          <p:sp>
            <p:nvSpPr>
              <p:cNvPr id="46248" name="Rectangle 1060"/>
              <p:cNvSpPr>
                <a:spLocks noChangeArrowheads="1"/>
              </p:cNvSpPr>
              <p:nvPr/>
            </p:nvSpPr>
            <p:spPr bwMode="auto">
              <a:xfrm>
                <a:off x="1799" y="3060"/>
                <a:ext cx="443" cy="5"/>
              </a:xfrm>
              <a:prstGeom prst="rect">
                <a:avLst/>
              </a:prstGeom>
              <a:solidFill>
                <a:srgbClr val="81B727"/>
              </a:solidFill>
              <a:ln w="9525">
                <a:noFill/>
                <a:miter lim="800000"/>
                <a:headEnd/>
                <a:tailEnd/>
              </a:ln>
            </p:spPr>
            <p:txBody>
              <a:bodyPr/>
              <a:lstStyle/>
              <a:p>
                <a:endParaRPr lang="en-GB"/>
              </a:p>
            </p:txBody>
          </p:sp>
          <p:sp>
            <p:nvSpPr>
              <p:cNvPr id="46249" name="Rectangle 1061"/>
              <p:cNvSpPr>
                <a:spLocks noChangeArrowheads="1"/>
              </p:cNvSpPr>
              <p:nvPr/>
            </p:nvSpPr>
            <p:spPr bwMode="auto">
              <a:xfrm>
                <a:off x="1799" y="3065"/>
                <a:ext cx="443" cy="1"/>
              </a:xfrm>
              <a:prstGeom prst="rect">
                <a:avLst/>
              </a:prstGeom>
              <a:solidFill>
                <a:srgbClr val="83B727"/>
              </a:solidFill>
              <a:ln w="9525">
                <a:noFill/>
                <a:miter lim="800000"/>
                <a:headEnd/>
                <a:tailEnd/>
              </a:ln>
            </p:spPr>
            <p:txBody>
              <a:bodyPr/>
              <a:lstStyle/>
              <a:p>
                <a:endParaRPr lang="en-GB"/>
              </a:p>
            </p:txBody>
          </p:sp>
          <p:pic>
            <p:nvPicPr>
              <p:cNvPr id="46250" name="Picture 1062"/>
              <p:cNvPicPr>
                <a:picLocks noChangeAspect="1" noChangeArrowheads="1"/>
              </p:cNvPicPr>
              <p:nvPr/>
            </p:nvPicPr>
            <p:blipFill>
              <a:blip r:embed="rId598"/>
              <a:srcRect/>
              <a:stretch>
                <a:fillRect/>
              </a:stretch>
            </p:blipFill>
            <p:spPr bwMode="auto">
              <a:xfrm>
                <a:off x="1799" y="3065"/>
                <a:ext cx="443" cy="1"/>
              </a:xfrm>
              <a:prstGeom prst="rect">
                <a:avLst/>
              </a:prstGeom>
              <a:noFill/>
              <a:ln w="9525">
                <a:noFill/>
                <a:miter lim="800000"/>
                <a:headEnd/>
                <a:tailEnd/>
              </a:ln>
            </p:spPr>
          </p:pic>
          <p:sp>
            <p:nvSpPr>
              <p:cNvPr id="46251" name="Rectangle 1063"/>
              <p:cNvSpPr>
                <a:spLocks noChangeArrowheads="1"/>
              </p:cNvSpPr>
              <p:nvPr/>
            </p:nvSpPr>
            <p:spPr bwMode="auto">
              <a:xfrm>
                <a:off x="1799" y="3065"/>
                <a:ext cx="443" cy="1"/>
              </a:xfrm>
              <a:prstGeom prst="rect">
                <a:avLst/>
              </a:prstGeom>
              <a:solidFill>
                <a:srgbClr val="83B727"/>
              </a:solidFill>
              <a:ln w="9525">
                <a:noFill/>
                <a:miter lim="800000"/>
                <a:headEnd/>
                <a:tailEnd/>
              </a:ln>
            </p:spPr>
            <p:txBody>
              <a:bodyPr/>
              <a:lstStyle/>
              <a:p>
                <a:endParaRPr lang="en-GB"/>
              </a:p>
            </p:txBody>
          </p:sp>
          <p:sp>
            <p:nvSpPr>
              <p:cNvPr id="46252" name="Rectangle 1064"/>
              <p:cNvSpPr>
                <a:spLocks noChangeArrowheads="1"/>
              </p:cNvSpPr>
              <p:nvPr/>
            </p:nvSpPr>
            <p:spPr bwMode="auto">
              <a:xfrm>
                <a:off x="1799" y="3066"/>
                <a:ext cx="443" cy="5"/>
              </a:xfrm>
              <a:prstGeom prst="rect">
                <a:avLst/>
              </a:prstGeom>
              <a:solidFill>
                <a:srgbClr val="83B725"/>
              </a:solidFill>
              <a:ln w="9525">
                <a:noFill/>
                <a:miter lim="800000"/>
                <a:headEnd/>
                <a:tailEnd/>
              </a:ln>
            </p:spPr>
            <p:txBody>
              <a:bodyPr/>
              <a:lstStyle/>
              <a:p>
                <a:endParaRPr lang="en-GB"/>
              </a:p>
            </p:txBody>
          </p:sp>
          <p:pic>
            <p:nvPicPr>
              <p:cNvPr id="46253" name="Picture 1065"/>
              <p:cNvPicPr>
                <a:picLocks noChangeAspect="1" noChangeArrowheads="1"/>
              </p:cNvPicPr>
              <p:nvPr/>
            </p:nvPicPr>
            <p:blipFill>
              <a:blip r:embed="rId599"/>
              <a:srcRect/>
              <a:stretch>
                <a:fillRect/>
              </a:stretch>
            </p:blipFill>
            <p:spPr bwMode="auto">
              <a:xfrm>
                <a:off x="1799" y="3066"/>
                <a:ext cx="443" cy="5"/>
              </a:xfrm>
              <a:prstGeom prst="rect">
                <a:avLst/>
              </a:prstGeom>
              <a:noFill/>
              <a:ln w="9525">
                <a:noFill/>
                <a:miter lim="800000"/>
                <a:headEnd/>
                <a:tailEnd/>
              </a:ln>
            </p:spPr>
          </p:pic>
          <p:sp>
            <p:nvSpPr>
              <p:cNvPr id="46254" name="Rectangle 1066"/>
              <p:cNvSpPr>
                <a:spLocks noChangeArrowheads="1"/>
              </p:cNvSpPr>
              <p:nvPr/>
            </p:nvSpPr>
            <p:spPr bwMode="auto">
              <a:xfrm>
                <a:off x="1799" y="3066"/>
                <a:ext cx="443" cy="5"/>
              </a:xfrm>
              <a:prstGeom prst="rect">
                <a:avLst/>
              </a:prstGeom>
              <a:solidFill>
                <a:srgbClr val="83B725"/>
              </a:solidFill>
              <a:ln w="9525">
                <a:noFill/>
                <a:miter lim="800000"/>
                <a:headEnd/>
                <a:tailEnd/>
              </a:ln>
            </p:spPr>
            <p:txBody>
              <a:bodyPr/>
              <a:lstStyle/>
              <a:p>
                <a:endParaRPr lang="en-GB"/>
              </a:p>
            </p:txBody>
          </p:sp>
          <p:sp>
            <p:nvSpPr>
              <p:cNvPr id="46255" name="Rectangle 1067"/>
              <p:cNvSpPr>
                <a:spLocks noChangeArrowheads="1"/>
              </p:cNvSpPr>
              <p:nvPr/>
            </p:nvSpPr>
            <p:spPr bwMode="auto">
              <a:xfrm>
                <a:off x="1799" y="3071"/>
                <a:ext cx="443" cy="6"/>
              </a:xfrm>
              <a:prstGeom prst="rect">
                <a:avLst/>
              </a:prstGeom>
              <a:solidFill>
                <a:srgbClr val="85B725"/>
              </a:solidFill>
              <a:ln w="9525">
                <a:noFill/>
                <a:miter lim="800000"/>
                <a:headEnd/>
                <a:tailEnd/>
              </a:ln>
            </p:spPr>
            <p:txBody>
              <a:bodyPr/>
              <a:lstStyle/>
              <a:p>
                <a:endParaRPr lang="en-GB"/>
              </a:p>
            </p:txBody>
          </p:sp>
          <p:pic>
            <p:nvPicPr>
              <p:cNvPr id="46256" name="Picture 1068"/>
              <p:cNvPicPr>
                <a:picLocks noChangeAspect="1" noChangeArrowheads="1"/>
              </p:cNvPicPr>
              <p:nvPr/>
            </p:nvPicPr>
            <p:blipFill>
              <a:blip r:embed="rId600"/>
              <a:srcRect/>
              <a:stretch>
                <a:fillRect/>
              </a:stretch>
            </p:blipFill>
            <p:spPr bwMode="auto">
              <a:xfrm>
                <a:off x="1799" y="3071"/>
                <a:ext cx="443" cy="6"/>
              </a:xfrm>
              <a:prstGeom prst="rect">
                <a:avLst/>
              </a:prstGeom>
              <a:noFill/>
              <a:ln w="9525">
                <a:noFill/>
                <a:miter lim="800000"/>
                <a:headEnd/>
                <a:tailEnd/>
              </a:ln>
            </p:spPr>
          </p:pic>
          <p:sp>
            <p:nvSpPr>
              <p:cNvPr id="46257" name="Rectangle 1069"/>
              <p:cNvSpPr>
                <a:spLocks noChangeArrowheads="1"/>
              </p:cNvSpPr>
              <p:nvPr/>
            </p:nvSpPr>
            <p:spPr bwMode="auto">
              <a:xfrm>
                <a:off x="1799" y="3071"/>
                <a:ext cx="443" cy="6"/>
              </a:xfrm>
              <a:prstGeom prst="rect">
                <a:avLst/>
              </a:prstGeom>
              <a:solidFill>
                <a:srgbClr val="85B725"/>
              </a:solidFill>
              <a:ln w="9525">
                <a:noFill/>
                <a:miter lim="800000"/>
                <a:headEnd/>
                <a:tailEnd/>
              </a:ln>
            </p:spPr>
            <p:txBody>
              <a:bodyPr/>
              <a:lstStyle/>
              <a:p>
                <a:endParaRPr lang="en-GB"/>
              </a:p>
            </p:txBody>
          </p:sp>
          <p:sp>
            <p:nvSpPr>
              <p:cNvPr id="46258" name="Rectangle 1070"/>
              <p:cNvSpPr>
                <a:spLocks noChangeArrowheads="1"/>
              </p:cNvSpPr>
              <p:nvPr/>
            </p:nvSpPr>
            <p:spPr bwMode="auto">
              <a:xfrm>
                <a:off x="1799" y="3077"/>
                <a:ext cx="443" cy="6"/>
              </a:xfrm>
              <a:prstGeom prst="rect">
                <a:avLst/>
              </a:prstGeom>
              <a:solidFill>
                <a:srgbClr val="87B725"/>
              </a:solidFill>
              <a:ln w="9525">
                <a:noFill/>
                <a:miter lim="800000"/>
                <a:headEnd/>
                <a:tailEnd/>
              </a:ln>
            </p:spPr>
            <p:txBody>
              <a:bodyPr/>
              <a:lstStyle/>
              <a:p>
                <a:endParaRPr lang="en-GB"/>
              </a:p>
            </p:txBody>
          </p:sp>
          <p:pic>
            <p:nvPicPr>
              <p:cNvPr id="46259" name="Picture 1071"/>
              <p:cNvPicPr>
                <a:picLocks noChangeAspect="1" noChangeArrowheads="1"/>
              </p:cNvPicPr>
              <p:nvPr/>
            </p:nvPicPr>
            <p:blipFill>
              <a:blip r:embed="rId601"/>
              <a:srcRect/>
              <a:stretch>
                <a:fillRect/>
              </a:stretch>
            </p:blipFill>
            <p:spPr bwMode="auto">
              <a:xfrm>
                <a:off x="1799" y="3077"/>
                <a:ext cx="443" cy="6"/>
              </a:xfrm>
              <a:prstGeom prst="rect">
                <a:avLst/>
              </a:prstGeom>
              <a:noFill/>
              <a:ln w="9525">
                <a:noFill/>
                <a:miter lim="800000"/>
                <a:headEnd/>
                <a:tailEnd/>
              </a:ln>
            </p:spPr>
          </p:pic>
          <p:sp>
            <p:nvSpPr>
              <p:cNvPr id="46260" name="Rectangle 1072"/>
              <p:cNvSpPr>
                <a:spLocks noChangeArrowheads="1"/>
              </p:cNvSpPr>
              <p:nvPr/>
            </p:nvSpPr>
            <p:spPr bwMode="auto">
              <a:xfrm>
                <a:off x="1799" y="3077"/>
                <a:ext cx="443" cy="6"/>
              </a:xfrm>
              <a:prstGeom prst="rect">
                <a:avLst/>
              </a:prstGeom>
              <a:solidFill>
                <a:srgbClr val="87B725"/>
              </a:solidFill>
              <a:ln w="9525">
                <a:noFill/>
                <a:miter lim="800000"/>
                <a:headEnd/>
                <a:tailEnd/>
              </a:ln>
            </p:spPr>
            <p:txBody>
              <a:bodyPr/>
              <a:lstStyle/>
              <a:p>
                <a:endParaRPr lang="en-GB"/>
              </a:p>
            </p:txBody>
          </p:sp>
          <p:sp>
            <p:nvSpPr>
              <p:cNvPr id="46261" name="Rectangle 1073"/>
              <p:cNvSpPr>
                <a:spLocks noChangeArrowheads="1"/>
              </p:cNvSpPr>
              <p:nvPr/>
            </p:nvSpPr>
            <p:spPr bwMode="auto">
              <a:xfrm>
                <a:off x="1799" y="3083"/>
                <a:ext cx="443" cy="2"/>
              </a:xfrm>
              <a:prstGeom prst="rect">
                <a:avLst/>
              </a:prstGeom>
              <a:solidFill>
                <a:srgbClr val="89B725"/>
              </a:solidFill>
              <a:ln w="9525">
                <a:noFill/>
                <a:miter lim="800000"/>
                <a:headEnd/>
                <a:tailEnd/>
              </a:ln>
            </p:spPr>
            <p:txBody>
              <a:bodyPr/>
              <a:lstStyle/>
              <a:p>
                <a:endParaRPr lang="en-GB"/>
              </a:p>
            </p:txBody>
          </p:sp>
          <p:pic>
            <p:nvPicPr>
              <p:cNvPr id="46262" name="Picture 1074"/>
              <p:cNvPicPr>
                <a:picLocks noChangeAspect="1" noChangeArrowheads="1"/>
              </p:cNvPicPr>
              <p:nvPr/>
            </p:nvPicPr>
            <p:blipFill>
              <a:blip r:embed="rId602"/>
              <a:srcRect/>
              <a:stretch>
                <a:fillRect/>
              </a:stretch>
            </p:blipFill>
            <p:spPr bwMode="auto">
              <a:xfrm>
                <a:off x="1799" y="3083"/>
                <a:ext cx="443" cy="2"/>
              </a:xfrm>
              <a:prstGeom prst="rect">
                <a:avLst/>
              </a:prstGeom>
              <a:noFill/>
              <a:ln w="9525">
                <a:noFill/>
                <a:miter lim="800000"/>
                <a:headEnd/>
                <a:tailEnd/>
              </a:ln>
            </p:spPr>
          </p:pic>
          <p:sp>
            <p:nvSpPr>
              <p:cNvPr id="46263" name="Rectangle 1075"/>
              <p:cNvSpPr>
                <a:spLocks noChangeArrowheads="1"/>
              </p:cNvSpPr>
              <p:nvPr/>
            </p:nvSpPr>
            <p:spPr bwMode="auto">
              <a:xfrm>
                <a:off x="1799" y="3083"/>
                <a:ext cx="443" cy="2"/>
              </a:xfrm>
              <a:prstGeom prst="rect">
                <a:avLst/>
              </a:prstGeom>
              <a:solidFill>
                <a:srgbClr val="89B725"/>
              </a:solidFill>
              <a:ln w="9525">
                <a:noFill/>
                <a:miter lim="800000"/>
                <a:headEnd/>
                <a:tailEnd/>
              </a:ln>
            </p:spPr>
            <p:txBody>
              <a:bodyPr/>
              <a:lstStyle/>
              <a:p>
                <a:endParaRPr lang="en-GB"/>
              </a:p>
            </p:txBody>
          </p:sp>
          <p:sp>
            <p:nvSpPr>
              <p:cNvPr id="46264" name="Rectangle 1076"/>
              <p:cNvSpPr>
                <a:spLocks noChangeArrowheads="1"/>
              </p:cNvSpPr>
              <p:nvPr/>
            </p:nvSpPr>
            <p:spPr bwMode="auto">
              <a:xfrm>
                <a:off x="1799" y="3085"/>
                <a:ext cx="443" cy="3"/>
              </a:xfrm>
              <a:prstGeom prst="rect">
                <a:avLst/>
              </a:prstGeom>
              <a:solidFill>
                <a:srgbClr val="89B723"/>
              </a:solidFill>
              <a:ln w="9525">
                <a:noFill/>
                <a:miter lim="800000"/>
                <a:headEnd/>
                <a:tailEnd/>
              </a:ln>
            </p:spPr>
            <p:txBody>
              <a:bodyPr/>
              <a:lstStyle/>
              <a:p>
                <a:endParaRPr lang="en-GB"/>
              </a:p>
            </p:txBody>
          </p:sp>
          <p:pic>
            <p:nvPicPr>
              <p:cNvPr id="46265" name="Picture 1077"/>
              <p:cNvPicPr>
                <a:picLocks noChangeAspect="1" noChangeArrowheads="1"/>
              </p:cNvPicPr>
              <p:nvPr/>
            </p:nvPicPr>
            <p:blipFill>
              <a:blip r:embed="rId603"/>
              <a:srcRect/>
              <a:stretch>
                <a:fillRect/>
              </a:stretch>
            </p:blipFill>
            <p:spPr bwMode="auto">
              <a:xfrm>
                <a:off x="1799" y="3085"/>
                <a:ext cx="443" cy="3"/>
              </a:xfrm>
              <a:prstGeom prst="rect">
                <a:avLst/>
              </a:prstGeom>
              <a:noFill/>
              <a:ln w="9525">
                <a:noFill/>
                <a:miter lim="800000"/>
                <a:headEnd/>
                <a:tailEnd/>
              </a:ln>
            </p:spPr>
          </p:pic>
          <p:sp>
            <p:nvSpPr>
              <p:cNvPr id="46266" name="Rectangle 1078"/>
              <p:cNvSpPr>
                <a:spLocks noChangeArrowheads="1"/>
              </p:cNvSpPr>
              <p:nvPr/>
            </p:nvSpPr>
            <p:spPr bwMode="auto">
              <a:xfrm>
                <a:off x="1799" y="3085"/>
                <a:ext cx="443" cy="3"/>
              </a:xfrm>
              <a:prstGeom prst="rect">
                <a:avLst/>
              </a:prstGeom>
              <a:solidFill>
                <a:srgbClr val="89B723"/>
              </a:solidFill>
              <a:ln w="9525">
                <a:noFill/>
                <a:miter lim="800000"/>
                <a:headEnd/>
                <a:tailEnd/>
              </a:ln>
            </p:spPr>
            <p:txBody>
              <a:bodyPr/>
              <a:lstStyle/>
              <a:p>
                <a:endParaRPr lang="en-GB"/>
              </a:p>
            </p:txBody>
          </p:sp>
          <p:sp>
            <p:nvSpPr>
              <p:cNvPr id="46267" name="Rectangle 1079"/>
              <p:cNvSpPr>
                <a:spLocks noChangeArrowheads="1"/>
              </p:cNvSpPr>
              <p:nvPr/>
            </p:nvSpPr>
            <p:spPr bwMode="auto">
              <a:xfrm>
                <a:off x="1799" y="3088"/>
                <a:ext cx="443" cy="6"/>
              </a:xfrm>
              <a:prstGeom prst="rect">
                <a:avLst/>
              </a:prstGeom>
              <a:solidFill>
                <a:srgbClr val="8BB723"/>
              </a:solidFill>
              <a:ln w="9525">
                <a:noFill/>
                <a:miter lim="800000"/>
                <a:headEnd/>
                <a:tailEnd/>
              </a:ln>
            </p:spPr>
            <p:txBody>
              <a:bodyPr/>
              <a:lstStyle/>
              <a:p>
                <a:endParaRPr lang="en-GB"/>
              </a:p>
            </p:txBody>
          </p:sp>
          <p:pic>
            <p:nvPicPr>
              <p:cNvPr id="46268" name="Picture 1080"/>
              <p:cNvPicPr>
                <a:picLocks noChangeAspect="1" noChangeArrowheads="1"/>
              </p:cNvPicPr>
              <p:nvPr/>
            </p:nvPicPr>
            <p:blipFill>
              <a:blip r:embed="rId604"/>
              <a:srcRect/>
              <a:stretch>
                <a:fillRect/>
              </a:stretch>
            </p:blipFill>
            <p:spPr bwMode="auto">
              <a:xfrm>
                <a:off x="1799" y="3088"/>
                <a:ext cx="443" cy="6"/>
              </a:xfrm>
              <a:prstGeom prst="rect">
                <a:avLst/>
              </a:prstGeom>
              <a:noFill/>
              <a:ln w="9525">
                <a:noFill/>
                <a:miter lim="800000"/>
                <a:headEnd/>
                <a:tailEnd/>
              </a:ln>
            </p:spPr>
          </p:pic>
          <p:sp>
            <p:nvSpPr>
              <p:cNvPr id="46269" name="Rectangle 1081"/>
              <p:cNvSpPr>
                <a:spLocks noChangeArrowheads="1"/>
              </p:cNvSpPr>
              <p:nvPr/>
            </p:nvSpPr>
            <p:spPr bwMode="auto">
              <a:xfrm>
                <a:off x="1799" y="3088"/>
                <a:ext cx="443" cy="6"/>
              </a:xfrm>
              <a:prstGeom prst="rect">
                <a:avLst/>
              </a:prstGeom>
              <a:solidFill>
                <a:srgbClr val="8BB723"/>
              </a:solidFill>
              <a:ln w="9525">
                <a:noFill/>
                <a:miter lim="800000"/>
                <a:headEnd/>
                <a:tailEnd/>
              </a:ln>
            </p:spPr>
            <p:txBody>
              <a:bodyPr/>
              <a:lstStyle/>
              <a:p>
                <a:endParaRPr lang="en-GB"/>
              </a:p>
            </p:txBody>
          </p:sp>
          <p:sp>
            <p:nvSpPr>
              <p:cNvPr id="46270" name="Rectangle 1082"/>
              <p:cNvSpPr>
                <a:spLocks noChangeArrowheads="1"/>
              </p:cNvSpPr>
              <p:nvPr/>
            </p:nvSpPr>
            <p:spPr bwMode="auto">
              <a:xfrm>
                <a:off x="1799" y="3094"/>
                <a:ext cx="443" cy="6"/>
              </a:xfrm>
              <a:prstGeom prst="rect">
                <a:avLst/>
              </a:prstGeom>
              <a:solidFill>
                <a:srgbClr val="8DB723"/>
              </a:solidFill>
              <a:ln w="9525">
                <a:noFill/>
                <a:miter lim="800000"/>
                <a:headEnd/>
                <a:tailEnd/>
              </a:ln>
            </p:spPr>
            <p:txBody>
              <a:bodyPr/>
              <a:lstStyle/>
              <a:p>
                <a:endParaRPr lang="en-GB"/>
              </a:p>
            </p:txBody>
          </p:sp>
          <p:pic>
            <p:nvPicPr>
              <p:cNvPr id="46271" name="Picture 1083"/>
              <p:cNvPicPr>
                <a:picLocks noChangeAspect="1" noChangeArrowheads="1"/>
              </p:cNvPicPr>
              <p:nvPr/>
            </p:nvPicPr>
            <p:blipFill>
              <a:blip r:embed="rId605"/>
              <a:srcRect/>
              <a:stretch>
                <a:fillRect/>
              </a:stretch>
            </p:blipFill>
            <p:spPr bwMode="auto">
              <a:xfrm>
                <a:off x="1799" y="3094"/>
                <a:ext cx="443" cy="6"/>
              </a:xfrm>
              <a:prstGeom prst="rect">
                <a:avLst/>
              </a:prstGeom>
              <a:noFill/>
              <a:ln w="9525">
                <a:noFill/>
                <a:miter lim="800000"/>
                <a:headEnd/>
                <a:tailEnd/>
              </a:ln>
            </p:spPr>
          </p:pic>
          <p:sp>
            <p:nvSpPr>
              <p:cNvPr id="46272" name="Rectangle 1084"/>
              <p:cNvSpPr>
                <a:spLocks noChangeArrowheads="1"/>
              </p:cNvSpPr>
              <p:nvPr/>
            </p:nvSpPr>
            <p:spPr bwMode="auto">
              <a:xfrm>
                <a:off x="1799" y="3094"/>
                <a:ext cx="443" cy="6"/>
              </a:xfrm>
              <a:prstGeom prst="rect">
                <a:avLst/>
              </a:prstGeom>
              <a:solidFill>
                <a:srgbClr val="8DB723"/>
              </a:solidFill>
              <a:ln w="9525">
                <a:noFill/>
                <a:miter lim="800000"/>
                <a:headEnd/>
                <a:tailEnd/>
              </a:ln>
            </p:spPr>
            <p:txBody>
              <a:bodyPr/>
              <a:lstStyle/>
              <a:p>
                <a:endParaRPr lang="en-GB"/>
              </a:p>
            </p:txBody>
          </p:sp>
          <p:sp>
            <p:nvSpPr>
              <p:cNvPr id="46273" name="Rectangle 1085"/>
              <p:cNvSpPr>
                <a:spLocks noChangeArrowheads="1"/>
              </p:cNvSpPr>
              <p:nvPr/>
            </p:nvSpPr>
            <p:spPr bwMode="auto">
              <a:xfrm>
                <a:off x="1799" y="3100"/>
                <a:ext cx="443" cy="3"/>
              </a:xfrm>
              <a:prstGeom prst="rect">
                <a:avLst/>
              </a:prstGeom>
              <a:solidFill>
                <a:srgbClr val="8FB723"/>
              </a:solidFill>
              <a:ln w="9525">
                <a:noFill/>
                <a:miter lim="800000"/>
                <a:headEnd/>
                <a:tailEnd/>
              </a:ln>
            </p:spPr>
            <p:txBody>
              <a:bodyPr/>
              <a:lstStyle/>
              <a:p>
                <a:endParaRPr lang="en-GB"/>
              </a:p>
            </p:txBody>
          </p:sp>
          <p:pic>
            <p:nvPicPr>
              <p:cNvPr id="46274" name="Picture 1086"/>
              <p:cNvPicPr>
                <a:picLocks noChangeAspect="1" noChangeArrowheads="1"/>
              </p:cNvPicPr>
              <p:nvPr/>
            </p:nvPicPr>
            <p:blipFill>
              <a:blip r:embed="rId606"/>
              <a:srcRect/>
              <a:stretch>
                <a:fillRect/>
              </a:stretch>
            </p:blipFill>
            <p:spPr bwMode="auto">
              <a:xfrm>
                <a:off x="1799" y="3100"/>
                <a:ext cx="443" cy="3"/>
              </a:xfrm>
              <a:prstGeom prst="rect">
                <a:avLst/>
              </a:prstGeom>
              <a:noFill/>
              <a:ln w="9525">
                <a:noFill/>
                <a:miter lim="800000"/>
                <a:headEnd/>
                <a:tailEnd/>
              </a:ln>
            </p:spPr>
          </p:pic>
          <p:sp>
            <p:nvSpPr>
              <p:cNvPr id="46275" name="Rectangle 1087"/>
              <p:cNvSpPr>
                <a:spLocks noChangeArrowheads="1"/>
              </p:cNvSpPr>
              <p:nvPr/>
            </p:nvSpPr>
            <p:spPr bwMode="auto">
              <a:xfrm>
                <a:off x="1799" y="3100"/>
                <a:ext cx="443" cy="3"/>
              </a:xfrm>
              <a:prstGeom prst="rect">
                <a:avLst/>
              </a:prstGeom>
              <a:solidFill>
                <a:srgbClr val="8FB723"/>
              </a:solidFill>
              <a:ln w="9525">
                <a:noFill/>
                <a:miter lim="800000"/>
                <a:headEnd/>
                <a:tailEnd/>
              </a:ln>
            </p:spPr>
            <p:txBody>
              <a:bodyPr/>
              <a:lstStyle/>
              <a:p>
                <a:endParaRPr lang="en-GB"/>
              </a:p>
            </p:txBody>
          </p:sp>
          <p:sp>
            <p:nvSpPr>
              <p:cNvPr id="46276" name="Rectangle 1088"/>
              <p:cNvSpPr>
                <a:spLocks noChangeArrowheads="1"/>
              </p:cNvSpPr>
              <p:nvPr/>
            </p:nvSpPr>
            <p:spPr bwMode="auto">
              <a:xfrm>
                <a:off x="1799" y="3103"/>
                <a:ext cx="443" cy="3"/>
              </a:xfrm>
              <a:prstGeom prst="rect">
                <a:avLst/>
              </a:prstGeom>
              <a:solidFill>
                <a:srgbClr val="8FB921"/>
              </a:solidFill>
              <a:ln w="9525">
                <a:noFill/>
                <a:miter lim="800000"/>
                <a:headEnd/>
                <a:tailEnd/>
              </a:ln>
            </p:spPr>
            <p:txBody>
              <a:bodyPr/>
              <a:lstStyle/>
              <a:p>
                <a:endParaRPr lang="en-GB"/>
              </a:p>
            </p:txBody>
          </p:sp>
          <p:pic>
            <p:nvPicPr>
              <p:cNvPr id="46277" name="Picture 1089"/>
              <p:cNvPicPr>
                <a:picLocks noChangeAspect="1" noChangeArrowheads="1"/>
              </p:cNvPicPr>
              <p:nvPr/>
            </p:nvPicPr>
            <p:blipFill>
              <a:blip r:embed="rId607"/>
              <a:srcRect/>
              <a:stretch>
                <a:fillRect/>
              </a:stretch>
            </p:blipFill>
            <p:spPr bwMode="auto">
              <a:xfrm>
                <a:off x="1799" y="3103"/>
                <a:ext cx="443" cy="3"/>
              </a:xfrm>
              <a:prstGeom prst="rect">
                <a:avLst/>
              </a:prstGeom>
              <a:noFill/>
              <a:ln w="9525">
                <a:noFill/>
                <a:miter lim="800000"/>
                <a:headEnd/>
                <a:tailEnd/>
              </a:ln>
            </p:spPr>
          </p:pic>
          <p:sp>
            <p:nvSpPr>
              <p:cNvPr id="46278" name="Rectangle 1090"/>
              <p:cNvSpPr>
                <a:spLocks noChangeArrowheads="1"/>
              </p:cNvSpPr>
              <p:nvPr/>
            </p:nvSpPr>
            <p:spPr bwMode="auto">
              <a:xfrm>
                <a:off x="1799" y="3103"/>
                <a:ext cx="443" cy="3"/>
              </a:xfrm>
              <a:prstGeom prst="rect">
                <a:avLst/>
              </a:prstGeom>
              <a:solidFill>
                <a:srgbClr val="8FB921"/>
              </a:solidFill>
              <a:ln w="9525">
                <a:noFill/>
                <a:miter lim="800000"/>
                <a:headEnd/>
                <a:tailEnd/>
              </a:ln>
            </p:spPr>
            <p:txBody>
              <a:bodyPr/>
              <a:lstStyle/>
              <a:p>
                <a:endParaRPr lang="en-GB"/>
              </a:p>
            </p:txBody>
          </p:sp>
          <p:sp>
            <p:nvSpPr>
              <p:cNvPr id="46279" name="Rectangle 1091"/>
              <p:cNvSpPr>
                <a:spLocks noChangeArrowheads="1"/>
              </p:cNvSpPr>
              <p:nvPr/>
            </p:nvSpPr>
            <p:spPr bwMode="auto">
              <a:xfrm>
                <a:off x="1799" y="3106"/>
                <a:ext cx="443" cy="5"/>
              </a:xfrm>
              <a:prstGeom prst="rect">
                <a:avLst/>
              </a:prstGeom>
              <a:solidFill>
                <a:srgbClr val="91B921"/>
              </a:solidFill>
              <a:ln w="9525">
                <a:noFill/>
                <a:miter lim="800000"/>
                <a:headEnd/>
                <a:tailEnd/>
              </a:ln>
            </p:spPr>
            <p:txBody>
              <a:bodyPr/>
              <a:lstStyle/>
              <a:p>
                <a:endParaRPr lang="en-GB"/>
              </a:p>
            </p:txBody>
          </p:sp>
          <p:pic>
            <p:nvPicPr>
              <p:cNvPr id="46280" name="Picture 1092"/>
              <p:cNvPicPr>
                <a:picLocks noChangeAspect="1" noChangeArrowheads="1"/>
              </p:cNvPicPr>
              <p:nvPr/>
            </p:nvPicPr>
            <p:blipFill>
              <a:blip r:embed="rId608"/>
              <a:srcRect/>
              <a:stretch>
                <a:fillRect/>
              </a:stretch>
            </p:blipFill>
            <p:spPr bwMode="auto">
              <a:xfrm>
                <a:off x="1799" y="3106"/>
                <a:ext cx="443" cy="5"/>
              </a:xfrm>
              <a:prstGeom prst="rect">
                <a:avLst/>
              </a:prstGeom>
              <a:noFill/>
              <a:ln w="9525">
                <a:noFill/>
                <a:miter lim="800000"/>
                <a:headEnd/>
                <a:tailEnd/>
              </a:ln>
            </p:spPr>
          </p:pic>
          <p:sp>
            <p:nvSpPr>
              <p:cNvPr id="46281" name="Rectangle 1093"/>
              <p:cNvSpPr>
                <a:spLocks noChangeArrowheads="1"/>
              </p:cNvSpPr>
              <p:nvPr/>
            </p:nvSpPr>
            <p:spPr bwMode="auto">
              <a:xfrm>
                <a:off x="1799" y="3106"/>
                <a:ext cx="443" cy="5"/>
              </a:xfrm>
              <a:prstGeom prst="rect">
                <a:avLst/>
              </a:prstGeom>
              <a:solidFill>
                <a:srgbClr val="91B921"/>
              </a:solidFill>
              <a:ln w="9525">
                <a:noFill/>
                <a:miter lim="800000"/>
                <a:headEnd/>
                <a:tailEnd/>
              </a:ln>
            </p:spPr>
            <p:txBody>
              <a:bodyPr/>
              <a:lstStyle/>
              <a:p>
                <a:endParaRPr lang="en-GB"/>
              </a:p>
            </p:txBody>
          </p:sp>
          <p:sp>
            <p:nvSpPr>
              <p:cNvPr id="46282" name="Rectangle 1094"/>
              <p:cNvSpPr>
                <a:spLocks noChangeArrowheads="1"/>
              </p:cNvSpPr>
              <p:nvPr/>
            </p:nvSpPr>
            <p:spPr bwMode="auto">
              <a:xfrm>
                <a:off x="1799" y="3111"/>
                <a:ext cx="443" cy="6"/>
              </a:xfrm>
              <a:prstGeom prst="rect">
                <a:avLst/>
              </a:prstGeom>
              <a:solidFill>
                <a:srgbClr val="93B921"/>
              </a:solidFill>
              <a:ln w="9525">
                <a:noFill/>
                <a:miter lim="800000"/>
                <a:headEnd/>
                <a:tailEnd/>
              </a:ln>
            </p:spPr>
            <p:txBody>
              <a:bodyPr/>
              <a:lstStyle/>
              <a:p>
                <a:endParaRPr lang="en-GB"/>
              </a:p>
            </p:txBody>
          </p:sp>
          <p:pic>
            <p:nvPicPr>
              <p:cNvPr id="46283" name="Picture 1095"/>
              <p:cNvPicPr>
                <a:picLocks noChangeAspect="1" noChangeArrowheads="1"/>
              </p:cNvPicPr>
              <p:nvPr/>
            </p:nvPicPr>
            <p:blipFill>
              <a:blip r:embed="rId609"/>
              <a:srcRect/>
              <a:stretch>
                <a:fillRect/>
              </a:stretch>
            </p:blipFill>
            <p:spPr bwMode="auto">
              <a:xfrm>
                <a:off x="1799" y="3111"/>
                <a:ext cx="443" cy="6"/>
              </a:xfrm>
              <a:prstGeom prst="rect">
                <a:avLst/>
              </a:prstGeom>
              <a:noFill/>
              <a:ln w="9525">
                <a:noFill/>
                <a:miter lim="800000"/>
                <a:headEnd/>
                <a:tailEnd/>
              </a:ln>
            </p:spPr>
          </p:pic>
          <p:sp>
            <p:nvSpPr>
              <p:cNvPr id="46284" name="Rectangle 1096"/>
              <p:cNvSpPr>
                <a:spLocks noChangeArrowheads="1"/>
              </p:cNvSpPr>
              <p:nvPr/>
            </p:nvSpPr>
            <p:spPr bwMode="auto">
              <a:xfrm>
                <a:off x="1799" y="3111"/>
                <a:ext cx="443" cy="6"/>
              </a:xfrm>
              <a:prstGeom prst="rect">
                <a:avLst/>
              </a:prstGeom>
              <a:solidFill>
                <a:srgbClr val="93B921"/>
              </a:solidFill>
              <a:ln w="9525">
                <a:noFill/>
                <a:miter lim="800000"/>
                <a:headEnd/>
                <a:tailEnd/>
              </a:ln>
            </p:spPr>
            <p:txBody>
              <a:bodyPr/>
              <a:lstStyle/>
              <a:p>
                <a:endParaRPr lang="en-GB"/>
              </a:p>
            </p:txBody>
          </p:sp>
          <p:sp>
            <p:nvSpPr>
              <p:cNvPr id="46285" name="Rectangle 1097"/>
              <p:cNvSpPr>
                <a:spLocks noChangeArrowheads="1"/>
              </p:cNvSpPr>
              <p:nvPr/>
            </p:nvSpPr>
            <p:spPr bwMode="auto">
              <a:xfrm>
                <a:off x="1799" y="3117"/>
                <a:ext cx="443" cy="5"/>
              </a:xfrm>
              <a:prstGeom prst="rect">
                <a:avLst/>
              </a:prstGeom>
              <a:solidFill>
                <a:srgbClr val="95B921"/>
              </a:solidFill>
              <a:ln w="9525">
                <a:noFill/>
                <a:miter lim="800000"/>
                <a:headEnd/>
                <a:tailEnd/>
              </a:ln>
            </p:spPr>
            <p:txBody>
              <a:bodyPr/>
              <a:lstStyle/>
              <a:p>
                <a:endParaRPr lang="en-GB"/>
              </a:p>
            </p:txBody>
          </p:sp>
          <p:pic>
            <p:nvPicPr>
              <p:cNvPr id="46286" name="Picture 1098"/>
              <p:cNvPicPr>
                <a:picLocks noChangeAspect="1" noChangeArrowheads="1"/>
              </p:cNvPicPr>
              <p:nvPr/>
            </p:nvPicPr>
            <p:blipFill>
              <a:blip r:embed="rId610"/>
              <a:srcRect/>
              <a:stretch>
                <a:fillRect/>
              </a:stretch>
            </p:blipFill>
            <p:spPr bwMode="auto">
              <a:xfrm>
                <a:off x="1799" y="3117"/>
                <a:ext cx="443" cy="5"/>
              </a:xfrm>
              <a:prstGeom prst="rect">
                <a:avLst/>
              </a:prstGeom>
              <a:noFill/>
              <a:ln w="9525">
                <a:noFill/>
                <a:miter lim="800000"/>
                <a:headEnd/>
                <a:tailEnd/>
              </a:ln>
            </p:spPr>
          </p:pic>
          <p:sp>
            <p:nvSpPr>
              <p:cNvPr id="46287" name="Rectangle 1099"/>
              <p:cNvSpPr>
                <a:spLocks noChangeArrowheads="1"/>
              </p:cNvSpPr>
              <p:nvPr/>
            </p:nvSpPr>
            <p:spPr bwMode="auto">
              <a:xfrm>
                <a:off x="1799" y="3117"/>
                <a:ext cx="443" cy="5"/>
              </a:xfrm>
              <a:prstGeom prst="rect">
                <a:avLst/>
              </a:prstGeom>
              <a:solidFill>
                <a:srgbClr val="95B921"/>
              </a:solidFill>
              <a:ln w="9525">
                <a:noFill/>
                <a:miter lim="800000"/>
                <a:headEnd/>
                <a:tailEnd/>
              </a:ln>
            </p:spPr>
            <p:txBody>
              <a:bodyPr/>
              <a:lstStyle/>
              <a:p>
                <a:endParaRPr lang="en-GB"/>
              </a:p>
            </p:txBody>
          </p:sp>
          <p:sp>
            <p:nvSpPr>
              <p:cNvPr id="46288" name="Rectangle 1100"/>
              <p:cNvSpPr>
                <a:spLocks noChangeArrowheads="1"/>
              </p:cNvSpPr>
              <p:nvPr/>
            </p:nvSpPr>
            <p:spPr bwMode="auto">
              <a:xfrm>
                <a:off x="1799" y="3122"/>
                <a:ext cx="443" cy="1"/>
              </a:xfrm>
              <a:prstGeom prst="rect">
                <a:avLst/>
              </a:prstGeom>
              <a:solidFill>
                <a:srgbClr val="95B91F"/>
              </a:solidFill>
              <a:ln w="9525">
                <a:noFill/>
                <a:miter lim="800000"/>
                <a:headEnd/>
                <a:tailEnd/>
              </a:ln>
            </p:spPr>
            <p:txBody>
              <a:bodyPr/>
              <a:lstStyle/>
              <a:p>
                <a:endParaRPr lang="en-GB"/>
              </a:p>
            </p:txBody>
          </p:sp>
          <p:pic>
            <p:nvPicPr>
              <p:cNvPr id="46289" name="Picture 1101"/>
              <p:cNvPicPr>
                <a:picLocks noChangeAspect="1" noChangeArrowheads="1"/>
              </p:cNvPicPr>
              <p:nvPr/>
            </p:nvPicPr>
            <p:blipFill>
              <a:blip r:embed="rId611"/>
              <a:srcRect/>
              <a:stretch>
                <a:fillRect/>
              </a:stretch>
            </p:blipFill>
            <p:spPr bwMode="auto">
              <a:xfrm>
                <a:off x="1799" y="3122"/>
                <a:ext cx="443" cy="1"/>
              </a:xfrm>
              <a:prstGeom prst="rect">
                <a:avLst/>
              </a:prstGeom>
              <a:noFill/>
              <a:ln w="9525">
                <a:noFill/>
                <a:miter lim="800000"/>
                <a:headEnd/>
                <a:tailEnd/>
              </a:ln>
            </p:spPr>
          </p:pic>
          <p:sp>
            <p:nvSpPr>
              <p:cNvPr id="46290" name="Rectangle 1102"/>
              <p:cNvSpPr>
                <a:spLocks noChangeArrowheads="1"/>
              </p:cNvSpPr>
              <p:nvPr/>
            </p:nvSpPr>
            <p:spPr bwMode="auto">
              <a:xfrm>
                <a:off x="1799" y="3122"/>
                <a:ext cx="443" cy="1"/>
              </a:xfrm>
              <a:prstGeom prst="rect">
                <a:avLst/>
              </a:prstGeom>
              <a:solidFill>
                <a:srgbClr val="95B91F"/>
              </a:solidFill>
              <a:ln w="9525">
                <a:noFill/>
                <a:miter lim="800000"/>
                <a:headEnd/>
                <a:tailEnd/>
              </a:ln>
            </p:spPr>
            <p:txBody>
              <a:bodyPr/>
              <a:lstStyle/>
              <a:p>
                <a:endParaRPr lang="en-GB"/>
              </a:p>
            </p:txBody>
          </p:sp>
          <p:sp>
            <p:nvSpPr>
              <p:cNvPr id="46291" name="Rectangle 1103"/>
              <p:cNvSpPr>
                <a:spLocks noChangeArrowheads="1"/>
              </p:cNvSpPr>
              <p:nvPr/>
            </p:nvSpPr>
            <p:spPr bwMode="auto">
              <a:xfrm>
                <a:off x="1799" y="3123"/>
                <a:ext cx="443" cy="6"/>
              </a:xfrm>
              <a:prstGeom prst="rect">
                <a:avLst/>
              </a:prstGeom>
              <a:solidFill>
                <a:srgbClr val="97B91F"/>
              </a:solidFill>
              <a:ln w="9525">
                <a:noFill/>
                <a:miter lim="800000"/>
                <a:headEnd/>
                <a:tailEnd/>
              </a:ln>
            </p:spPr>
            <p:txBody>
              <a:bodyPr/>
              <a:lstStyle/>
              <a:p>
                <a:endParaRPr lang="en-GB"/>
              </a:p>
            </p:txBody>
          </p:sp>
          <p:pic>
            <p:nvPicPr>
              <p:cNvPr id="46292" name="Picture 1104"/>
              <p:cNvPicPr>
                <a:picLocks noChangeAspect="1" noChangeArrowheads="1"/>
              </p:cNvPicPr>
              <p:nvPr/>
            </p:nvPicPr>
            <p:blipFill>
              <a:blip r:embed="rId612"/>
              <a:srcRect/>
              <a:stretch>
                <a:fillRect/>
              </a:stretch>
            </p:blipFill>
            <p:spPr bwMode="auto">
              <a:xfrm>
                <a:off x="1799" y="3123"/>
                <a:ext cx="443" cy="6"/>
              </a:xfrm>
              <a:prstGeom prst="rect">
                <a:avLst/>
              </a:prstGeom>
              <a:noFill/>
              <a:ln w="9525">
                <a:noFill/>
                <a:miter lim="800000"/>
                <a:headEnd/>
                <a:tailEnd/>
              </a:ln>
            </p:spPr>
          </p:pic>
          <p:sp>
            <p:nvSpPr>
              <p:cNvPr id="46293" name="Rectangle 1105"/>
              <p:cNvSpPr>
                <a:spLocks noChangeArrowheads="1"/>
              </p:cNvSpPr>
              <p:nvPr/>
            </p:nvSpPr>
            <p:spPr bwMode="auto">
              <a:xfrm>
                <a:off x="1799" y="3123"/>
                <a:ext cx="443" cy="6"/>
              </a:xfrm>
              <a:prstGeom prst="rect">
                <a:avLst/>
              </a:prstGeom>
              <a:solidFill>
                <a:srgbClr val="97B91F"/>
              </a:solidFill>
              <a:ln w="9525">
                <a:noFill/>
                <a:miter lim="800000"/>
                <a:headEnd/>
                <a:tailEnd/>
              </a:ln>
            </p:spPr>
            <p:txBody>
              <a:bodyPr/>
              <a:lstStyle/>
              <a:p>
                <a:endParaRPr lang="en-GB"/>
              </a:p>
            </p:txBody>
          </p:sp>
          <p:sp>
            <p:nvSpPr>
              <p:cNvPr id="46294" name="Rectangle 1106"/>
              <p:cNvSpPr>
                <a:spLocks noChangeArrowheads="1"/>
              </p:cNvSpPr>
              <p:nvPr/>
            </p:nvSpPr>
            <p:spPr bwMode="auto">
              <a:xfrm>
                <a:off x="1799" y="3129"/>
                <a:ext cx="443" cy="6"/>
              </a:xfrm>
              <a:prstGeom prst="rect">
                <a:avLst/>
              </a:prstGeom>
              <a:solidFill>
                <a:srgbClr val="99B91F"/>
              </a:solidFill>
              <a:ln w="9525">
                <a:noFill/>
                <a:miter lim="800000"/>
                <a:headEnd/>
                <a:tailEnd/>
              </a:ln>
            </p:spPr>
            <p:txBody>
              <a:bodyPr/>
              <a:lstStyle/>
              <a:p>
                <a:endParaRPr lang="en-GB"/>
              </a:p>
            </p:txBody>
          </p:sp>
          <p:pic>
            <p:nvPicPr>
              <p:cNvPr id="46295" name="Picture 1107"/>
              <p:cNvPicPr>
                <a:picLocks noChangeAspect="1" noChangeArrowheads="1"/>
              </p:cNvPicPr>
              <p:nvPr/>
            </p:nvPicPr>
            <p:blipFill>
              <a:blip r:embed="rId613"/>
              <a:srcRect/>
              <a:stretch>
                <a:fillRect/>
              </a:stretch>
            </p:blipFill>
            <p:spPr bwMode="auto">
              <a:xfrm>
                <a:off x="1799" y="3129"/>
                <a:ext cx="443" cy="6"/>
              </a:xfrm>
              <a:prstGeom prst="rect">
                <a:avLst/>
              </a:prstGeom>
              <a:noFill/>
              <a:ln w="9525">
                <a:noFill/>
                <a:miter lim="800000"/>
                <a:headEnd/>
                <a:tailEnd/>
              </a:ln>
            </p:spPr>
          </p:pic>
          <p:sp>
            <p:nvSpPr>
              <p:cNvPr id="46296" name="Rectangle 1108"/>
              <p:cNvSpPr>
                <a:spLocks noChangeArrowheads="1"/>
              </p:cNvSpPr>
              <p:nvPr/>
            </p:nvSpPr>
            <p:spPr bwMode="auto">
              <a:xfrm>
                <a:off x="1799" y="3129"/>
                <a:ext cx="443" cy="6"/>
              </a:xfrm>
              <a:prstGeom prst="rect">
                <a:avLst/>
              </a:prstGeom>
              <a:solidFill>
                <a:srgbClr val="99B91F"/>
              </a:solidFill>
              <a:ln w="9525">
                <a:noFill/>
                <a:miter lim="800000"/>
                <a:headEnd/>
                <a:tailEnd/>
              </a:ln>
            </p:spPr>
            <p:txBody>
              <a:bodyPr/>
              <a:lstStyle/>
              <a:p>
                <a:endParaRPr lang="en-GB"/>
              </a:p>
            </p:txBody>
          </p:sp>
          <p:sp>
            <p:nvSpPr>
              <p:cNvPr id="46297" name="Rectangle 1109"/>
              <p:cNvSpPr>
                <a:spLocks noChangeArrowheads="1"/>
              </p:cNvSpPr>
              <p:nvPr/>
            </p:nvSpPr>
            <p:spPr bwMode="auto">
              <a:xfrm>
                <a:off x="1799" y="3135"/>
                <a:ext cx="443" cy="5"/>
              </a:xfrm>
              <a:prstGeom prst="rect">
                <a:avLst/>
              </a:prstGeom>
              <a:solidFill>
                <a:srgbClr val="9BB91F"/>
              </a:solidFill>
              <a:ln w="9525">
                <a:noFill/>
                <a:miter lim="800000"/>
                <a:headEnd/>
                <a:tailEnd/>
              </a:ln>
            </p:spPr>
            <p:txBody>
              <a:bodyPr/>
              <a:lstStyle/>
              <a:p>
                <a:endParaRPr lang="en-GB"/>
              </a:p>
            </p:txBody>
          </p:sp>
          <p:pic>
            <p:nvPicPr>
              <p:cNvPr id="46298" name="Picture 1110"/>
              <p:cNvPicPr>
                <a:picLocks noChangeAspect="1" noChangeArrowheads="1"/>
              </p:cNvPicPr>
              <p:nvPr/>
            </p:nvPicPr>
            <p:blipFill>
              <a:blip r:embed="rId614"/>
              <a:srcRect/>
              <a:stretch>
                <a:fillRect/>
              </a:stretch>
            </p:blipFill>
            <p:spPr bwMode="auto">
              <a:xfrm>
                <a:off x="1799" y="3135"/>
                <a:ext cx="443" cy="5"/>
              </a:xfrm>
              <a:prstGeom prst="rect">
                <a:avLst/>
              </a:prstGeom>
              <a:noFill/>
              <a:ln w="9525">
                <a:noFill/>
                <a:miter lim="800000"/>
                <a:headEnd/>
                <a:tailEnd/>
              </a:ln>
            </p:spPr>
          </p:pic>
          <p:sp>
            <p:nvSpPr>
              <p:cNvPr id="46299" name="Rectangle 1111"/>
              <p:cNvSpPr>
                <a:spLocks noChangeArrowheads="1"/>
              </p:cNvSpPr>
              <p:nvPr/>
            </p:nvSpPr>
            <p:spPr bwMode="auto">
              <a:xfrm>
                <a:off x="1799" y="3135"/>
                <a:ext cx="443" cy="5"/>
              </a:xfrm>
              <a:prstGeom prst="rect">
                <a:avLst/>
              </a:prstGeom>
              <a:solidFill>
                <a:srgbClr val="9BB91F"/>
              </a:solidFill>
              <a:ln w="9525">
                <a:noFill/>
                <a:miter lim="800000"/>
                <a:headEnd/>
                <a:tailEnd/>
              </a:ln>
            </p:spPr>
            <p:txBody>
              <a:bodyPr/>
              <a:lstStyle/>
              <a:p>
                <a:endParaRPr lang="en-GB"/>
              </a:p>
            </p:txBody>
          </p:sp>
          <p:sp>
            <p:nvSpPr>
              <p:cNvPr id="46300" name="Rectangle 1112"/>
              <p:cNvSpPr>
                <a:spLocks noChangeArrowheads="1"/>
              </p:cNvSpPr>
              <p:nvPr/>
            </p:nvSpPr>
            <p:spPr bwMode="auto">
              <a:xfrm>
                <a:off x="1799" y="3140"/>
                <a:ext cx="443" cy="6"/>
              </a:xfrm>
              <a:prstGeom prst="rect">
                <a:avLst/>
              </a:prstGeom>
              <a:solidFill>
                <a:srgbClr val="9DB91D"/>
              </a:solidFill>
              <a:ln w="9525">
                <a:noFill/>
                <a:miter lim="800000"/>
                <a:headEnd/>
                <a:tailEnd/>
              </a:ln>
            </p:spPr>
            <p:txBody>
              <a:bodyPr/>
              <a:lstStyle/>
              <a:p>
                <a:endParaRPr lang="en-GB"/>
              </a:p>
            </p:txBody>
          </p:sp>
          <p:pic>
            <p:nvPicPr>
              <p:cNvPr id="46301" name="Picture 1113"/>
              <p:cNvPicPr>
                <a:picLocks noChangeAspect="1" noChangeArrowheads="1"/>
              </p:cNvPicPr>
              <p:nvPr/>
            </p:nvPicPr>
            <p:blipFill>
              <a:blip r:embed="rId615"/>
              <a:srcRect/>
              <a:stretch>
                <a:fillRect/>
              </a:stretch>
            </p:blipFill>
            <p:spPr bwMode="auto">
              <a:xfrm>
                <a:off x="1799" y="3140"/>
                <a:ext cx="443" cy="6"/>
              </a:xfrm>
              <a:prstGeom prst="rect">
                <a:avLst/>
              </a:prstGeom>
              <a:noFill/>
              <a:ln w="9525">
                <a:noFill/>
                <a:miter lim="800000"/>
                <a:headEnd/>
                <a:tailEnd/>
              </a:ln>
            </p:spPr>
          </p:pic>
          <p:sp>
            <p:nvSpPr>
              <p:cNvPr id="46302" name="Rectangle 1114"/>
              <p:cNvSpPr>
                <a:spLocks noChangeArrowheads="1"/>
              </p:cNvSpPr>
              <p:nvPr/>
            </p:nvSpPr>
            <p:spPr bwMode="auto">
              <a:xfrm>
                <a:off x="1799" y="3140"/>
                <a:ext cx="443" cy="6"/>
              </a:xfrm>
              <a:prstGeom prst="rect">
                <a:avLst/>
              </a:prstGeom>
              <a:solidFill>
                <a:srgbClr val="9DB91D"/>
              </a:solidFill>
              <a:ln w="9525">
                <a:noFill/>
                <a:miter lim="800000"/>
                <a:headEnd/>
                <a:tailEnd/>
              </a:ln>
            </p:spPr>
            <p:txBody>
              <a:bodyPr/>
              <a:lstStyle/>
              <a:p>
                <a:endParaRPr lang="en-GB"/>
              </a:p>
            </p:txBody>
          </p:sp>
          <p:sp>
            <p:nvSpPr>
              <p:cNvPr id="46303" name="Rectangle 1115"/>
              <p:cNvSpPr>
                <a:spLocks noChangeArrowheads="1"/>
              </p:cNvSpPr>
              <p:nvPr/>
            </p:nvSpPr>
            <p:spPr bwMode="auto">
              <a:xfrm>
                <a:off x="1799" y="3146"/>
                <a:ext cx="443" cy="7"/>
              </a:xfrm>
              <a:prstGeom prst="rect">
                <a:avLst/>
              </a:prstGeom>
              <a:solidFill>
                <a:srgbClr val="9FB91D"/>
              </a:solidFill>
              <a:ln w="9525">
                <a:noFill/>
                <a:miter lim="800000"/>
                <a:headEnd/>
                <a:tailEnd/>
              </a:ln>
            </p:spPr>
            <p:txBody>
              <a:bodyPr/>
              <a:lstStyle/>
              <a:p>
                <a:endParaRPr lang="en-GB"/>
              </a:p>
            </p:txBody>
          </p:sp>
          <p:pic>
            <p:nvPicPr>
              <p:cNvPr id="46304" name="Picture 1116"/>
              <p:cNvPicPr>
                <a:picLocks noChangeAspect="1" noChangeArrowheads="1"/>
              </p:cNvPicPr>
              <p:nvPr/>
            </p:nvPicPr>
            <p:blipFill>
              <a:blip r:embed="rId616"/>
              <a:srcRect/>
              <a:stretch>
                <a:fillRect/>
              </a:stretch>
            </p:blipFill>
            <p:spPr bwMode="auto">
              <a:xfrm>
                <a:off x="1799" y="3146"/>
                <a:ext cx="443" cy="7"/>
              </a:xfrm>
              <a:prstGeom prst="rect">
                <a:avLst/>
              </a:prstGeom>
              <a:noFill/>
              <a:ln w="9525">
                <a:noFill/>
                <a:miter lim="800000"/>
                <a:headEnd/>
                <a:tailEnd/>
              </a:ln>
            </p:spPr>
          </p:pic>
          <p:sp>
            <p:nvSpPr>
              <p:cNvPr id="46305" name="Rectangle 1117"/>
              <p:cNvSpPr>
                <a:spLocks noChangeArrowheads="1"/>
              </p:cNvSpPr>
              <p:nvPr/>
            </p:nvSpPr>
            <p:spPr bwMode="auto">
              <a:xfrm>
                <a:off x="1799" y="3146"/>
                <a:ext cx="443" cy="7"/>
              </a:xfrm>
              <a:prstGeom prst="rect">
                <a:avLst/>
              </a:prstGeom>
              <a:solidFill>
                <a:srgbClr val="9FB91D"/>
              </a:solidFill>
              <a:ln w="9525">
                <a:noFill/>
                <a:miter lim="800000"/>
                <a:headEnd/>
                <a:tailEnd/>
              </a:ln>
            </p:spPr>
            <p:txBody>
              <a:bodyPr/>
              <a:lstStyle/>
              <a:p>
                <a:endParaRPr lang="en-GB"/>
              </a:p>
            </p:txBody>
          </p:sp>
          <p:sp>
            <p:nvSpPr>
              <p:cNvPr id="46306" name="Rectangle 1118"/>
              <p:cNvSpPr>
                <a:spLocks noChangeArrowheads="1"/>
              </p:cNvSpPr>
              <p:nvPr/>
            </p:nvSpPr>
            <p:spPr bwMode="auto">
              <a:xfrm>
                <a:off x="1799" y="3153"/>
                <a:ext cx="443" cy="6"/>
              </a:xfrm>
              <a:prstGeom prst="rect">
                <a:avLst/>
              </a:prstGeom>
              <a:solidFill>
                <a:srgbClr val="A1B91D"/>
              </a:solidFill>
              <a:ln w="9525">
                <a:noFill/>
                <a:miter lim="800000"/>
                <a:headEnd/>
                <a:tailEnd/>
              </a:ln>
            </p:spPr>
            <p:txBody>
              <a:bodyPr/>
              <a:lstStyle/>
              <a:p>
                <a:endParaRPr lang="en-GB"/>
              </a:p>
            </p:txBody>
          </p:sp>
          <p:pic>
            <p:nvPicPr>
              <p:cNvPr id="46307" name="Picture 1119"/>
              <p:cNvPicPr>
                <a:picLocks noChangeAspect="1" noChangeArrowheads="1"/>
              </p:cNvPicPr>
              <p:nvPr/>
            </p:nvPicPr>
            <p:blipFill>
              <a:blip r:embed="rId617"/>
              <a:srcRect/>
              <a:stretch>
                <a:fillRect/>
              </a:stretch>
            </p:blipFill>
            <p:spPr bwMode="auto">
              <a:xfrm>
                <a:off x="1799" y="3153"/>
                <a:ext cx="443" cy="6"/>
              </a:xfrm>
              <a:prstGeom prst="rect">
                <a:avLst/>
              </a:prstGeom>
              <a:noFill/>
              <a:ln w="9525">
                <a:noFill/>
                <a:miter lim="800000"/>
                <a:headEnd/>
                <a:tailEnd/>
              </a:ln>
            </p:spPr>
          </p:pic>
          <p:sp>
            <p:nvSpPr>
              <p:cNvPr id="46308" name="Rectangle 1120"/>
              <p:cNvSpPr>
                <a:spLocks noChangeArrowheads="1"/>
              </p:cNvSpPr>
              <p:nvPr/>
            </p:nvSpPr>
            <p:spPr bwMode="auto">
              <a:xfrm>
                <a:off x="1799" y="3153"/>
                <a:ext cx="443" cy="6"/>
              </a:xfrm>
              <a:prstGeom prst="rect">
                <a:avLst/>
              </a:prstGeom>
              <a:solidFill>
                <a:srgbClr val="A1B91D"/>
              </a:solidFill>
              <a:ln w="9525">
                <a:noFill/>
                <a:miter lim="800000"/>
                <a:headEnd/>
                <a:tailEnd/>
              </a:ln>
            </p:spPr>
            <p:txBody>
              <a:bodyPr/>
              <a:lstStyle/>
              <a:p>
                <a:endParaRPr lang="en-GB"/>
              </a:p>
            </p:txBody>
          </p:sp>
          <p:sp>
            <p:nvSpPr>
              <p:cNvPr id="46309" name="Rectangle 1121"/>
              <p:cNvSpPr>
                <a:spLocks noChangeArrowheads="1"/>
              </p:cNvSpPr>
              <p:nvPr/>
            </p:nvSpPr>
            <p:spPr bwMode="auto">
              <a:xfrm>
                <a:off x="1799" y="3159"/>
                <a:ext cx="443" cy="5"/>
              </a:xfrm>
              <a:prstGeom prst="rect">
                <a:avLst/>
              </a:prstGeom>
              <a:solidFill>
                <a:srgbClr val="A3B91B"/>
              </a:solidFill>
              <a:ln w="9525">
                <a:noFill/>
                <a:miter lim="800000"/>
                <a:headEnd/>
                <a:tailEnd/>
              </a:ln>
            </p:spPr>
            <p:txBody>
              <a:bodyPr/>
              <a:lstStyle/>
              <a:p>
                <a:endParaRPr lang="en-GB"/>
              </a:p>
            </p:txBody>
          </p:sp>
          <p:pic>
            <p:nvPicPr>
              <p:cNvPr id="46310" name="Picture 1122"/>
              <p:cNvPicPr>
                <a:picLocks noChangeAspect="1" noChangeArrowheads="1"/>
              </p:cNvPicPr>
              <p:nvPr/>
            </p:nvPicPr>
            <p:blipFill>
              <a:blip r:embed="rId618"/>
              <a:srcRect/>
              <a:stretch>
                <a:fillRect/>
              </a:stretch>
            </p:blipFill>
            <p:spPr bwMode="auto">
              <a:xfrm>
                <a:off x="1799" y="3159"/>
                <a:ext cx="443" cy="5"/>
              </a:xfrm>
              <a:prstGeom prst="rect">
                <a:avLst/>
              </a:prstGeom>
              <a:noFill/>
              <a:ln w="9525">
                <a:noFill/>
                <a:miter lim="800000"/>
                <a:headEnd/>
                <a:tailEnd/>
              </a:ln>
            </p:spPr>
          </p:pic>
          <p:sp>
            <p:nvSpPr>
              <p:cNvPr id="46311" name="Rectangle 1123"/>
              <p:cNvSpPr>
                <a:spLocks noChangeArrowheads="1"/>
              </p:cNvSpPr>
              <p:nvPr/>
            </p:nvSpPr>
            <p:spPr bwMode="auto">
              <a:xfrm>
                <a:off x="1799" y="3159"/>
                <a:ext cx="443" cy="5"/>
              </a:xfrm>
              <a:prstGeom prst="rect">
                <a:avLst/>
              </a:prstGeom>
              <a:solidFill>
                <a:srgbClr val="A3B91B"/>
              </a:solidFill>
              <a:ln w="9525">
                <a:noFill/>
                <a:miter lim="800000"/>
                <a:headEnd/>
                <a:tailEnd/>
              </a:ln>
            </p:spPr>
            <p:txBody>
              <a:bodyPr/>
              <a:lstStyle/>
              <a:p>
                <a:endParaRPr lang="en-GB"/>
              </a:p>
            </p:txBody>
          </p:sp>
          <p:sp>
            <p:nvSpPr>
              <p:cNvPr id="46312" name="Rectangle 1124"/>
              <p:cNvSpPr>
                <a:spLocks noChangeArrowheads="1"/>
              </p:cNvSpPr>
              <p:nvPr/>
            </p:nvSpPr>
            <p:spPr bwMode="auto">
              <a:xfrm>
                <a:off x="1799" y="3164"/>
                <a:ext cx="443" cy="6"/>
              </a:xfrm>
              <a:prstGeom prst="rect">
                <a:avLst/>
              </a:prstGeom>
              <a:solidFill>
                <a:srgbClr val="A5B91B"/>
              </a:solidFill>
              <a:ln w="9525">
                <a:noFill/>
                <a:miter lim="800000"/>
                <a:headEnd/>
                <a:tailEnd/>
              </a:ln>
            </p:spPr>
            <p:txBody>
              <a:bodyPr/>
              <a:lstStyle/>
              <a:p>
                <a:endParaRPr lang="en-GB"/>
              </a:p>
            </p:txBody>
          </p:sp>
          <p:pic>
            <p:nvPicPr>
              <p:cNvPr id="46313" name="Picture 1125"/>
              <p:cNvPicPr>
                <a:picLocks noChangeAspect="1" noChangeArrowheads="1"/>
              </p:cNvPicPr>
              <p:nvPr/>
            </p:nvPicPr>
            <p:blipFill>
              <a:blip r:embed="rId619"/>
              <a:srcRect/>
              <a:stretch>
                <a:fillRect/>
              </a:stretch>
            </p:blipFill>
            <p:spPr bwMode="auto">
              <a:xfrm>
                <a:off x="1799" y="3164"/>
                <a:ext cx="443" cy="6"/>
              </a:xfrm>
              <a:prstGeom prst="rect">
                <a:avLst/>
              </a:prstGeom>
              <a:noFill/>
              <a:ln w="9525">
                <a:noFill/>
                <a:miter lim="800000"/>
                <a:headEnd/>
                <a:tailEnd/>
              </a:ln>
            </p:spPr>
          </p:pic>
          <p:sp>
            <p:nvSpPr>
              <p:cNvPr id="46314" name="Rectangle 1126"/>
              <p:cNvSpPr>
                <a:spLocks noChangeArrowheads="1"/>
              </p:cNvSpPr>
              <p:nvPr/>
            </p:nvSpPr>
            <p:spPr bwMode="auto">
              <a:xfrm>
                <a:off x="1799" y="3164"/>
                <a:ext cx="443" cy="6"/>
              </a:xfrm>
              <a:prstGeom prst="rect">
                <a:avLst/>
              </a:prstGeom>
              <a:solidFill>
                <a:srgbClr val="A5B91B"/>
              </a:solidFill>
              <a:ln w="9525">
                <a:noFill/>
                <a:miter lim="800000"/>
                <a:headEnd/>
                <a:tailEnd/>
              </a:ln>
            </p:spPr>
            <p:txBody>
              <a:bodyPr/>
              <a:lstStyle/>
              <a:p>
                <a:endParaRPr lang="en-GB"/>
              </a:p>
            </p:txBody>
          </p:sp>
          <p:sp>
            <p:nvSpPr>
              <p:cNvPr id="46315" name="Rectangle 1127"/>
              <p:cNvSpPr>
                <a:spLocks noChangeArrowheads="1"/>
              </p:cNvSpPr>
              <p:nvPr/>
            </p:nvSpPr>
            <p:spPr bwMode="auto">
              <a:xfrm>
                <a:off x="1799" y="3170"/>
                <a:ext cx="443" cy="6"/>
              </a:xfrm>
              <a:prstGeom prst="rect">
                <a:avLst/>
              </a:prstGeom>
              <a:solidFill>
                <a:srgbClr val="A7B91B"/>
              </a:solidFill>
              <a:ln w="9525">
                <a:noFill/>
                <a:miter lim="800000"/>
                <a:headEnd/>
                <a:tailEnd/>
              </a:ln>
            </p:spPr>
            <p:txBody>
              <a:bodyPr/>
              <a:lstStyle/>
              <a:p>
                <a:endParaRPr lang="en-GB"/>
              </a:p>
            </p:txBody>
          </p:sp>
          <p:pic>
            <p:nvPicPr>
              <p:cNvPr id="46316" name="Picture 1128"/>
              <p:cNvPicPr>
                <a:picLocks noChangeAspect="1" noChangeArrowheads="1"/>
              </p:cNvPicPr>
              <p:nvPr/>
            </p:nvPicPr>
            <p:blipFill>
              <a:blip r:embed="rId620"/>
              <a:srcRect/>
              <a:stretch>
                <a:fillRect/>
              </a:stretch>
            </p:blipFill>
            <p:spPr bwMode="auto">
              <a:xfrm>
                <a:off x="1799" y="3170"/>
                <a:ext cx="443" cy="6"/>
              </a:xfrm>
              <a:prstGeom prst="rect">
                <a:avLst/>
              </a:prstGeom>
              <a:noFill/>
              <a:ln w="9525">
                <a:noFill/>
                <a:miter lim="800000"/>
                <a:headEnd/>
                <a:tailEnd/>
              </a:ln>
            </p:spPr>
          </p:pic>
          <p:sp>
            <p:nvSpPr>
              <p:cNvPr id="46317" name="Rectangle 1129"/>
              <p:cNvSpPr>
                <a:spLocks noChangeArrowheads="1"/>
              </p:cNvSpPr>
              <p:nvPr/>
            </p:nvSpPr>
            <p:spPr bwMode="auto">
              <a:xfrm>
                <a:off x="1799" y="3170"/>
                <a:ext cx="443" cy="6"/>
              </a:xfrm>
              <a:prstGeom prst="rect">
                <a:avLst/>
              </a:prstGeom>
              <a:solidFill>
                <a:srgbClr val="A7B91B"/>
              </a:solidFill>
              <a:ln w="9525">
                <a:noFill/>
                <a:miter lim="800000"/>
                <a:headEnd/>
                <a:tailEnd/>
              </a:ln>
            </p:spPr>
            <p:txBody>
              <a:bodyPr/>
              <a:lstStyle/>
              <a:p>
                <a:endParaRPr lang="en-GB"/>
              </a:p>
            </p:txBody>
          </p:sp>
          <p:sp>
            <p:nvSpPr>
              <p:cNvPr id="46318" name="Rectangle 1130"/>
              <p:cNvSpPr>
                <a:spLocks noChangeArrowheads="1"/>
              </p:cNvSpPr>
              <p:nvPr/>
            </p:nvSpPr>
            <p:spPr bwMode="auto">
              <a:xfrm>
                <a:off x="1799" y="3176"/>
                <a:ext cx="443" cy="2"/>
              </a:xfrm>
              <a:prstGeom prst="rect">
                <a:avLst/>
              </a:prstGeom>
              <a:solidFill>
                <a:srgbClr val="A9B91B"/>
              </a:solidFill>
              <a:ln w="9525">
                <a:noFill/>
                <a:miter lim="800000"/>
                <a:headEnd/>
                <a:tailEnd/>
              </a:ln>
            </p:spPr>
            <p:txBody>
              <a:bodyPr/>
              <a:lstStyle/>
              <a:p>
                <a:endParaRPr lang="en-GB"/>
              </a:p>
            </p:txBody>
          </p:sp>
          <p:pic>
            <p:nvPicPr>
              <p:cNvPr id="46319" name="Picture 1131"/>
              <p:cNvPicPr>
                <a:picLocks noChangeAspect="1" noChangeArrowheads="1"/>
              </p:cNvPicPr>
              <p:nvPr/>
            </p:nvPicPr>
            <p:blipFill>
              <a:blip r:embed="rId621"/>
              <a:srcRect/>
              <a:stretch>
                <a:fillRect/>
              </a:stretch>
            </p:blipFill>
            <p:spPr bwMode="auto">
              <a:xfrm>
                <a:off x="1799" y="3176"/>
                <a:ext cx="443" cy="2"/>
              </a:xfrm>
              <a:prstGeom prst="rect">
                <a:avLst/>
              </a:prstGeom>
              <a:noFill/>
              <a:ln w="9525">
                <a:noFill/>
                <a:miter lim="800000"/>
                <a:headEnd/>
                <a:tailEnd/>
              </a:ln>
            </p:spPr>
          </p:pic>
          <p:sp>
            <p:nvSpPr>
              <p:cNvPr id="46320" name="Rectangle 1132"/>
              <p:cNvSpPr>
                <a:spLocks noChangeArrowheads="1"/>
              </p:cNvSpPr>
              <p:nvPr/>
            </p:nvSpPr>
            <p:spPr bwMode="auto">
              <a:xfrm>
                <a:off x="1799" y="3176"/>
                <a:ext cx="443" cy="2"/>
              </a:xfrm>
              <a:prstGeom prst="rect">
                <a:avLst/>
              </a:prstGeom>
              <a:solidFill>
                <a:srgbClr val="A9B91B"/>
              </a:solidFill>
              <a:ln w="9525">
                <a:noFill/>
                <a:miter lim="800000"/>
                <a:headEnd/>
                <a:tailEnd/>
              </a:ln>
            </p:spPr>
            <p:txBody>
              <a:bodyPr/>
              <a:lstStyle/>
              <a:p>
                <a:endParaRPr lang="en-GB"/>
              </a:p>
            </p:txBody>
          </p:sp>
          <p:sp>
            <p:nvSpPr>
              <p:cNvPr id="46321" name="Rectangle 1133"/>
              <p:cNvSpPr>
                <a:spLocks noChangeArrowheads="1"/>
              </p:cNvSpPr>
              <p:nvPr/>
            </p:nvSpPr>
            <p:spPr bwMode="auto">
              <a:xfrm>
                <a:off x="1799" y="3178"/>
                <a:ext cx="443" cy="4"/>
              </a:xfrm>
              <a:prstGeom prst="rect">
                <a:avLst/>
              </a:prstGeom>
              <a:solidFill>
                <a:srgbClr val="A9B919"/>
              </a:solidFill>
              <a:ln w="9525">
                <a:noFill/>
                <a:miter lim="800000"/>
                <a:headEnd/>
                <a:tailEnd/>
              </a:ln>
            </p:spPr>
            <p:txBody>
              <a:bodyPr/>
              <a:lstStyle/>
              <a:p>
                <a:endParaRPr lang="en-GB"/>
              </a:p>
            </p:txBody>
          </p:sp>
          <p:pic>
            <p:nvPicPr>
              <p:cNvPr id="46322" name="Picture 1134"/>
              <p:cNvPicPr>
                <a:picLocks noChangeAspect="1" noChangeArrowheads="1"/>
              </p:cNvPicPr>
              <p:nvPr/>
            </p:nvPicPr>
            <p:blipFill>
              <a:blip r:embed="rId622"/>
              <a:srcRect/>
              <a:stretch>
                <a:fillRect/>
              </a:stretch>
            </p:blipFill>
            <p:spPr bwMode="auto">
              <a:xfrm>
                <a:off x="1799" y="3178"/>
                <a:ext cx="443" cy="4"/>
              </a:xfrm>
              <a:prstGeom prst="rect">
                <a:avLst/>
              </a:prstGeom>
              <a:noFill/>
              <a:ln w="9525">
                <a:noFill/>
                <a:miter lim="800000"/>
                <a:headEnd/>
                <a:tailEnd/>
              </a:ln>
            </p:spPr>
          </p:pic>
          <p:sp>
            <p:nvSpPr>
              <p:cNvPr id="46323" name="Rectangle 1135"/>
              <p:cNvSpPr>
                <a:spLocks noChangeArrowheads="1"/>
              </p:cNvSpPr>
              <p:nvPr/>
            </p:nvSpPr>
            <p:spPr bwMode="auto">
              <a:xfrm>
                <a:off x="1799" y="3178"/>
                <a:ext cx="443" cy="4"/>
              </a:xfrm>
              <a:prstGeom prst="rect">
                <a:avLst/>
              </a:prstGeom>
              <a:solidFill>
                <a:srgbClr val="A9B919"/>
              </a:solidFill>
              <a:ln w="9525">
                <a:noFill/>
                <a:miter lim="800000"/>
                <a:headEnd/>
                <a:tailEnd/>
              </a:ln>
            </p:spPr>
            <p:txBody>
              <a:bodyPr/>
              <a:lstStyle/>
              <a:p>
                <a:endParaRPr lang="en-GB"/>
              </a:p>
            </p:txBody>
          </p:sp>
          <p:sp>
            <p:nvSpPr>
              <p:cNvPr id="46324" name="Rectangle 1136"/>
              <p:cNvSpPr>
                <a:spLocks noChangeArrowheads="1"/>
              </p:cNvSpPr>
              <p:nvPr/>
            </p:nvSpPr>
            <p:spPr bwMode="auto">
              <a:xfrm>
                <a:off x="1799" y="3182"/>
                <a:ext cx="443" cy="5"/>
              </a:xfrm>
              <a:prstGeom prst="rect">
                <a:avLst/>
              </a:prstGeom>
              <a:solidFill>
                <a:srgbClr val="ABB919"/>
              </a:solidFill>
              <a:ln w="9525">
                <a:noFill/>
                <a:miter lim="800000"/>
                <a:headEnd/>
                <a:tailEnd/>
              </a:ln>
            </p:spPr>
            <p:txBody>
              <a:bodyPr/>
              <a:lstStyle/>
              <a:p>
                <a:endParaRPr lang="en-GB"/>
              </a:p>
            </p:txBody>
          </p:sp>
          <p:pic>
            <p:nvPicPr>
              <p:cNvPr id="46325" name="Picture 1137"/>
              <p:cNvPicPr>
                <a:picLocks noChangeAspect="1" noChangeArrowheads="1"/>
              </p:cNvPicPr>
              <p:nvPr/>
            </p:nvPicPr>
            <p:blipFill>
              <a:blip r:embed="rId623"/>
              <a:srcRect/>
              <a:stretch>
                <a:fillRect/>
              </a:stretch>
            </p:blipFill>
            <p:spPr bwMode="auto">
              <a:xfrm>
                <a:off x="1799" y="3182"/>
                <a:ext cx="443" cy="5"/>
              </a:xfrm>
              <a:prstGeom prst="rect">
                <a:avLst/>
              </a:prstGeom>
              <a:noFill/>
              <a:ln w="9525">
                <a:noFill/>
                <a:miter lim="800000"/>
                <a:headEnd/>
                <a:tailEnd/>
              </a:ln>
            </p:spPr>
          </p:pic>
          <p:sp>
            <p:nvSpPr>
              <p:cNvPr id="46326" name="Rectangle 1138"/>
              <p:cNvSpPr>
                <a:spLocks noChangeArrowheads="1"/>
              </p:cNvSpPr>
              <p:nvPr/>
            </p:nvSpPr>
            <p:spPr bwMode="auto">
              <a:xfrm>
                <a:off x="1799" y="3182"/>
                <a:ext cx="443" cy="5"/>
              </a:xfrm>
              <a:prstGeom prst="rect">
                <a:avLst/>
              </a:prstGeom>
              <a:solidFill>
                <a:srgbClr val="ABB919"/>
              </a:solidFill>
              <a:ln w="9525">
                <a:noFill/>
                <a:miter lim="800000"/>
                <a:headEnd/>
                <a:tailEnd/>
              </a:ln>
            </p:spPr>
            <p:txBody>
              <a:bodyPr/>
              <a:lstStyle/>
              <a:p>
                <a:endParaRPr lang="en-GB"/>
              </a:p>
            </p:txBody>
          </p:sp>
          <p:sp>
            <p:nvSpPr>
              <p:cNvPr id="46327" name="Rectangle 1139"/>
              <p:cNvSpPr>
                <a:spLocks noChangeArrowheads="1"/>
              </p:cNvSpPr>
              <p:nvPr/>
            </p:nvSpPr>
            <p:spPr bwMode="auto">
              <a:xfrm>
                <a:off x="1799" y="3187"/>
                <a:ext cx="443" cy="6"/>
              </a:xfrm>
              <a:prstGeom prst="rect">
                <a:avLst/>
              </a:prstGeom>
              <a:solidFill>
                <a:srgbClr val="ADB919"/>
              </a:solidFill>
              <a:ln w="9525">
                <a:noFill/>
                <a:miter lim="800000"/>
                <a:headEnd/>
                <a:tailEnd/>
              </a:ln>
            </p:spPr>
            <p:txBody>
              <a:bodyPr/>
              <a:lstStyle/>
              <a:p>
                <a:endParaRPr lang="en-GB"/>
              </a:p>
            </p:txBody>
          </p:sp>
          <p:pic>
            <p:nvPicPr>
              <p:cNvPr id="46328" name="Picture 1140"/>
              <p:cNvPicPr>
                <a:picLocks noChangeAspect="1" noChangeArrowheads="1"/>
              </p:cNvPicPr>
              <p:nvPr/>
            </p:nvPicPr>
            <p:blipFill>
              <a:blip r:embed="rId624"/>
              <a:srcRect/>
              <a:stretch>
                <a:fillRect/>
              </a:stretch>
            </p:blipFill>
            <p:spPr bwMode="auto">
              <a:xfrm>
                <a:off x="1799" y="3187"/>
                <a:ext cx="443" cy="6"/>
              </a:xfrm>
              <a:prstGeom prst="rect">
                <a:avLst/>
              </a:prstGeom>
              <a:noFill/>
              <a:ln w="9525">
                <a:noFill/>
                <a:miter lim="800000"/>
                <a:headEnd/>
                <a:tailEnd/>
              </a:ln>
            </p:spPr>
          </p:pic>
          <p:sp>
            <p:nvSpPr>
              <p:cNvPr id="46329" name="Rectangle 1141"/>
              <p:cNvSpPr>
                <a:spLocks noChangeArrowheads="1"/>
              </p:cNvSpPr>
              <p:nvPr/>
            </p:nvSpPr>
            <p:spPr bwMode="auto">
              <a:xfrm>
                <a:off x="1799" y="3187"/>
                <a:ext cx="443" cy="6"/>
              </a:xfrm>
              <a:prstGeom prst="rect">
                <a:avLst/>
              </a:prstGeom>
              <a:solidFill>
                <a:srgbClr val="ADB919"/>
              </a:solidFill>
              <a:ln w="9525">
                <a:noFill/>
                <a:miter lim="800000"/>
                <a:headEnd/>
                <a:tailEnd/>
              </a:ln>
            </p:spPr>
            <p:txBody>
              <a:bodyPr/>
              <a:lstStyle/>
              <a:p>
                <a:endParaRPr lang="en-GB"/>
              </a:p>
            </p:txBody>
          </p:sp>
          <p:sp>
            <p:nvSpPr>
              <p:cNvPr id="46330" name="Rectangle 1142"/>
              <p:cNvSpPr>
                <a:spLocks noChangeArrowheads="1"/>
              </p:cNvSpPr>
              <p:nvPr/>
            </p:nvSpPr>
            <p:spPr bwMode="auto">
              <a:xfrm>
                <a:off x="1799" y="3193"/>
                <a:ext cx="443" cy="3"/>
              </a:xfrm>
              <a:prstGeom prst="rect">
                <a:avLst/>
              </a:prstGeom>
              <a:solidFill>
                <a:srgbClr val="AFB919"/>
              </a:solidFill>
              <a:ln w="9525">
                <a:noFill/>
                <a:miter lim="800000"/>
                <a:headEnd/>
                <a:tailEnd/>
              </a:ln>
            </p:spPr>
            <p:txBody>
              <a:bodyPr/>
              <a:lstStyle/>
              <a:p>
                <a:endParaRPr lang="en-GB"/>
              </a:p>
            </p:txBody>
          </p:sp>
          <p:pic>
            <p:nvPicPr>
              <p:cNvPr id="46331" name="Picture 1143"/>
              <p:cNvPicPr>
                <a:picLocks noChangeAspect="1" noChangeArrowheads="1"/>
              </p:cNvPicPr>
              <p:nvPr/>
            </p:nvPicPr>
            <p:blipFill>
              <a:blip r:embed="rId625"/>
              <a:srcRect/>
              <a:stretch>
                <a:fillRect/>
              </a:stretch>
            </p:blipFill>
            <p:spPr bwMode="auto">
              <a:xfrm>
                <a:off x="1799" y="3193"/>
                <a:ext cx="443" cy="3"/>
              </a:xfrm>
              <a:prstGeom prst="rect">
                <a:avLst/>
              </a:prstGeom>
              <a:noFill/>
              <a:ln w="9525">
                <a:noFill/>
                <a:miter lim="800000"/>
                <a:headEnd/>
                <a:tailEnd/>
              </a:ln>
            </p:spPr>
          </p:pic>
          <p:sp>
            <p:nvSpPr>
              <p:cNvPr id="46332" name="Rectangle 1144"/>
              <p:cNvSpPr>
                <a:spLocks noChangeArrowheads="1"/>
              </p:cNvSpPr>
              <p:nvPr/>
            </p:nvSpPr>
            <p:spPr bwMode="auto">
              <a:xfrm>
                <a:off x="1799" y="3193"/>
                <a:ext cx="443" cy="3"/>
              </a:xfrm>
              <a:prstGeom prst="rect">
                <a:avLst/>
              </a:prstGeom>
              <a:solidFill>
                <a:srgbClr val="AFB919"/>
              </a:solidFill>
              <a:ln w="9525">
                <a:noFill/>
                <a:miter lim="800000"/>
                <a:headEnd/>
                <a:tailEnd/>
              </a:ln>
            </p:spPr>
            <p:txBody>
              <a:bodyPr/>
              <a:lstStyle/>
              <a:p>
                <a:endParaRPr lang="en-GB"/>
              </a:p>
            </p:txBody>
          </p:sp>
          <p:sp>
            <p:nvSpPr>
              <p:cNvPr id="46333" name="Rectangle 1145"/>
              <p:cNvSpPr>
                <a:spLocks noChangeArrowheads="1"/>
              </p:cNvSpPr>
              <p:nvPr/>
            </p:nvSpPr>
            <p:spPr bwMode="auto">
              <a:xfrm>
                <a:off x="1799" y="3196"/>
                <a:ext cx="443" cy="3"/>
              </a:xfrm>
              <a:prstGeom prst="rect">
                <a:avLst/>
              </a:prstGeom>
              <a:solidFill>
                <a:srgbClr val="AFBB17"/>
              </a:solidFill>
              <a:ln w="9525">
                <a:noFill/>
                <a:miter lim="800000"/>
                <a:headEnd/>
                <a:tailEnd/>
              </a:ln>
            </p:spPr>
            <p:txBody>
              <a:bodyPr/>
              <a:lstStyle/>
              <a:p>
                <a:endParaRPr lang="en-GB"/>
              </a:p>
            </p:txBody>
          </p:sp>
          <p:pic>
            <p:nvPicPr>
              <p:cNvPr id="46334" name="Picture 1146"/>
              <p:cNvPicPr>
                <a:picLocks noChangeAspect="1" noChangeArrowheads="1"/>
              </p:cNvPicPr>
              <p:nvPr/>
            </p:nvPicPr>
            <p:blipFill>
              <a:blip r:embed="rId626"/>
              <a:srcRect/>
              <a:stretch>
                <a:fillRect/>
              </a:stretch>
            </p:blipFill>
            <p:spPr bwMode="auto">
              <a:xfrm>
                <a:off x="1799" y="3196"/>
                <a:ext cx="443" cy="3"/>
              </a:xfrm>
              <a:prstGeom prst="rect">
                <a:avLst/>
              </a:prstGeom>
              <a:noFill/>
              <a:ln w="9525">
                <a:noFill/>
                <a:miter lim="800000"/>
                <a:headEnd/>
                <a:tailEnd/>
              </a:ln>
            </p:spPr>
          </p:pic>
          <p:sp>
            <p:nvSpPr>
              <p:cNvPr id="46335" name="Rectangle 1147"/>
              <p:cNvSpPr>
                <a:spLocks noChangeArrowheads="1"/>
              </p:cNvSpPr>
              <p:nvPr/>
            </p:nvSpPr>
            <p:spPr bwMode="auto">
              <a:xfrm>
                <a:off x="1799" y="3196"/>
                <a:ext cx="443" cy="3"/>
              </a:xfrm>
              <a:prstGeom prst="rect">
                <a:avLst/>
              </a:prstGeom>
              <a:solidFill>
                <a:srgbClr val="AFBB17"/>
              </a:solidFill>
              <a:ln w="9525">
                <a:noFill/>
                <a:miter lim="800000"/>
                <a:headEnd/>
                <a:tailEnd/>
              </a:ln>
            </p:spPr>
            <p:txBody>
              <a:bodyPr/>
              <a:lstStyle/>
              <a:p>
                <a:endParaRPr lang="en-GB"/>
              </a:p>
            </p:txBody>
          </p:sp>
          <p:sp>
            <p:nvSpPr>
              <p:cNvPr id="46336" name="Rectangle 1148"/>
              <p:cNvSpPr>
                <a:spLocks noChangeArrowheads="1"/>
              </p:cNvSpPr>
              <p:nvPr/>
            </p:nvSpPr>
            <p:spPr bwMode="auto">
              <a:xfrm>
                <a:off x="1799" y="3199"/>
                <a:ext cx="443" cy="6"/>
              </a:xfrm>
              <a:prstGeom prst="rect">
                <a:avLst/>
              </a:prstGeom>
              <a:solidFill>
                <a:srgbClr val="B1BB17"/>
              </a:solidFill>
              <a:ln w="9525">
                <a:noFill/>
                <a:miter lim="800000"/>
                <a:headEnd/>
                <a:tailEnd/>
              </a:ln>
            </p:spPr>
            <p:txBody>
              <a:bodyPr/>
              <a:lstStyle/>
              <a:p>
                <a:endParaRPr lang="en-GB"/>
              </a:p>
            </p:txBody>
          </p:sp>
          <p:pic>
            <p:nvPicPr>
              <p:cNvPr id="46337" name="Picture 1149"/>
              <p:cNvPicPr>
                <a:picLocks noChangeAspect="1" noChangeArrowheads="1"/>
              </p:cNvPicPr>
              <p:nvPr/>
            </p:nvPicPr>
            <p:blipFill>
              <a:blip r:embed="rId627"/>
              <a:srcRect/>
              <a:stretch>
                <a:fillRect/>
              </a:stretch>
            </p:blipFill>
            <p:spPr bwMode="auto">
              <a:xfrm>
                <a:off x="1799" y="3199"/>
                <a:ext cx="443" cy="6"/>
              </a:xfrm>
              <a:prstGeom prst="rect">
                <a:avLst/>
              </a:prstGeom>
              <a:noFill/>
              <a:ln w="9525">
                <a:noFill/>
                <a:miter lim="800000"/>
                <a:headEnd/>
                <a:tailEnd/>
              </a:ln>
            </p:spPr>
          </p:pic>
          <p:sp>
            <p:nvSpPr>
              <p:cNvPr id="46338" name="Rectangle 1150"/>
              <p:cNvSpPr>
                <a:spLocks noChangeArrowheads="1"/>
              </p:cNvSpPr>
              <p:nvPr/>
            </p:nvSpPr>
            <p:spPr bwMode="auto">
              <a:xfrm>
                <a:off x="1799" y="3199"/>
                <a:ext cx="443" cy="6"/>
              </a:xfrm>
              <a:prstGeom prst="rect">
                <a:avLst/>
              </a:prstGeom>
              <a:solidFill>
                <a:srgbClr val="B1BB17"/>
              </a:solidFill>
              <a:ln w="9525">
                <a:noFill/>
                <a:miter lim="800000"/>
                <a:headEnd/>
                <a:tailEnd/>
              </a:ln>
            </p:spPr>
            <p:txBody>
              <a:bodyPr/>
              <a:lstStyle/>
              <a:p>
                <a:endParaRPr lang="en-GB"/>
              </a:p>
            </p:txBody>
          </p:sp>
          <p:sp>
            <p:nvSpPr>
              <p:cNvPr id="46339" name="Rectangle 1151"/>
              <p:cNvSpPr>
                <a:spLocks noChangeArrowheads="1"/>
              </p:cNvSpPr>
              <p:nvPr/>
            </p:nvSpPr>
            <p:spPr bwMode="auto">
              <a:xfrm>
                <a:off x="1799" y="3205"/>
                <a:ext cx="443" cy="5"/>
              </a:xfrm>
              <a:prstGeom prst="rect">
                <a:avLst/>
              </a:prstGeom>
              <a:solidFill>
                <a:srgbClr val="B3BB17"/>
              </a:solidFill>
              <a:ln w="9525">
                <a:noFill/>
                <a:miter lim="800000"/>
                <a:headEnd/>
                <a:tailEnd/>
              </a:ln>
            </p:spPr>
            <p:txBody>
              <a:bodyPr/>
              <a:lstStyle/>
              <a:p>
                <a:endParaRPr lang="en-GB"/>
              </a:p>
            </p:txBody>
          </p:sp>
          <p:pic>
            <p:nvPicPr>
              <p:cNvPr id="46340" name="Picture 1152"/>
              <p:cNvPicPr>
                <a:picLocks noChangeAspect="1" noChangeArrowheads="1"/>
              </p:cNvPicPr>
              <p:nvPr/>
            </p:nvPicPr>
            <p:blipFill>
              <a:blip r:embed="rId628"/>
              <a:srcRect/>
              <a:stretch>
                <a:fillRect/>
              </a:stretch>
            </p:blipFill>
            <p:spPr bwMode="auto">
              <a:xfrm>
                <a:off x="1799" y="3205"/>
                <a:ext cx="443" cy="5"/>
              </a:xfrm>
              <a:prstGeom prst="rect">
                <a:avLst/>
              </a:prstGeom>
              <a:noFill/>
              <a:ln w="9525">
                <a:noFill/>
                <a:miter lim="800000"/>
                <a:headEnd/>
                <a:tailEnd/>
              </a:ln>
            </p:spPr>
          </p:pic>
          <p:sp>
            <p:nvSpPr>
              <p:cNvPr id="46341" name="Rectangle 1153"/>
              <p:cNvSpPr>
                <a:spLocks noChangeArrowheads="1"/>
              </p:cNvSpPr>
              <p:nvPr/>
            </p:nvSpPr>
            <p:spPr bwMode="auto">
              <a:xfrm>
                <a:off x="1799" y="3205"/>
                <a:ext cx="443" cy="5"/>
              </a:xfrm>
              <a:prstGeom prst="rect">
                <a:avLst/>
              </a:prstGeom>
              <a:solidFill>
                <a:srgbClr val="B3BB17"/>
              </a:solidFill>
              <a:ln w="9525">
                <a:noFill/>
                <a:miter lim="800000"/>
                <a:headEnd/>
                <a:tailEnd/>
              </a:ln>
            </p:spPr>
            <p:txBody>
              <a:bodyPr/>
              <a:lstStyle/>
              <a:p>
                <a:endParaRPr lang="en-GB"/>
              </a:p>
            </p:txBody>
          </p:sp>
          <p:sp>
            <p:nvSpPr>
              <p:cNvPr id="46342" name="Rectangle 1154"/>
              <p:cNvSpPr>
                <a:spLocks noChangeArrowheads="1"/>
              </p:cNvSpPr>
              <p:nvPr/>
            </p:nvSpPr>
            <p:spPr bwMode="auto">
              <a:xfrm>
                <a:off x="1799" y="3210"/>
                <a:ext cx="443" cy="5"/>
              </a:xfrm>
              <a:prstGeom prst="rect">
                <a:avLst/>
              </a:prstGeom>
              <a:solidFill>
                <a:srgbClr val="B5BB17"/>
              </a:solidFill>
              <a:ln w="9525">
                <a:noFill/>
                <a:miter lim="800000"/>
                <a:headEnd/>
                <a:tailEnd/>
              </a:ln>
            </p:spPr>
            <p:txBody>
              <a:bodyPr/>
              <a:lstStyle/>
              <a:p>
                <a:endParaRPr lang="en-GB"/>
              </a:p>
            </p:txBody>
          </p:sp>
          <p:pic>
            <p:nvPicPr>
              <p:cNvPr id="46343" name="Picture 1155"/>
              <p:cNvPicPr>
                <a:picLocks noChangeAspect="1" noChangeArrowheads="1"/>
              </p:cNvPicPr>
              <p:nvPr/>
            </p:nvPicPr>
            <p:blipFill>
              <a:blip r:embed="rId629"/>
              <a:srcRect/>
              <a:stretch>
                <a:fillRect/>
              </a:stretch>
            </p:blipFill>
            <p:spPr bwMode="auto">
              <a:xfrm>
                <a:off x="1799" y="3210"/>
                <a:ext cx="443" cy="5"/>
              </a:xfrm>
              <a:prstGeom prst="rect">
                <a:avLst/>
              </a:prstGeom>
              <a:noFill/>
              <a:ln w="9525">
                <a:noFill/>
                <a:miter lim="800000"/>
                <a:headEnd/>
                <a:tailEnd/>
              </a:ln>
            </p:spPr>
          </p:pic>
          <p:sp>
            <p:nvSpPr>
              <p:cNvPr id="46344" name="Rectangle 1156"/>
              <p:cNvSpPr>
                <a:spLocks noChangeArrowheads="1"/>
              </p:cNvSpPr>
              <p:nvPr/>
            </p:nvSpPr>
            <p:spPr bwMode="auto">
              <a:xfrm>
                <a:off x="1799" y="3210"/>
                <a:ext cx="443" cy="5"/>
              </a:xfrm>
              <a:prstGeom prst="rect">
                <a:avLst/>
              </a:prstGeom>
              <a:solidFill>
                <a:srgbClr val="B5BB17"/>
              </a:solidFill>
              <a:ln w="9525">
                <a:noFill/>
                <a:miter lim="800000"/>
                <a:headEnd/>
                <a:tailEnd/>
              </a:ln>
            </p:spPr>
            <p:txBody>
              <a:bodyPr/>
              <a:lstStyle/>
              <a:p>
                <a:endParaRPr lang="en-GB"/>
              </a:p>
            </p:txBody>
          </p:sp>
          <p:sp>
            <p:nvSpPr>
              <p:cNvPr id="46345" name="Rectangle 1157"/>
              <p:cNvSpPr>
                <a:spLocks noChangeArrowheads="1"/>
              </p:cNvSpPr>
              <p:nvPr/>
            </p:nvSpPr>
            <p:spPr bwMode="auto">
              <a:xfrm>
                <a:off x="1799" y="3215"/>
                <a:ext cx="443" cy="1"/>
              </a:xfrm>
              <a:prstGeom prst="rect">
                <a:avLst/>
              </a:prstGeom>
              <a:solidFill>
                <a:srgbClr val="B5BB15"/>
              </a:solidFill>
              <a:ln w="9525">
                <a:noFill/>
                <a:miter lim="800000"/>
                <a:headEnd/>
                <a:tailEnd/>
              </a:ln>
            </p:spPr>
            <p:txBody>
              <a:bodyPr/>
              <a:lstStyle/>
              <a:p>
                <a:endParaRPr lang="en-GB"/>
              </a:p>
            </p:txBody>
          </p:sp>
          <p:pic>
            <p:nvPicPr>
              <p:cNvPr id="46346" name="Picture 1158"/>
              <p:cNvPicPr>
                <a:picLocks noChangeAspect="1" noChangeArrowheads="1"/>
              </p:cNvPicPr>
              <p:nvPr/>
            </p:nvPicPr>
            <p:blipFill>
              <a:blip r:embed="rId630"/>
              <a:srcRect/>
              <a:stretch>
                <a:fillRect/>
              </a:stretch>
            </p:blipFill>
            <p:spPr bwMode="auto">
              <a:xfrm>
                <a:off x="1799" y="3215"/>
                <a:ext cx="443" cy="1"/>
              </a:xfrm>
              <a:prstGeom prst="rect">
                <a:avLst/>
              </a:prstGeom>
              <a:noFill/>
              <a:ln w="9525">
                <a:noFill/>
                <a:miter lim="800000"/>
                <a:headEnd/>
                <a:tailEnd/>
              </a:ln>
            </p:spPr>
          </p:pic>
          <p:sp>
            <p:nvSpPr>
              <p:cNvPr id="46347" name="Rectangle 1159"/>
              <p:cNvSpPr>
                <a:spLocks noChangeArrowheads="1"/>
              </p:cNvSpPr>
              <p:nvPr/>
            </p:nvSpPr>
            <p:spPr bwMode="auto">
              <a:xfrm>
                <a:off x="1799" y="3215"/>
                <a:ext cx="443" cy="1"/>
              </a:xfrm>
              <a:prstGeom prst="rect">
                <a:avLst/>
              </a:prstGeom>
              <a:solidFill>
                <a:srgbClr val="B5BB15"/>
              </a:solidFill>
              <a:ln w="9525">
                <a:noFill/>
                <a:miter lim="800000"/>
                <a:headEnd/>
                <a:tailEnd/>
              </a:ln>
            </p:spPr>
            <p:txBody>
              <a:bodyPr/>
              <a:lstStyle/>
              <a:p>
                <a:endParaRPr lang="en-GB"/>
              </a:p>
            </p:txBody>
          </p:sp>
          <p:sp>
            <p:nvSpPr>
              <p:cNvPr id="46348" name="Rectangle 1160"/>
              <p:cNvSpPr>
                <a:spLocks noChangeArrowheads="1"/>
              </p:cNvSpPr>
              <p:nvPr/>
            </p:nvSpPr>
            <p:spPr bwMode="auto">
              <a:xfrm>
                <a:off x="1799" y="3216"/>
                <a:ext cx="443" cy="6"/>
              </a:xfrm>
              <a:prstGeom prst="rect">
                <a:avLst/>
              </a:prstGeom>
              <a:solidFill>
                <a:srgbClr val="B7BB15"/>
              </a:solidFill>
              <a:ln w="9525">
                <a:noFill/>
                <a:miter lim="800000"/>
                <a:headEnd/>
                <a:tailEnd/>
              </a:ln>
            </p:spPr>
            <p:txBody>
              <a:bodyPr/>
              <a:lstStyle/>
              <a:p>
                <a:endParaRPr lang="en-GB"/>
              </a:p>
            </p:txBody>
          </p:sp>
          <p:pic>
            <p:nvPicPr>
              <p:cNvPr id="46349" name="Picture 1161"/>
              <p:cNvPicPr>
                <a:picLocks noChangeAspect="1" noChangeArrowheads="1"/>
              </p:cNvPicPr>
              <p:nvPr/>
            </p:nvPicPr>
            <p:blipFill>
              <a:blip r:embed="rId631"/>
              <a:srcRect/>
              <a:stretch>
                <a:fillRect/>
              </a:stretch>
            </p:blipFill>
            <p:spPr bwMode="auto">
              <a:xfrm>
                <a:off x="1799" y="3216"/>
                <a:ext cx="443" cy="6"/>
              </a:xfrm>
              <a:prstGeom prst="rect">
                <a:avLst/>
              </a:prstGeom>
              <a:noFill/>
              <a:ln w="9525">
                <a:noFill/>
                <a:miter lim="800000"/>
                <a:headEnd/>
                <a:tailEnd/>
              </a:ln>
            </p:spPr>
          </p:pic>
          <p:sp>
            <p:nvSpPr>
              <p:cNvPr id="46350" name="Rectangle 1162"/>
              <p:cNvSpPr>
                <a:spLocks noChangeArrowheads="1"/>
              </p:cNvSpPr>
              <p:nvPr/>
            </p:nvSpPr>
            <p:spPr bwMode="auto">
              <a:xfrm>
                <a:off x="1799" y="3216"/>
                <a:ext cx="443" cy="6"/>
              </a:xfrm>
              <a:prstGeom prst="rect">
                <a:avLst/>
              </a:prstGeom>
              <a:solidFill>
                <a:srgbClr val="B7BB15"/>
              </a:solidFill>
              <a:ln w="9525">
                <a:noFill/>
                <a:miter lim="800000"/>
                <a:headEnd/>
                <a:tailEnd/>
              </a:ln>
            </p:spPr>
            <p:txBody>
              <a:bodyPr/>
              <a:lstStyle/>
              <a:p>
                <a:endParaRPr lang="en-GB"/>
              </a:p>
            </p:txBody>
          </p:sp>
          <p:sp>
            <p:nvSpPr>
              <p:cNvPr id="46351" name="Rectangle 1163"/>
              <p:cNvSpPr>
                <a:spLocks noChangeArrowheads="1"/>
              </p:cNvSpPr>
              <p:nvPr/>
            </p:nvSpPr>
            <p:spPr bwMode="auto">
              <a:xfrm>
                <a:off x="1799" y="3222"/>
                <a:ext cx="443" cy="6"/>
              </a:xfrm>
              <a:prstGeom prst="rect">
                <a:avLst/>
              </a:prstGeom>
              <a:solidFill>
                <a:srgbClr val="B9BB15"/>
              </a:solidFill>
              <a:ln w="9525">
                <a:noFill/>
                <a:miter lim="800000"/>
                <a:headEnd/>
                <a:tailEnd/>
              </a:ln>
            </p:spPr>
            <p:txBody>
              <a:bodyPr/>
              <a:lstStyle/>
              <a:p>
                <a:endParaRPr lang="en-GB"/>
              </a:p>
            </p:txBody>
          </p:sp>
          <p:pic>
            <p:nvPicPr>
              <p:cNvPr id="46352" name="Picture 1164"/>
              <p:cNvPicPr>
                <a:picLocks noChangeAspect="1" noChangeArrowheads="1"/>
              </p:cNvPicPr>
              <p:nvPr/>
            </p:nvPicPr>
            <p:blipFill>
              <a:blip r:embed="rId632"/>
              <a:srcRect/>
              <a:stretch>
                <a:fillRect/>
              </a:stretch>
            </p:blipFill>
            <p:spPr bwMode="auto">
              <a:xfrm>
                <a:off x="1799" y="3222"/>
                <a:ext cx="443" cy="6"/>
              </a:xfrm>
              <a:prstGeom prst="rect">
                <a:avLst/>
              </a:prstGeom>
              <a:noFill/>
              <a:ln w="9525">
                <a:noFill/>
                <a:miter lim="800000"/>
                <a:headEnd/>
                <a:tailEnd/>
              </a:ln>
            </p:spPr>
          </p:pic>
          <p:sp>
            <p:nvSpPr>
              <p:cNvPr id="46353" name="Rectangle 1165"/>
              <p:cNvSpPr>
                <a:spLocks noChangeArrowheads="1"/>
              </p:cNvSpPr>
              <p:nvPr/>
            </p:nvSpPr>
            <p:spPr bwMode="auto">
              <a:xfrm>
                <a:off x="1799" y="3222"/>
                <a:ext cx="443" cy="6"/>
              </a:xfrm>
              <a:prstGeom prst="rect">
                <a:avLst/>
              </a:prstGeom>
              <a:solidFill>
                <a:srgbClr val="B9BB15"/>
              </a:solidFill>
              <a:ln w="9525">
                <a:noFill/>
                <a:miter lim="800000"/>
                <a:headEnd/>
                <a:tailEnd/>
              </a:ln>
            </p:spPr>
            <p:txBody>
              <a:bodyPr/>
              <a:lstStyle/>
              <a:p>
                <a:endParaRPr lang="en-GB"/>
              </a:p>
            </p:txBody>
          </p:sp>
          <p:sp>
            <p:nvSpPr>
              <p:cNvPr id="46354" name="Rectangle 1166"/>
              <p:cNvSpPr>
                <a:spLocks noChangeArrowheads="1"/>
              </p:cNvSpPr>
              <p:nvPr/>
            </p:nvSpPr>
            <p:spPr bwMode="auto">
              <a:xfrm>
                <a:off x="1799" y="3228"/>
                <a:ext cx="443" cy="5"/>
              </a:xfrm>
              <a:prstGeom prst="rect">
                <a:avLst/>
              </a:prstGeom>
              <a:solidFill>
                <a:srgbClr val="BBBB15"/>
              </a:solidFill>
              <a:ln w="9525">
                <a:noFill/>
                <a:miter lim="800000"/>
                <a:headEnd/>
                <a:tailEnd/>
              </a:ln>
            </p:spPr>
            <p:txBody>
              <a:bodyPr/>
              <a:lstStyle/>
              <a:p>
                <a:endParaRPr lang="en-GB"/>
              </a:p>
            </p:txBody>
          </p:sp>
          <p:pic>
            <p:nvPicPr>
              <p:cNvPr id="46355" name="Picture 1167"/>
              <p:cNvPicPr>
                <a:picLocks noChangeAspect="1" noChangeArrowheads="1"/>
              </p:cNvPicPr>
              <p:nvPr/>
            </p:nvPicPr>
            <p:blipFill>
              <a:blip r:embed="rId633"/>
              <a:srcRect/>
              <a:stretch>
                <a:fillRect/>
              </a:stretch>
            </p:blipFill>
            <p:spPr bwMode="auto">
              <a:xfrm>
                <a:off x="1799" y="3228"/>
                <a:ext cx="443" cy="5"/>
              </a:xfrm>
              <a:prstGeom prst="rect">
                <a:avLst/>
              </a:prstGeom>
              <a:noFill/>
              <a:ln w="9525">
                <a:noFill/>
                <a:miter lim="800000"/>
                <a:headEnd/>
                <a:tailEnd/>
              </a:ln>
            </p:spPr>
          </p:pic>
          <p:sp>
            <p:nvSpPr>
              <p:cNvPr id="46356" name="Rectangle 1168"/>
              <p:cNvSpPr>
                <a:spLocks noChangeArrowheads="1"/>
              </p:cNvSpPr>
              <p:nvPr/>
            </p:nvSpPr>
            <p:spPr bwMode="auto">
              <a:xfrm>
                <a:off x="1799" y="3228"/>
                <a:ext cx="443" cy="5"/>
              </a:xfrm>
              <a:prstGeom prst="rect">
                <a:avLst/>
              </a:prstGeom>
              <a:solidFill>
                <a:srgbClr val="BBBB15"/>
              </a:solidFill>
              <a:ln w="9525">
                <a:noFill/>
                <a:miter lim="800000"/>
                <a:headEnd/>
                <a:tailEnd/>
              </a:ln>
            </p:spPr>
            <p:txBody>
              <a:bodyPr/>
              <a:lstStyle/>
              <a:p>
                <a:endParaRPr lang="en-GB"/>
              </a:p>
            </p:txBody>
          </p:sp>
          <p:sp>
            <p:nvSpPr>
              <p:cNvPr id="46357" name="Rectangle 1169"/>
              <p:cNvSpPr>
                <a:spLocks noChangeArrowheads="1"/>
              </p:cNvSpPr>
              <p:nvPr/>
            </p:nvSpPr>
            <p:spPr bwMode="auto">
              <a:xfrm>
                <a:off x="1799" y="3233"/>
                <a:ext cx="443" cy="6"/>
              </a:xfrm>
              <a:prstGeom prst="rect">
                <a:avLst/>
              </a:prstGeom>
              <a:solidFill>
                <a:srgbClr val="BDBB13"/>
              </a:solidFill>
              <a:ln w="9525">
                <a:noFill/>
                <a:miter lim="800000"/>
                <a:headEnd/>
                <a:tailEnd/>
              </a:ln>
            </p:spPr>
            <p:txBody>
              <a:bodyPr/>
              <a:lstStyle/>
              <a:p>
                <a:endParaRPr lang="en-GB"/>
              </a:p>
            </p:txBody>
          </p:sp>
          <p:pic>
            <p:nvPicPr>
              <p:cNvPr id="46358" name="Picture 1170"/>
              <p:cNvPicPr>
                <a:picLocks noChangeAspect="1" noChangeArrowheads="1"/>
              </p:cNvPicPr>
              <p:nvPr/>
            </p:nvPicPr>
            <p:blipFill>
              <a:blip r:embed="rId634"/>
              <a:srcRect/>
              <a:stretch>
                <a:fillRect/>
              </a:stretch>
            </p:blipFill>
            <p:spPr bwMode="auto">
              <a:xfrm>
                <a:off x="1799" y="3233"/>
                <a:ext cx="443" cy="6"/>
              </a:xfrm>
              <a:prstGeom prst="rect">
                <a:avLst/>
              </a:prstGeom>
              <a:noFill/>
              <a:ln w="9525">
                <a:noFill/>
                <a:miter lim="800000"/>
                <a:headEnd/>
                <a:tailEnd/>
              </a:ln>
            </p:spPr>
          </p:pic>
          <p:sp>
            <p:nvSpPr>
              <p:cNvPr id="46359" name="Rectangle 1171"/>
              <p:cNvSpPr>
                <a:spLocks noChangeArrowheads="1"/>
              </p:cNvSpPr>
              <p:nvPr/>
            </p:nvSpPr>
            <p:spPr bwMode="auto">
              <a:xfrm>
                <a:off x="1799" y="3233"/>
                <a:ext cx="443" cy="6"/>
              </a:xfrm>
              <a:prstGeom prst="rect">
                <a:avLst/>
              </a:prstGeom>
              <a:solidFill>
                <a:srgbClr val="BDBB13"/>
              </a:solidFill>
              <a:ln w="9525">
                <a:noFill/>
                <a:miter lim="800000"/>
                <a:headEnd/>
                <a:tailEnd/>
              </a:ln>
            </p:spPr>
            <p:txBody>
              <a:bodyPr/>
              <a:lstStyle/>
              <a:p>
                <a:endParaRPr lang="en-GB"/>
              </a:p>
            </p:txBody>
          </p:sp>
          <p:sp>
            <p:nvSpPr>
              <p:cNvPr id="46360" name="Rectangle 1172"/>
              <p:cNvSpPr>
                <a:spLocks noChangeArrowheads="1"/>
              </p:cNvSpPr>
              <p:nvPr/>
            </p:nvSpPr>
            <p:spPr bwMode="auto">
              <a:xfrm>
                <a:off x="1799" y="3239"/>
                <a:ext cx="443" cy="6"/>
              </a:xfrm>
              <a:prstGeom prst="rect">
                <a:avLst/>
              </a:prstGeom>
              <a:solidFill>
                <a:srgbClr val="BFBB13"/>
              </a:solidFill>
              <a:ln w="9525">
                <a:noFill/>
                <a:miter lim="800000"/>
                <a:headEnd/>
                <a:tailEnd/>
              </a:ln>
            </p:spPr>
            <p:txBody>
              <a:bodyPr/>
              <a:lstStyle/>
              <a:p>
                <a:endParaRPr lang="en-GB"/>
              </a:p>
            </p:txBody>
          </p:sp>
          <p:pic>
            <p:nvPicPr>
              <p:cNvPr id="46361" name="Picture 1173"/>
              <p:cNvPicPr>
                <a:picLocks noChangeAspect="1" noChangeArrowheads="1"/>
              </p:cNvPicPr>
              <p:nvPr/>
            </p:nvPicPr>
            <p:blipFill>
              <a:blip r:embed="rId635"/>
              <a:srcRect/>
              <a:stretch>
                <a:fillRect/>
              </a:stretch>
            </p:blipFill>
            <p:spPr bwMode="auto">
              <a:xfrm>
                <a:off x="1799" y="3239"/>
                <a:ext cx="443" cy="6"/>
              </a:xfrm>
              <a:prstGeom prst="rect">
                <a:avLst/>
              </a:prstGeom>
              <a:noFill/>
              <a:ln w="9525">
                <a:noFill/>
                <a:miter lim="800000"/>
                <a:headEnd/>
                <a:tailEnd/>
              </a:ln>
            </p:spPr>
          </p:pic>
          <p:sp>
            <p:nvSpPr>
              <p:cNvPr id="46362" name="Rectangle 1174"/>
              <p:cNvSpPr>
                <a:spLocks noChangeArrowheads="1"/>
              </p:cNvSpPr>
              <p:nvPr/>
            </p:nvSpPr>
            <p:spPr bwMode="auto">
              <a:xfrm>
                <a:off x="1799" y="3239"/>
                <a:ext cx="443" cy="6"/>
              </a:xfrm>
              <a:prstGeom prst="rect">
                <a:avLst/>
              </a:prstGeom>
              <a:solidFill>
                <a:srgbClr val="BFBB13"/>
              </a:solidFill>
              <a:ln w="9525">
                <a:noFill/>
                <a:miter lim="800000"/>
                <a:headEnd/>
                <a:tailEnd/>
              </a:ln>
            </p:spPr>
            <p:txBody>
              <a:bodyPr/>
              <a:lstStyle/>
              <a:p>
                <a:endParaRPr lang="en-GB"/>
              </a:p>
            </p:txBody>
          </p:sp>
          <p:sp>
            <p:nvSpPr>
              <p:cNvPr id="46363" name="Rectangle 1175"/>
              <p:cNvSpPr>
                <a:spLocks noChangeArrowheads="1"/>
              </p:cNvSpPr>
              <p:nvPr/>
            </p:nvSpPr>
            <p:spPr bwMode="auto">
              <a:xfrm>
                <a:off x="1799" y="3245"/>
                <a:ext cx="443" cy="6"/>
              </a:xfrm>
              <a:prstGeom prst="rect">
                <a:avLst/>
              </a:prstGeom>
              <a:solidFill>
                <a:srgbClr val="C1BB13"/>
              </a:solidFill>
              <a:ln w="9525">
                <a:noFill/>
                <a:miter lim="800000"/>
                <a:headEnd/>
                <a:tailEnd/>
              </a:ln>
            </p:spPr>
            <p:txBody>
              <a:bodyPr/>
              <a:lstStyle/>
              <a:p>
                <a:endParaRPr lang="en-GB"/>
              </a:p>
            </p:txBody>
          </p:sp>
          <p:pic>
            <p:nvPicPr>
              <p:cNvPr id="46364" name="Picture 1176"/>
              <p:cNvPicPr>
                <a:picLocks noChangeAspect="1" noChangeArrowheads="1"/>
              </p:cNvPicPr>
              <p:nvPr/>
            </p:nvPicPr>
            <p:blipFill>
              <a:blip r:embed="rId636"/>
              <a:srcRect/>
              <a:stretch>
                <a:fillRect/>
              </a:stretch>
            </p:blipFill>
            <p:spPr bwMode="auto">
              <a:xfrm>
                <a:off x="1799" y="3245"/>
                <a:ext cx="443" cy="6"/>
              </a:xfrm>
              <a:prstGeom prst="rect">
                <a:avLst/>
              </a:prstGeom>
              <a:noFill/>
              <a:ln w="9525">
                <a:noFill/>
                <a:miter lim="800000"/>
                <a:headEnd/>
                <a:tailEnd/>
              </a:ln>
            </p:spPr>
          </p:pic>
          <p:sp>
            <p:nvSpPr>
              <p:cNvPr id="46365" name="Rectangle 1177"/>
              <p:cNvSpPr>
                <a:spLocks noChangeArrowheads="1"/>
              </p:cNvSpPr>
              <p:nvPr/>
            </p:nvSpPr>
            <p:spPr bwMode="auto">
              <a:xfrm>
                <a:off x="1799" y="3245"/>
                <a:ext cx="443" cy="6"/>
              </a:xfrm>
              <a:prstGeom prst="rect">
                <a:avLst/>
              </a:prstGeom>
              <a:solidFill>
                <a:srgbClr val="C1BB13"/>
              </a:solidFill>
              <a:ln w="9525">
                <a:noFill/>
                <a:miter lim="800000"/>
                <a:headEnd/>
                <a:tailEnd/>
              </a:ln>
            </p:spPr>
            <p:txBody>
              <a:bodyPr/>
              <a:lstStyle/>
              <a:p>
                <a:endParaRPr lang="en-GB"/>
              </a:p>
            </p:txBody>
          </p:sp>
          <p:sp>
            <p:nvSpPr>
              <p:cNvPr id="46366" name="Rectangle 1178"/>
              <p:cNvSpPr>
                <a:spLocks noChangeArrowheads="1"/>
              </p:cNvSpPr>
              <p:nvPr/>
            </p:nvSpPr>
            <p:spPr bwMode="auto">
              <a:xfrm>
                <a:off x="1799" y="3251"/>
                <a:ext cx="443" cy="1"/>
              </a:xfrm>
              <a:prstGeom prst="rect">
                <a:avLst/>
              </a:prstGeom>
              <a:solidFill>
                <a:srgbClr val="C3BB13"/>
              </a:solidFill>
              <a:ln w="9525">
                <a:noFill/>
                <a:miter lim="800000"/>
                <a:headEnd/>
                <a:tailEnd/>
              </a:ln>
            </p:spPr>
            <p:txBody>
              <a:bodyPr/>
              <a:lstStyle/>
              <a:p>
                <a:endParaRPr lang="en-GB"/>
              </a:p>
            </p:txBody>
          </p:sp>
          <p:pic>
            <p:nvPicPr>
              <p:cNvPr id="46367" name="Picture 1179"/>
              <p:cNvPicPr>
                <a:picLocks noChangeAspect="1" noChangeArrowheads="1"/>
              </p:cNvPicPr>
              <p:nvPr/>
            </p:nvPicPr>
            <p:blipFill>
              <a:blip r:embed="rId637"/>
              <a:srcRect/>
              <a:stretch>
                <a:fillRect/>
              </a:stretch>
            </p:blipFill>
            <p:spPr bwMode="auto">
              <a:xfrm>
                <a:off x="1799" y="3251"/>
                <a:ext cx="443" cy="1"/>
              </a:xfrm>
              <a:prstGeom prst="rect">
                <a:avLst/>
              </a:prstGeom>
              <a:noFill/>
              <a:ln w="9525">
                <a:noFill/>
                <a:miter lim="800000"/>
                <a:headEnd/>
                <a:tailEnd/>
              </a:ln>
            </p:spPr>
          </p:pic>
          <p:sp>
            <p:nvSpPr>
              <p:cNvPr id="46368" name="Rectangle 1180"/>
              <p:cNvSpPr>
                <a:spLocks noChangeArrowheads="1"/>
              </p:cNvSpPr>
              <p:nvPr/>
            </p:nvSpPr>
            <p:spPr bwMode="auto">
              <a:xfrm>
                <a:off x="1799" y="3251"/>
                <a:ext cx="443" cy="1"/>
              </a:xfrm>
              <a:prstGeom prst="rect">
                <a:avLst/>
              </a:prstGeom>
              <a:solidFill>
                <a:srgbClr val="C3BB13"/>
              </a:solidFill>
              <a:ln w="9525">
                <a:noFill/>
                <a:miter lim="800000"/>
                <a:headEnd/>
                <a:tailEnd/>
              </a:ln>
            </p:spPr>
            <p:txBody>
              <a:bodyPr/>
              <a:lstStyle/>
              <a:p>
                <a:endParaRPr lang="en-GB"/>
              </a:p>
            </p:txBody>
          </p:sp>
          <p:sp>
            <p:nvSpPr>
              <p:cNvPr id="46369" name="Rectangle 1181"/>
              <p:cNvSpPr>
                <a:spLocks noChangeArrowheads="1"/>
              </p:cNvSpPr>
              <p:nvPr/>
            </p:nvSpPr>
            <p:spPr bwMode="auto">
              <a:xfrm>
                <a:off x="1799" y="3252"/>
                <a:ext cx="443" cy="4"/>
              </a:xfrm>
              <a:prstGeom prst="rect">
                <a:avLst/>
              </a:prstGeom>
              <a:solidFill>
                <a:srgbClr val="C3BB11"/>
              </a:solidFill>
              <a:ln w="9525">
                <a:noFill/>
                <a:miter lim="800000"/>
                <a:headEnd/>
                <a:tailEnd/>
              </a:ln>
            </p:spPr>
            <p:txBody>
              <a:bodyPr/>
              <a:lstStyle/>
              <a:p>
                <a:endParaRPr lang="en-GB"/>
              </a:p>
            </p:txBody>
          </p:sp>
          <p:pic>
            <p:nvPicPr>
              <p:cNvPr id="46370" name="Picture 1182"/>
              <p:cNvPicPr>
                <a:picLocks noChangeAspect="1" noChangeArrowheads="1"/>
              </p:cNvPicPr>
              <p:nvPr/>
            </p:nvPicPr>
            <p:blipFill>
              <a:blip r:embed="rId638"/>
              <a:srcRect/>
              <a:stretch>
                <a:fillRect/>
              </a:stretch>
            </p:blipFill>
            <p:spPr bwMode="auto">
              <a:xfrm>
                <a:off x="1799" y="3252"/>
                <a:ext cx="443" cy="4"/>
              </a:xfrm>
              <a:prstGeom prst="rect">
                <a:avLst/>
              </a:prstGeom>
              <a:noFill/>
              <a:ln w="9525">
                <a:noFill/>
                <a:miter lim="800000"/>
                <a:headEnd/>
                <a:tailEnd/>
              </a:ln>
            </p:spPr>
          </p:pic>
          <p:sp>
            <p:nvSpPr>
              <p:cNvPr id="46371" name="Rectangle 1183"/>
              <p:cNvSpPr>
                <a:spLocks noChangeArrowheads="1"/>
              </p:cNvSpPr>
              <p:nvPr/>
            </p:nvSpPr>
            <p:spPr bwMode="auto">
              <a:xfrm>
                <a:off x="1799" y="3252"/>
                <a:ext cx="443" cy="4"/>
              </a:xfrm>
              <a:prstGeom prst="rect">
                <a:avLst/>
              </a:prstGeom>
              <a:solidFill>
                <a:srgbClr val="C3BB11"/>
              </a:solidFill>
              <a:ln w="9525">
                <a:noFill/>
                <a:miter lim="800000"/>
                <a:headEnd/>
                <a:tailEnd/>
              </a:ln>
            </p:spPr>
            <p:txBody>
              <a:bodyPr/>
              <a:lstStyle/>
              <a:p>
                <a:endParaRPr lang="en-GB"/>
              </a:p>
            </p:txBody>
          </p:sp>
          <p:sp>
            <p:nvSpPr>
              <p:cNvPr id="46372" name="Rectangle 1184"/>
              <p:cNvSpPr>
                <a:spLocks noChangeArrowheads="1"/>
              </p:cNvSpPr>
              <p:nvPr/>
            </p:nvSpPr>
            <p:spPr bwMode="auto">
              <a:xfrm>
                <a:off x="1799" y="3256"/>
                <a:ext cx="443" cy="6"/>
              </a:xfrm>
              <a:prstGeom prst="rect">
                <a:avLst/>
              </a:prstGeom>
              <a:solidFill>
                <a:srgbClr val="C5BB11"/>
              </a:solidFill>
              <a:ln w="9525">
                <a:noFill/>
                <a:miter lim="800000"/>
                <a:headEnd/>
                <a:tailEnd/>
              </a:ln>
            </p:spPr>
            <p:txBody>
              <a:bodyPr/>
              <a:lstStyle/>
              <a:p>
                <a:endParaRPr lang="en-GB"/>
              </a:p>
            </p:txBody>
          </p:sp>
          <p:pic>
            <p:nvPicPr>
              <p:cNvPr id="46373" name="Picture 1185"/>
              <p:cNvPicPr>
                <a:picLocks noChangeAspect="1" noChangeArrowheads="1"/>
              </p:cNvPicPr>
              <p:nvPr/>
            </p:nvPicPr>
            <p:blipFill>
              <a:blip r:embed="rId639"/>
              <a:srcRect/>
              <a:stretch>
                <a:fillRect/>
              </a:stretch>
            </p:blipFill>
            <p:spPr bwMode="auto">
              <a:xfrm>
                <a:off x="1799" y="3256"/>
                <a:ext cx="443" cy="6"/>
              </a:xfrm>
              <a:prstGeom prst="rect">
                <a:avLst/>
              </a:prstGeom>
              <a:noFill/>
              <a:ln w="9525">
                <a:noFill/>
                <a:miter lim="800000"/>
                <a:headEnd/>
                <a:tailEnd/>
              </a:ln>
            </p:spPr>
          </p:pic>
          <p:sp>
            <p:nvSpPr>
              <p:cNvPr id="46374" name="Rectangle 1186"/>
              <p:cNvSpPr>
                <a:spLocks noChangeArrowheads="1"/>
              </p:cNvSpPr>
              <p:nvPr/>
            </p:nvSpPr>
            <p:spPr bwMode="auto">
              <a:xfrm>
                <a:off x="1799" y="3256"/>
                <a:ext cx="443" cy="6"/>
              </a:xfrm>
              <a:prstGeom prst="rect">
                <a:avLst/>
              </a:prstGeom>
              <a:solidFill>
                <a:srgbClr val="C5BB11"/>
              </a:solidFill>
              <a:ln w="9525">
                <a:noFill/>
                <a:miter lim="800000"/>
                <a:headEnd/>
                <a:tailEnd/>
              </a:ln>
            </p:spPr>
            <p:txBody>
              <a:bodyPr/>
              <a:lstStyle/>
              <a:p>
                <a:endParaRPr lang="en-GB"/>
              </a:p>
            </p:txBody>
          </p:sp>
          <p:sp>
            <p:nvSpPr>
              <p:cNvPr id="46375" name="Rectangle 1187"/>
              <p:cNvSpPr>
                <a:spLocks noChangeArrowheads="1"/>
              </p:cNvSpPr>
              <p:nvPr/>
            </p:nvSpPr>
            <p:spPr bwMode="auto">
              <a:xfrm>
                <a:off x="1799" y="3262"/>
                <a:ext cx="443" cy="7"/>
              </a:xfrm>
              <a:prstGeom prst="rect">
                <a:avLst/>
              </a:prstGeom>
              <a:solidFill>
                <a:srgbClr val="C7BB11"/>
              </a:solidFill>
              <a:ln w="9525">
                <a:noFill/>
                <a:miter lim="800000"/>
                <a:headEnd/>
                <a:tailEnd/>
              </a:ln>
            </p:spPr>
            <p:txBody>
              <a:bodyPr/>
              <a:lstStyle/>
              <a:p>
                <a:endParaRPr lang="en-GB"/>
              </a:p>
            </p:txBody>
          </p:sp>
          <p:pic>
            <p:nvPicPr>
              <p:cNvPr id="46376" name="Picture 1188"/>
              <p:cNvPicPr>
                <a:picLocks noChangeAspect="1" noChangeArrowheads="1"/>
              </p:cNvPicPr>
              <p:nvPr/>
            </p:nvPicPr>
            <p:blipFill>
              <a:blip r:embed="rId640"/>
              <a:srcRect/>
              <a:stretch>
                <a:fillRect/>
              </a:stretch>
            </p:blipFill>
            <p:spPr bwMode="auto">
              <a:xfrm>
                <a:off x="1799" y="3262"/>
                <a:ext cx="443" cy="7"/>
              </a:xfrm>
              <a:prstGeom prst="rect">
                <a:avLst/>
              </a:prstGeom>
              <a:noFill/>
              <a:ln w="9525">
                <a:noFill/>
                <a:miter lim="800000"/>
                <a:headEnd/>
                <a:tailEnd/>
              </a:ln>
            </p:spPr>
          </p:pic>
          <p:sp>
            <p:nvSpPr>
              <p:cNvPr id="46377" name="Rectangle 1189"/>
              <p:cNvSpPr>
                <a:spLocks noChangeArrowheads="1"/>
              </p:cNvSpPr>
              <p:nvPr/>
            </p:nvSpPr>
            <p:spPr bwMode="auto">
              <a:xfrm>
                <a:off x="1799" y="3262"/>
                <a:ext cx="443" cy="7"/>
              </a:xfrm>
              <a:prstGeom prst="rect">
                <a:avLst/>
              </a:prstGeom>
              <a:solidFill>
                <a:srgbClr val="C7BB11"/>
              </a:solidFill>
              <a:ln w="9525">
                <a:noFill/>
                <a:miter lim="800000"/>
                <a:headEnd/>
                <a:tailEnd/>
              </a:ln>
            </p:spPr>
            <p:txBody>
              <a:bodyPr/>
              <a:lstStyle/>
              <a:p>
                <a:endParaRPr lang="en-GB"/>
              </a:p>
            </p:txBody>
          </p:sp>
          <p:sp>
            <p:nvSpPr>
              <p:cNvPr id="46378" name="Rectangle 1190"/>
              <p:cNvSpPr>
                <a:spLocks noChangeArrowheads="1"/>
              </p:cNvSpPr>
              <p:nvPr/>
            </p:nvSpPr>
            <p:spPr bwMode="auto">
              <a:xfrm>
                <a:off x="1799" y="3269"/>
                <a:ext cx="443" cy="1"/>
              </a:xfrm>
              <a:prstGeom prst="rect">
                <a:avLst/>
              </a:prstGeom>
              <a:solidFill>
                <a:srgbClr val="C9BB11"/>
              </a:solidFill>
              <a:ln w="9525">
                <a:noFill/>
                <a:miter lim="800000"/>
                <a:headEnd/>
                <a:tailEnd/>
              </a:ln>
            </p:spPr>
            <p:txBody>
              <a:bodyPr/>
              <a:lstStyle/>
              <a:p>
                <a:endParaRPr lang="en-GB"/>
              </a:p>
            </p:txBody>
          </p:sp>
          <p:pic>
            <p:nvPicPr>
              <p:cNvPr id="46379" name="Picture 1191"/>
              <p:cNvPicPr>
                <a:picLocks noChangeAspect="1" noChangeArrowheads="1"/>
              </p:cNvPicPr>
              <p:nvPr/>
            </p:nvPicPr>
            <p:blipFill>
              <a:blip r:embed="rId641"/>
              <a:srcRect/>
              <a:stretch>
                <a:fillRect/>
              </a:stretch>
            </p:blipFill>
            <p:spPr bwMode="auto">
              <a:xfrm>
                <a:off x="1799" y="3269"/>
                <a:ext cx="443" cy="1"/>
              </a:xfrm>
              <a:prstGeom prst="rect">
                <a:avLst/>
              </a:prstGeom>
              <a:noFill/>
              <a:ln w="9525">
                <a:noFill/>
                <a:miter lim="800000"/>
                <a:headEnd/>
                <a:tailEnd/>
              </a:ln>
            </p:spPr>
          </p:pic>
          <p:sp>
            <p:nvSpPr>
              <p:cNvPr id="46380" name="Rectangle 1192"/>
              <p:cNvSpPr>
                <a:spLocks noChangeArrowheads="1"/>
              </p:cNvSpPr>
              <p:nvPr/>
            </p:nvSpPr>
            <p:spPr bwMode="auto">
              <a:xfrm>
                <a:off x="1799" y="3269"/>
                <a:ext cx="443" cy="1"/>
              </a:xfrm>
              <a:prstGeom prst="rect">
                <a:avLst/>
              </a:prstGeom>
              <a:solidFill>
                <a:srgbClr val="C9BB11"/>
              </a:solidFill>
              <a:ln w="9525">
                <a:noFill/>
                <a:miter lim="800000"/>
                <a:headEnd/>
                <a:tailEnd/>
              </a:ln>
            </p:spPr>
            <p:txBody>
              <a:bodyPr/>
              <a:lstStyle/>
              <a:p>
                <a:endParaRPr lang="en-GB"/>
              </a:p>
            </p:txBody>
          </p:sp>
          <p:sp>
            <p:nvSpPr>
              <p:cNvPr id="46381" name="Rectangle 1193"/>
              <p:cNvSpPr>
                <a:spLocks noChangeArrowheads="1"/>
              </p:cNvSpPr>
              <p:nvPr/>
            </p:nvSpPr>
            <p:spPr bwMode="auto">
              <a:xfrm>
                <a:off x="1799" y="3270"/>
                <a:ext cx="443" cy="5"/>
              </a:xfrm>
              <a:prstGeom prst="rect">
                <a:avLst/>
              </a:prstGeom>
              <a:solidFill>
                <a:srgbClr val="C9BB0F"/>
              </a:solidFill>
              <a:ln w="9525">
                <a:noFill/>
                <a:miter lim="800000"/>
                <a:headEnd/>
                <a:tailEnd/>
              </a:ln>
            </p:spPr>
            <p:txBody>
              <a:bodyPr/>
              <a:lstStyle/>
              <a:p>
                <a:endParaRPr lang="en-GB"/>
              </a:p>
            </p:txBody>
          </p:sp>
          <p:pic>
            <p:nvPicPr>
              <p:cNvPr id="46382" name="Picture 1194"/>
              <p:cNvPicPr>
                <a:picLocks noChangeAspect="1" noChangeArrowheads="1"/>
              </p:cNvPicPr>
              <p:nvPr/>
            </p:nvPicPr>
            <p:blipFill>
              <a:blip r:embed="rId642"/>
              <a:srcRect/>
              <a:stretch>
                <a:fillRect/>
              </a:stretch>
            </p:blipFill>
            <p:spPr bwMode="auto">
              <a:xfrm>
                <a:off x="1799" y="3270"/>
                <a:ext cx="443" cy="5"/>
              </a:xfrm>
              <a:prstGeom prst="rect">
                <a:avLst/>
              </a:prstGeom>
              <a:noFill/>
              <a:ln w="9525">
                <a:noFill/>
                <a:miter lim="800000"/>
                <a:headEnd/>
                <a:tailEnd/>
              </a:ln>
            </p:spPr>
          </p:pic>
          <p:sp>
            <p:nvSpPr>
              <p:cNvPr id="46383" name="Rectangle 1195"/>
              <p:cNvSpPr>
                <a:spLocks noChangeArrowheads="1"/>
              </p:cNvSpPr>
              <p:nvPr/>
            </p:nvSpPr>
            <p:spPr bwMode="auto">
              <a:xfrm>
                <a:off x="1799" y="3270"/>
                <a:ext cx="443" cy="5"/>
              </a:xfrm>
              <a:prstGeom prst="rect">
                <a:avLst/>
              </a:prstGeom>
              <a:solidFill>
                <a:srgbClr val="C9BB0F"/>
              </a:solidFill>
              <a:ln w="9525">
                <a:noFill/>
                <a:miter lim="800000"/>
                <a:headEnd/>
                <a:tailEnd/>
              </a:ln>
            </p:spPr>
            <p:txBody>
              <a:bodyPr/>
              <a:lstStyle/>
              <a:p>
                <a:endParaRPr lang="en-GB"/>
              </a:p>
            </p:txBody>
          </p:sp>
          <p:sp>
            <p:nvSpPr>
              <p:cNvPr id="46384" name="Rectangle 1196"/>
              <p:cNvSpPr>
                <a:spLocks noChangeArrowheads="1"/>
              </p:cNvSpPr>
              <p:nvPr/>
            </p:nvSpPr>
            <p:spPr bwMode="auto">
              <a:xfrm>
                <a:off x="1799" y="3275"/>
                <a:ext cx="443" cy="5"/>
              </a:xfrm>
              <a:prstGeom prst="rect">
                <a:avLst/>
              </a:prstGeom>
              <a:solidFill>
                <a:srgbClr val="CBBB0F"/>
              </a:solidFill>
              <a:ln w="9525">
                <a:noFill/>
                <a:miter lim="800000"/>
                <a:headEnd/>
                <a:tailEnd/>
              </a:ln>
            </p:spPr>
            <p:txBody>
              <a:bodyPr/>
              <a:lstStyle/>
              <a:p>
                <a:endParaRPr lang="en-GB"/>
              </a:p>
            </p:txBody>
          </p:sp>
          <p:pic>
            <p:nvPicPr>
              <p:cNvPr id="46385" name="Picture 1197"/>
              <p:cNvPicPr>
                <a:picLocks noChangeAspect="1" noChangeArrowheads="1"/>
              </p:cNvPicPr>
              <p:nvPr/>
            </p:nvPicPr>
            <p:blipFill>
              <a:blip r:embed="rId643"/>
              <a:srcRect/>
              <a:stretch>
                <a:fillRect/>
              </a:stretch>
            </p:blipFill>
            <p:spPr bwMode="auto">
              <a:xfrm>
                <a:off x="1799" y="3275"/>
                <a:ext cx="443" cy="5"/>
              </a:xfrm>
              <a:prstGeom prst="rect">
                <a:avLst/>
              </a:prstGeom>
              <a:noFill/>
              <a:ln w="9525">
                <a:noFill/>
                <a:miter lim="800000"/>
                <a:headEnd/>
                <a:tailEnd/>
              </a:ln>
            </p:spPr>
          </p:pic>
          <p:sp>
            <p:nvSpPr>
              <p:cNvPr id="46386" name="Rectangle 1198"/>
              <p:cNvSpPr>
                <a:spLocks noChangeArrowheads="1"/>
              </p:cNvSpPr>
              <p:nvPr/>
            </p:nvSpPr>
            <p:spPr bwMode="auto">
              <a:xfrm>
                <a:off x="1799" y="3275"/>
                <a:ext cx="443" cy="5"/>
              </a:xfrm>
              <a:prstGeom prst="rect">
                <a:avLst/>
              </a:prstGeom>
              <a:solidFill>
                <a:srgbClr val="CBBB0F"/>
              </a:solidFill>
              <a:ln w="9525">
                <a:noFill/>
                <a:miter lim="800000"/>
                <a:headEnd/>
                <a:tailEnd/>
              </a:ln>
            </p:spPr>
            <p:txBody>
              <a:bodyPr/>
              <a:lstStyle/>
              <a:p>
                <a:endParaRPr lang="en-GB"/>
              </a:p>
            </p:txBody>
          </p:sp>
          <p:sp>
            <p:nvSpPr>
              <p:cNvPr id="46387" name="Rectangle 1199"/>
              <p:cNvSpPr>
                <a:spLocks noChangeArrowheads="1"/>
              </p:cNvSpPr>
              <p:nvPr/>
            </p:nvSpPr>
            <p:spPr bwMode="auto">
              <a:xfrm>
                <a:off x="1799" y="3280"/>
                <a:ext cx="443" cy="6"/>
              </a:xfrm>
              <a:prstGeom prst="rect">
                <a:avLst/>
              </a:prstGeom>
              <a:solidFill>
                <a:srgbClr val="CDBB0F"/>
              </a:solidFill>
              <a:ln w="9525">
                <a:noFill/>
                <a:miter lim="800000"/>
                <a:headEnd/>
                <a:tailEnd/>
              </a:ln>
            </p:spPr>
            <p:txBody>
              <a:bodyPr/>
              <a:lstStyle/>
              <a:p>
                <a:endParaRPr lang="en-GB"/>
              </a:p>
            </p:txBody>
          </p:sp>
          <p:pic>
            <p:nvPicPr>
              <p:cNvPr id="46388" name="Picture 1200"/>
              <p:cNvPicPr>
                <a:picLocks noChangeAspect="1" noChangeArrowheads="1"/>
              </p:cNvPicPr>
              <p:nvPr/>
            </p:nvPicPr>
            <p:blipFill>
              <a:blip r:embed="rId644"/>
              <a:srcRect/>
              <a:stretch>
                <a:fillRect/>
              </a:stretch>
            </p:blipFill>
            <p:spPr bwMode="auto">
              <a:xfrm>
                <a:off x="1799" y="3280"/>
                <a:ext cx="443" cy="6"/>
              </a:xfrm>
              <a:prstGeom prst="rect">
                <a:avLst/>
              </a:prstGeom>
              <a:noFill/>
              <a:ln w="9525">
                <a:noFill/>
                <a:miter lim="800000"/>
                <a:headEnd/>
                <a:tailEnd/>
              </a:ln>
            </p:spPr>
          </p:pic>
          <p:sp>
            <p:nvSpPr>
              <p:cNvPr id="46389" name="Rectangle 1201"/>
              <p:cNvSpPr>
                <a:spLocks noChangeArrowheads="1"/>
              </p:cNvSpPr>
              <p:nvPr/>
            </p:nvSpPr>
            <p:spPr bwMode="auto">
              <a:xfrm>
                <a:off x="1799" y="3280"/>
                <a:ext cx="443" cy="6"/>
              </a:xfrm>
              <a:prstGeom prst="rect">
                <a:avLst/>
              </a:prstGeom>
              <a:solidFill>
                <a:srgbClr val="CDBB0F"/>
              </a:solidFill>
              <a:ln w="9525">
                <a:noFill/>
                <a:miter lim="800000"/>
                <a:headEnd/>
                <a:tailEnd/>
              </a:ln>
            </p:spPr>
            <p:txBody>
              <a:bodyPr/>
              <a:lstStyle/>
              <a:p>
                <a:endParaRPr lang="en-GB"/>
              </a:p>
            </p:txBody>
          </p:sp>
          <p:sp>
            <p:nvSpPr>
              <p:cNvPr id="46390" name="Rectangle 1202"/>
              <p:cNvSpPr>
                <a:spLocks noChangeArrowheads="1"/>
              </p:cNvSpPr>
              <p:nvPr/>
            </p:nvSpPr>
            <p:spPr bwMode="auto">
              <a:xfrm>
                <a:off x="1799" y="3286"/>
                <a:ext cx="443" cy="3"/>
              </a:xfrm>
              <a:prstGeom prst="rect">
                <a:avLst/>
              </a:prstGeom>
              <a:solidFill>
                <a:srgbClr val="CFBB0F"/>
              </a:solidFill>
              <a:ln w="9525">
                <a:noFill/>
                <a:miter lim="800000"/>
                <a:headEnd/>
                <a:tailEnd/>
              </a:ln>
            </p:spPr>
            <p:txBody>
              <a:bodyPr/>
              <a:lstStyle/>
              <a:p>
                <a:endParaRPr lang="en-GB"/>
              </a:p>
            </p:txBody>
          </p:sp>
          <p:pic>
            <p:nvPicPr>
              <p:cNvPr id="46391" name="Picture 1203"/>
              <p:cNvPicPr>
                <a:picLocks noChangeAspect="1" noChangeArrowheads="1"/>
              </p:cNvPicPr>
              <p:nvPr/>
            </p:nvPicPr>
            <p:blipFill>
              <a:blip r:embed="rId645"/>
              <a:srcRect/>
              <a:stretch>
                <a:fillRect/>
              </a:stretch>
            </p:blipFill>
            <p:spPr bwMode="auto">
              <a:xfrm>
                <a:off x="1799" y="3286"/>
                <a:ext cx="443" cy="3"/>
              </a:xfrm>
              <a:prstGeom prst="rect">
                <a:avLst/>
              </a:prstGeom>
              <a:noFill/>
              <a:ln w="9525">
                <a:noFill/>
                <a:miter lim="800000"/>
                <a:headEnd/>
                <a:tailEnd/>
              </a:ln>
            </p:spPr>
          </p:pic>
          <p:sp>
            <p:nvSpPr>
              <p:cNvPr id="46392" name="Rectangle 1204"/>
              <p:cNvSpPr>
                <a:spLocks noChangeArrowheads="1"/>
              </p:cNvSpPr>
              <p:nvPr/>
            </p:nvSpPr>
            <p:spPr bwMode="auto">
              <a:xfrm>
                <a:off x="1799" y="3286"/>
                <a:ext cx="443" cy="3"/>
              </a:xfrm>
              <a:prstGeom prst="rect">
                <a:avLst/>
              </a:prstGeom>
              <a:solidFill>
                <a:srgbClr val="CFBB0F"/>
              </a:solidFill>
              <a:ln w="9525">
                <a:noFill/>
                <a:miter lim="800000"/>
                <a:headEnd/>
                <a:tailEnd/>
              </a:ln>
            </p:spPr>
            <p:txBody>
              <a:bodyPr/>
              <a:lstStyle/>
              <a:p>
                <a:endParaRPr lang="en-GB"/>
              </a:p>
            </p:txBody>
          </p:sp>
          <p:sp>
            <p:nvSpPr>
              <p:cNvPr id="46393" name="Rectangle 1205"/>
              <p:cNvSpPr>
                <a:spLocks noChangeArrowheads="1"/>
              </p:cNvSpPr>
              <p:nvPr/>
            </p:nvSpPr>
            <p:spPr bwMode="auto">
              <a:xfrm>
                <a:off x="1799" y="3289"/>
                <a:ext cx="443" cy="3"/>
              </a:xfrm>
              <a:prstGeom prst="rect">
                <a:avLst/>
              </a:prstGeom>
              <a:solidFill>
                <a:srgbClr val="CFBD0D"/>
              </a:solidFill>
              <a:ln w="9525">
                <a:noFill/>
                <a:miter lim="800000"/>
                <a:headEnd/>
                <a:tailEnd/>
              </a:ln>
            </p:spPr>
            <p:txBody>
              <a:bodyPr/>
              <a:lstStyle/>
              <a:p>
                <a:endParaRPr lang="en-GB"/>
              </a:p>
            </p:txBody>
          </p:sp>
          <p:pic>
            <p:nvPicPr>
              <p:cNvPr id="46394" name="Picture 1206"/>
              <p:cNvPicPr>
                <a:picLocks noChangeAspect="1" noChangeArrowheads="1"/>
              </p:cNvPicPr>
              <p:nvPr/>
            </p:nvPicPr>
            <p:blipFill>
              <a:blip r:embed="rId646"/>
              <a:srcRect/>
              <a:stretch>
                <a:fillRect/>
              </a:stretch>
            </p:blipFill>
            <p:spPr bwMode="auto">
              <a:xfrm>
                <a:off x="1799" y="3289"/>
                <a:ext cx="443" cy="3"/>
              </a:xfrm>
              <a:prstGeom prst="rect">
                <a:avLst/>
              </a:prstGeom>
              <a:noFill/>
              <a:ln w="9525">
                <a:noFill/>
                <a:miter lim="800000"/>
                <a:headEnd/>
                <a:tailEnd/>
              </a:ln>
            </p:spPr>
          </p:pic>
          <p:sp>
            <p:nvSpPr>
              <p:cNvPr id="46395" name="Rectangle 1207"/>
              <p:cNvSpPr>
                <a:spLocks noChangeArrowheads="1"/>
              </p:cNvSpPr>
              <p:nvPr/>
            </p:nvSpPr>
            <p:spPr bwMode="auto">
              <a:xfrm>
                <a:off x="1799" y="3289"/>
                <a:ext cx="443" cy="3"/>
              </a:xfrm>
              <a:prstGeom prst="rect">
                <a:avLst/>
              </a:prstGeom>
              <a:solidFill>
                <a:srgbClr val="CFBD0D"/>
              </a:solidFill>
              <a:ln w="9525">
                <a:noFill/>
                <a:miter lim="800000"/>
                <a:headEnd/>
                <a:tailEnd/>
              </a:ln>
            </p:spPr>
            <p:txBody>
              <a:bodyPr/>
              <a:lstStyle/>
              <a:p>
                <a:endParaRPr lang="en-GB"/>
              </a:p>
            </p:txBody>
          </p:sp>
          <p:sp>
            <p:nvSpPr>
              <p:cNvPr id="46396" name="Rectangle 1208"/>
              <p:cNvSpPr>
                <a:spLocks noChangeArrowheads="1"/>
              </p:cNvSpPr>
              <p:nvPr/>
            </p:nvSpPr>
            <p:spPr bwMode="auto">
              <a:xfrm>
                <a:off x="1799" y="3292"/>
                <a:ext cx="443" cy="6"/>
              </a:xfrm>
              <a:prstGeom prst="rect">
                <a:avLst/>
              </a:prstGeom>
              <a:solidFill>
                <a:srgbClr val="D1BD0D"/>
              </a:solidFill>
              <a:ln w="9525">
                <a:noFill/>
                <a:miter lim="800000"/>
                <a:headEnd/>
                <a:tailEnd/>
              </a:ln>
            </p:spPr>
            <p:txBody>
              <a:bodyPr/>
              <a:lstStyle/>
              <a:p>
                <a:endParaRPr lang="en-GB"/>
              </a:p>
            </p:txBody>
          </p:sp>
          <p:pic>
            <p:nvPicPr>
              <p:cNvPr id="46397" name="Picture 1209"/>
              <p:cNvPicPr>
                <a:picLocks noChangeAspect="1" noChangeArrowheads="1"/>
              </p:cNvPicPr>
              <p:nvPr/>
            </p:nvPicPr>
            <p:blipFill>
              <a:blip r:embed="rId647"/>
              <a:srcRect/>
              <a:stretch>
                <a:fillRect/>
              </a:stretch>
            </p:blipFill>
            <p:spPr bwMode="auto">
              <a:xfrm>
                <a:off x="1799" y="3292"/>
                <a:ext cx="443" cy="6"/>
              </a:xfrm>
              <a:prstGeom prst="rect">
                <a:avLst/>
              </a:prstGeom>
              <a:noFill/>
              <a:ln w="9525">
                <a:noFill/>
                <a:miter lim="800000"/>
                <a:headEnd/>
                <a:tailEnd/>
              </a:ln>
            </p:spPr>
          </p:pic>
        </p:grpSp>
        <p:grpSp>
          <p:nvGrpSpPr>
            <p:cNvPr id="44261" name="Group 1411"/>
            <p:cNvGrpSpPr>
              <a:grpSpLocks/>
            </p:cNvGrpSpPr>
            <p:nvPr/>
          </p:nvGrpSpPr>
          <p:grpSpPr bwMode="auto">
            <a:xfrm>
              <a:off x="2536031" y="3011237"/>
              <a:ext cx="703263" cy="701675"/>
              <a:chOff x="1799" y="3292"/>
              <a:chExt cx="443" cy="442"/>
            </a:xfrm>
          </p:grpSpPr>
          <p:sp>
            <p:nvSpPr>
              <p:cNvPr id="45998" name="Rectangle 1211"/>
              <p:cNvSpPr>
                <a:spLocks noChangeArrowheads="1"/>
              </p:cNvSpPr>
              <p:nvPr/>
            </p:nvSpPr>
            <p:spPr bwMode="auto">
              <a:xfrm>
                <a:off x="1799" y="3292"/>
                <a:ext cx="443" cy="6"/>
              </a:xfrm>
              <a:prstGeom prst="rect">
                <a:avLst/>
              </a:prstGeom>
              <a:solidFill>
                <a:srgbClr val="D1BD0D"/>
              </a:solidFill>
              <a:ln w="9525">
                <a:noFill/>
                <a:miter lim="800000"/>
                <a:headEnd/>
                <a:tailEnd/>
              </a:ln>
            </p:spPr>
            <p:txBody>
              <a:bodyPr/>
              <a:lstStyle/>
              <a:p>
                <a:endParaRPr lang="en-GB"/>
              </a:p>
            </p:txBody>
          </p:sp>
          <p:sp>
            <p:nvSpPr>
              <p:cNvPr id="45999" name="Rectangle 1212"/>
              <p:cNvSpPr>
                <a:spLocks noChangeArrowheads="1"/>
              </p:cNvSpPr>
              <p:nvPr/>
            </p:nvSpPr>
            <p:spPr bwMode="auto">
              <a:xfrm>
                <a:off x="1799" y="3298"/>
                <a:ext cx="443" cy="5"/>
              </a:xfrm>
              <a:prstGeom prst="rect">
                <a:avLst/>
              </a:prstGeom>
              <a:solidFill>
                <a:srgbClr val="D3BD0D"/>
              </a:solidFill>
              <a:ln w="9525">
                <a:noFill/>
                <a:miter lim="800000"/>
                <a:headEnd/>
                <a:tailEnd/>
              </a:ln>
            </p:spPr>
            <p:txBody>
              <a:bodyPr/>
              <a:lstStyle/>
              <a:p>
                <a:endParaRPr lang="en-GB"/>
              </a:p>
            </p:txBody>
          </p:sp>
          <p:pic>
            <p:nvPicPr>
              <p:cNvPr id="46000" name="Picture 1213"/>
              <p:cNvPicPr>
                <a:picLocks noChangeAspect="1" noChangeArrowheads="1"/>
              </p:cNvPicPr>
              <p:nvPr/>
            </p:nvPicPr>
            <p:blipFill>
              <a:blip r:embed="rId648"/>
              <a:srcRect/>
              <a:stretch>
                <a:fillRect/>
              </a:stretch>
            </p:blipFill>
            <p:spPr bwMode="auto">
              <a:xfrm>
                <a:off x="1799" y="3298"/>
                <a:ext cx="443" cy="5"/>
              </a:xfrm>
              <a:prstGeom prst="rect">
                <a:avLst/>
              </a:prstGeom>
              <a:noFill/>
              <a:ln w="9525">
                <a:noFill/>
                <a:miter lim="800000"/>
                <a:headEnd/>
                <a:tailEnd/>
              </a:ln>
            </p:spPr>
          </p:pic>
          <p:sp>
            <p:nvSpPr>
              <p:cNvPr id="46001" name="Rectangle 1214"/>
              <p:cNvSpPr>
                <a:spLocks noChangeArrowheads="1"/>
              </p:cNvSpPr>
              <p:nvPr/>
            </p:nvSpPr>
            <p:spPr bwMode="auto">
              <a:xfrm>
                <a:off x="1799" y="3298"/>
                <a:ext cx="443" cy="5"/>
              </a:xfrm>
              <a:prstGeom prst="rect">
                <a:avLst/>
              </a:prstGeom>
              <a:solidFill>
                <a:srgbClr val="D3BD0D"/>
              </a:solidFill>
              <a:ln w="9525">
                <a:noFill/>
                <a:miter lim="800000"/>
                <a:headEnd/>
                <a:tailEnd/>
              </a:ln>
            </p:spPr>
            <p:txBody>
              <a:bodyPr/>
              <a:lstStyle/>
              <a:p>
                <a:endParaRPr lang="en-GB"/>
              </a:p>
            </p:txBody>
          </p:sp>
          <p:sp>
            <p:nvSpPr>
              <p:cNvPr id="46002" name="Rectangle 1215"/>
              <p:cNvSpPr>
                <a:spLocks noChangeArrowheads="1"/>
              </p:cNvSpPr>
              <p:nvPr/>
            </p:nvSpPr>
            <p:spPr bwMode="auto">
              <a:xfrm>
                <a:off x="1799" y="3303"/>
                <a:ext cx="443" cy="4"/>
              </a:xfrm>
              <a:prstGeom prst="rect">
                <a:avLst/>
              </a:prstGeom>
              <a:solidFill>
                <a:srgbClr val="D5BD0D"/>
              </a:solidFill>
              <a:ln w="9525">
                <a:noFill/>
                <a:miter lim="800000"/>
                <a:headEnd/>
                <a:tailEnd/>
              </a:ln>
            </p:spPr>
            <p:txBody>
              <a:bodyPr/>
              <a:lstStyle/>
              <a:p>
                <a:endParaRPr lang="en-GB"/>
              </a:p>
            </p:txBody>
          </p:sp>
          <p:pic>
            <p:nvPicPr>
              <p:cNvPr id="46003" name="Picture 1216"/>
              <p:cNvPicPr>
                <a:picLocks noChangeAspect="1" noChangeArrowheads="1"/>
              </p:cNvPicPr>
              <p:nvPr/>
            </p:nvPicPr>
            <p:blipFill>
              <a:blip r:embed="rId649"/>
              <a:srcRect/>
              <a:stretch>
                <a:fillRect/>
              </a:stretch>
            </p:blipFill>
            <p:spPr bwMode="auto">
              <a:xfrm>
                <a:off x="1799" y="3303"/>
                <a:ext cx="443" cy="4"/>
              </a:xfrm>
              <a:prstGeom prst="rect">
                <a:avLst/>
              </a:prstGeom>
              <a:noFill/>
              <a:ln w="9525">
                <a:noFill/>
                <a:miter lim="800000"/>
                <a:headEnd/>
                <a:tailEnd/>
              </a:ln>
            </p:spPr>
          </p:pic>
          <p:sp>
            <p:nvSpPr>
              <p:cNvPr id="46004" name="Rectangle 1217"/>
              <p:cNvSpPr>
                <a:spLocks noChangeArrowheads="1"/>
              </p:cNvSpPr>
              <p:nvPr/>
            </p:nvSpPr>
            <p:spPr bwMode="auto">
              <a:xfrm>
                <a:off x="1799" y="3303"/>
                <a:ext cx="443" cy="4"/>
              </a:xfrm>
              <a:prstGeom prst="rect">
                <a:avLst/>
              </a:prstGeom>
              <a:solidFill>
                <a:srgbClr val="D5BD0D"/>
              </a:solidFill>
              <a:ln w="9525">
                <a:noFill/>
                <a:miter lim="800000"/>
                <a:headEnd/>
                <a:tailEnd/>
              </a:ln>
            </p:spPr>
            <p:txBody>
              <a:bodyPr/>
              <a:lstStyle/>
              <a:p>
                <a:endParaRPr lang="en-GB"/>
              </a:p>
            </p:txBody>
          </p:sp>
          <p:sp>
            <p:nvSpPr>
              <p:cNvPr id="46005" name="Rectangle 1218"/>
              <p:cNvSpPr>
                <a:spLocks noChangeArrowheads="1"/>
              </p:cNvSpPr>
              <p:nvPr/>
            </p:nvSpPr>
            <p:spPr bwMode="auto">
              <a:xfrm>
                <a:off x="1799" y="3307"/>
                <a:ext cx="443" cy="2"/>
              </a:xfrm>
              <a:prstGeom prst="rect">
                <a:avLst/>
              </a:prstGeom>
              <a:solidFill>
                <a:srgbClr val="D5BD0B"/>
              </a:solidFill>
              <a:ln w="9525">
                <a:noFill/>
                <a:miter lim="800000"/>
                <a:headEnd/>
                <a:tailEnd/>
              </a:ln>
            </p:spPr>
            <p:txBody>
              <a:bodyPr/>
              <a:lstStyle/>
              <a:p>
                <a:endParaRPr lang="en-GB"/>
              </a:p>
            </p:txBody>
          </p:sp>
          <p:pic>
            <p:nvPicPr>
              <p:cNvPr id="46006" name="Picture 1219"/>
              <p:cNvPicPr>
                <a:picLocks noChangeAspect="1" noChangeArrowheads="1"/>
              </p:cNvPicPr>
              <p:nvPr/>
            </p:nvPicPr>
            <p:blipFill>
              <a:blip r:embed="rId650"/>
              <a:srcRect/>
              <a:stretch>
                <a:fillRect/>
              </a:stretch>
            </p:blipFill>
            <p:spPr bwMode="auto">
              <a:xfrm>
                <a:off x="1799" y="3307"/>
                <a:ext cx="443" cy="2"/>
              </a:xfrm>
              <a:prstGeom prst="rect">
                <a:avLst/>
              </a:prstGeom>
              <a:noFill/>
              <a:ln w="9525">
                <a:noFill/>
                <a:miter lim="800000"/>
                <a:headEnd/>
                <a:tailEnd/>
              </a:ln>
            </p:spPr>
          </p:pic>
          <p:sp>
            <p:nvSpPr>
              <p:cNvPr id="46007" name="Rectangle 1220"/>
              <p:cNvSpPr>
                <a:spLocks noChangeArrowheads="1"/>
              </p:cNvSpPr>
              <p:nvPr/>
            </p:nvSpPr>
            <p:spPr bwMode="auto">
              <a:xfrm>
                <a:off x="1799" y="3307"/>
                <a:ext cx="443" cy="2"/>
              </a:xfrm>
              <a:prstGeom prst="rect">
                <a:avLst/>
              </a:prstGeom>
              <a:solidFill>
                <a:srgbClr val="D5BD0B"/>
              </a:solidFill>
              <a:ln w="9525">
                <a:noFill/>
                <a:miter lim="800000"/>
                <a:headEnd/>
                <a:tailEnd/>
              </a:ln>
            </p:spPr>
            <p:txBody>
              <a:bodyPr/>
              <a:lstStyle/>
              <a:p>
                <a:endParaRPr lang="en-GB"/>
              </a:p>
            </p:txBody>
          </p:sp>
          <p:sp>
            <p:nvSpPr>
              <p:cNvPr id="46008" name="Rectangle 1221"/>
              <p:cNvSpPr>
                <a:spLocks noChangeArrowheads="1"/>
              </p:cNvSpPr>
              <p:nvPr/>
            </p:nvSpPr>
            <p:spPr bwMode="auto">
              <a:xfrm>
                <a:off x="1799" y="3309"/>
                <a:ext cx="443" cy="6"/>
              </a:xfrm>
              <a:prstGeom prst="rect">
                <a:avLst/>
              </a:prstGeom>
              <a:solidFill>
                <a:srgbClr val="D7BD0B"/>
              </a:solidFill>
              <a:ln w="9525">
                <a:noFill/>
                <a:miter lim="800000"/>
                <a:headEnd/>
                <a:tailEnd/>
              </a:ln>
            </p:spPr>
            <p:txBody>
              <a:bodyPr/>
              <a:lstStyle/>
              <a:p>
                <a:endParaRPr lang="en-GB"/>
              </a:p>
            </p:txBody>
          </p:sp>
          <p:pic>
            <p:nvPicPr>
              <p:cNvPr id="46009" name="Picture 1222"/>
              <p:cNvPicPr>
                <a:picLocks noChangeAspect="1" noChangeArrowheads="1"/>
              </p:cNvPicPr>
              <p:nvPr/>
            </p:nvPicPr>
            <p:blipFill>
              <a:blip r:embed="rId651"/>
              <a:srcRect/>
              <a:stretch>
                <a:fillRect/>
              </a:stretch>
            </p:blipFill>
            <p:spPr bwMode="auto">
              <a:xfrm>
                <a:off x="1799" y="3309"/>
                <a:ext cx="443" cy="6"/>
              </a:xfrm>
              <a:prstGeom prst="rect">
                <a:avLst/>
              </a:prstGeom>
              <a:noFill/>
              <a:ln w="9525">
                <a:noFill/>
                <a:miter lim="800000"/>
                <a:headEnd/>
                <a:tailEnd/>
              </a:ln>
            </p:spPr>
          </p:pic>
          <p:sp>
            <p:nvSpPr>
              <p:cNvPr id="46010" name="Rectangle 1223"/>
              <p:cNvSpPr>
                <a:spLocks noChangeArrowheads="1"/>
              </p:cNvSpPr>
              <p:nvPr/>
            </p:nvSpPr>
            <p:spPr bwMode="auto">
              <a:xfrm>
                <a:off x="1799" y="3309"/>
                <a:ext cx="443" cy="6"/>
              </a:xfrm>
              <a:prstGeom prst="rect">
                <a:avLst/>
              </a:prstGeom>
              <a:solidFill>
                <a:srgbClr val="D7BD0B"/>
              </a:solidFill>
              <a:ln w="9525">
                <a:noFill/>
                <a:miter lim="800000"/>
                <a:headEnd/>
                <a:tailEnd/>
              </a:ln>
            </p:spPr>
            <p:txBody>
              <a:bodyPr/>
              <a:lstStyle/>
              <a:p>
                <a:endParaRPr lang="en-GB"/>
              </a:p>
            </p:txBody>
          </p:sp>
          <p:sp>
            <p:nvSpPr>
              <p:cNvPr id="46011" name="Rectangle 1224"/>
              <p:cNvSpPr>
                <a:spLocks noChangeArrowheads="1"/>
              </p:cNvSpPr>
              <p:nvPr/>
            </p:nvSpPr>
            <p:spPr bwMode="auto">
              <a:xfrm>
                <a:off x="1799" y="3315"/>
                <a:ext cx="443" cy="6"/>
              </a:xfrm>
              <a:prstGeom prst="rect">
                <a:avLst/>
              </a:prstGeom>
              <a:solidFill>
                <a:srgbClr val="D9BD0B"/>
              </a:solidFill>
              <a:ln w="9525">
                <a:noFill/>
                <a:miter lim="800000"/>
                <a:headEnd/>
                <a:tailEnd/>
              </a:ln>
            </p:spPr>
            <p:txBody>
              <a:bodyPr/>
              <a:lstStyle/>
              <a:p>
                <a:endParaRPr lang="en-GB"/>
              </a:p>
            </p:txBody>
          </p:sp>
          <p:pic>
            <p:nvPicPr>
              <p:cNvPr id="46012" name="Picture 1225"/>
              <p:cNvPicPr>
                <a:picLocks noChangeAspect="1" noChangeArrowheads="1"/>
              </p:cNvPicPr>
              <p:nvPr/>
            </p:nvPicPr>
            <p:blipFill>
              <a:blip r:embed="rId652"/>
              <a:srcRect/>
              <a:stretch>
                <a:fillRect/>
              </a:stretch>
            </p:blipFill>
            <p:spPr bwMode="auto">
              <a:xfrm>
                <a:off x="1799" y="3315"/>
                <a:ext cx="443" cy="6"/>
              </a:xfrm>
              <a:prstGeom prst="rect">
                <a:avLst/>
              </a:prstGeom>
              <a:noFill/>
              <a:ln w="9525">
                <a:noFill/>
                <a:miter lim="800000"/>
                <a:headEnd/>
                <a:tailEnd/>
              </a:ln>
            </p:spPr>
          </p:pic>
          <p:sp>
            <p:nvSpPr>
              <p:cNvPr id="46013" name="Rectangle 1226"/>
              <p:cNvSpPr>
                <a:spLocks noChangeArrowheads="1"/>
              </p:cNvSpPr>
              <p:nvPr/>
            </p:nvSpPr>
            <p:spPr bwMode="auto">
              <a:xfrm>
                <a:off x="1799" y="3315"/>
                <a:ext cx="443" cy="6"/>
              </a:xfrm>
              <a:prstGeom prst="rect">
                <a:avLst/>
              </a:prstGeom>
              <a:solidFill>
                <a:srgbClr val="D9BD0B"/>
              </a:solidFill>
              <a:ln w="9525">
                <a:noFill/>
                <a:miter lim="800000"/>
                <a:headEnd/>
                <a:tailEnd/>
              </a:ln>
            </p:spPr>
            <p:txBody>
              <a:bodyPr/>
              <a:lstStyle/>
              <a:p>
                <a:endParaRPr lang="en-GB"/>
              </a:p>
            </p:txBody>
          </p:sp>
          <p:sp>
            <p:nvSpPr>
              <p:cNvPr id="46014" name="Rectangle 1227"/>
              <p:cNvSpPr>
                <a:spLocks noChangeArrowheads="1"/>
              </p:cNvSpPr>
              <p:nvPr/>
            </p:nvSpPr>
            <p:spPr bwMode="auto">
              <a:xfrm>
                <a:off x="1799" y="3321"/>
                <a:ext cx="443" cy="6"/>
              </a:xfrm>
              <a:prstGeom prst="rect">
                <a:avLst/>
              </a:prstGeom>
              <a:solidFill>
                <a:srgbClr val="DBBD0B"/>
              </a:solidFill>
              <a:ln w="9525">
                <a:noFill/>
                <a:miter lim="800000"/>
                <a:headEnd/>
                <a:tailEnd/>
              </a:ln>
            </p:spPr>
            <p:txBody>
              <a:bodyPr/>
              <a:lstStyle/>
              <a:p>
                <a:endParaRPr lang="en-GB"/>
              </a:p>
            </p:txBody>
          </p:sp>
          <p:pic>
            <p:nvPicPr>
              <p:cNvPr id="46015" name="Picture 1228"/>
              <p:cNvPicPr>
                <a:picLocks noChangeAspect="1" noChangeArrowheads="1"/>
              </p:cNvPicPr>
              <p:nvPr/>
            </p:nvPicPr>
            <p:blipFill>
              <a:blip r:embed="rId653"/>
              <a:srcRect/>
              <a:stretch>
                <a:fillRect/>
              </a:stretch>
            </p:blipFill>
            <p:spPr bwMode="auto">
              <a:xfrm>
                <a:off x="1799" y="3321"/>
                <a:ext cx="443" cy="6"/>
              </a:xfrm>
              <a:prstGeom prst="rect">
                <a:avLst/>
              </a:prstGeom>
              <a:noFill/>
              <a:ln w="9525">
                <a:noFill/>
                <a:miter lim="800000"/>
                <a:headEnd/>
                <a:tailEnd/>
              </a:ln>
            </p:spPr>
          </p:pic>
          <p:sp>
            <p:nvSpPr>
              <p:cNvPr id="46016" name="Rectangle 1229"/>
              <p:cNvSpPr>
                <a:spLocks noChangeArrowheads="1"/>
              </p:cNvSpPr>
              <p:nvPr/>
            </p:nvSpPr>
            <p:spPr bwMode="auto">
              <a:xfrm>
                <a:off x="1799" y="3321"/>
                <a:ext cx="443" cy="6"/>
              </a:xfrm>
              <a:prstGeom prst="rect">
                <a:avLst/>
              </a:prstGeom>
              <a:solidFill>
                <a:srgbClr val="DBBD0B"/>
              </a:solidFill>
              <a:ln w="9525">
                <a:noFill/>
                <a:miter lim="800000"/>
                <a:headEnd/>
                <a:tailEnd/>
              </a:ln>
            </p:spPr>
            <p:txBody>
              <a:bodyPr/>
              <a:lstStyle/>
              <a:p>
                <a:endParaRPr lang="en-GB"/>
              </a:p>
            </p:txBody>
          </p:sp>
          <p:sp>
            <p:nvSpPr>
              <p:cNvPr id="46017" name="Rectangle 1230"/>
              <p:cNvSpPr>
                <a:spLocks noChangeArrowheads="1"/>
              </p:cNvSpPr>
              <p:nvPr/>
            </p:nvSpPr>
            <p:spPr bwMode="auto">
              <a:xfrm>
                <a:off x="1799" y="3327"/>
                <a:ext cx="443" cy="5"/>
              </a:xfrm>
              <a:prstGeom prst="rect">
                <a:avLst/>
              </a:prstGeom>
              <a:solidFill>
                <a:srgbClr val="DDBD09"/>
              </a:solidFill>
              <a:ln w="9525">
                <a:noFill/>
                <a:miter lim="800000"/>
                <a:headEnd/>
                <a:tailEnd/>
              </a:ln>
            </p:spPr>
            <p:txBody>
              <a:bodyPr/>
              <a:lstStyle/>
              <a:p>
                <a:endParaRPr lang="en-GB"/>
              </a:p>
            </p:txBody>
          </p:sp>
          <p:pic>
            <p:nvPicPr>
              <p:cNvPr id="46018" name="Picture 1231"/>
              <p:cNvPicPr>
                <a:picLocks noChangeAspect="1" noChangeArrowheads="1"/>
              </p:cNvPicPr>
              <p:nvPr/>
            </p:nvPicPr>
            <p:blipFill>
              <a:blip r:embed="rId654"/>
              <a:srcRect/>
              <a:stretch>
                <a:fillRect/>
              </a:stretch>
            </p:blipFill>
            <p:spPr bwMode="auto">
              <a:xfrm>
                <a:off x="1799" y="3327"/>
                <a:ext cx="443" cy="5"/>
              </a:xfrm>
              <a:prstGeom prst="rect">
                <a:avLst/>
              </a:prstGeom>
              <a:noFill/>
              <a:ln w="9525">
                <a:noFill/>
                <a:miter lim="800000"/>
                <a:headEnd/>
                <a:tailEnd/>
              </a:ln>
            </p:spPr>
          </p:pic>
          <p:sp>
            <p:nvSpPr>
              <p:cNvPr id="46019" name="Rectangle 1232"/>
              <p:cNvSpPr>
                <a:spLocks noChangeArrowheads="1"/>
              </p:cNvSpPr>
              <p:nvPr/>
            </p:nvSpPr>
            <p:spPr bwMode="auto">
              <a:xfrm>
                <a:off x="1799" y="3327"/>
                <a:ext cx="443" cy="5"/>
              </a:xfrm>
              <a:prstGeom prst="rect">
                <a:avLst/>
              </a:prstGeom>
              <a:solidFill>
                <a:srgbClr val="DDBD09"/>
              </a:solidFill>
              <a:ln w="9525">
                <a:noFill/>
                <a:miter lim="800000"/>
                <a:headEnd/>
                <a:tailEnd/>
              </a:ln>
            </p:spPr>
            <p:txBody>
              <a:bodyPr/>
              <a:lstStyle/>
              <a:p>
                <a:endParaRPr lang="en-GB"/>
              </a:p>
            </p:txBody>
          </p:sp>
          <p:sp>
            <p:nvSpPr>
              <p:cNvPr id="46020" name="Rectangle 1233"/>
              <p:cNvSpPr>
                <a:spLocks noChangeArrowheads="1"/>
              </p:cNvSpPr>
              <p:nvPr/>
            </p:nvSpPr>
            <p:spPr bwMode="auto">
              <a:xfrm>
                <a:off x="1799" y="3332"/>
                <a:ext cx="443" cy="6"/>
              </a:xfrm>
              <a:prstGeom prst="rect">
                <a:avLst/>
              </a:prstGeom>
              <a:solidFill>
                <a:srgbClr val="DFBD09"/>
              </a:solidFill>
              <a:ln w="9525">
                <a:noFill/>
                <a:miter lim="800000"/>
                <a:headEnd/>
                <a:tailEnd/>
              </a:ln>
            </p:spPr>
            <p:txBody>
              <a:bodyPr/>
              <a:lstStyle/>
              <a:p>
                <a:endParaRPr lang="en-GB"/>
              </a:p>
            </p:txBody>
          </p:sp>
          <p:pic>
            <p:nvPicPr>
              <p:cNvPr id="46021" name="Picture 1234"/>
              <p:cNvPicPr>
                <a:picLocks noChangeAspect="1" noChangeArrowheads="1"/>
              </p:cNvPicPr>
              <p:nvPr/>
            </p:nvPicPr>
            <p:blipFill>
              <a:blip r:embed="rId655"/>
              <a:srcRect/>
              <a:stretch>
                <a:fillRect/>
              </a:stretch>
            </p:blipFill>
            <p:spPr bwMode="auto">
              <a:xfrm>
                <a:off x="1799" y="3332"/>
                <a:ext cx="443" cy="6"/>
              </a:xfrm>
              <a:prstGeom prst="rect">
                <a:avLst/>
              </a:prstGeom>
              <a:noFill/>
              <a:ln w="9525">
                <a:noFill/>
                <a:miter lim="800000"/>
                <a:headEnd/>
                <a:tailEnd/>
              </a:ln>
            </p:spPr>
          </p:pic>
          <p:sp>
            <p:nvSpPr>
              <p:cNvPr id="46022" name="Rectangle 1235"/>
              <p:cNvSpPr>
                <a:spLocks noChangeArrowheads="1"/>
              </p:cNvSpPr>
              <p:nvPr/>
            </p:nvSpPr>
            <p:spPr bwMode="auto">
              <a:xfrm>
                <a:off x="1799" y="3332"/>
                <a:ext cx="443" cy="6"/>
              </a:xfrm>
              <a:prstGeom prst="rect">
                <a:avLst/>
              </a:prstGeom>
              <a:solidFill>
                <a:srgbClr val="DFBD09"/>
              </a:solidFill>
              <a:ln w="9525">
                <a:noFill/>
                <a:miter lim="800000"/>
                <a:headEnd/>
                <a:tailEnd/>
              </a:ln>
            </p:spPr>
            <p:txBody>
              <a:bodyPr/>
              <a:lstStyle/>
              <a:p>
                <a:endParaRPr lang="en-GB"/>
              </a:p>
            </p:txBody>
          </p:sp>
          <p:sp>
            <p:nvSpPr>
              <p:cNvPr id="46023" name="Rectangle 1236"/>
              <p:cNvSpPr>
                <a:spLocks noChangeArrowheads="1"/>
              </p:cNvSpPr>
              <p:nvPr/>
            </p:nvSpPr>
            <p:spPr bwMode="auto">
              <a:xfrm>
                <a:off x="1799" y="3338"/>
                <a:ext cx="443" cy="6"/>
              </a:xfrm>
              <a:prstGeom prst="rect">
                <a:avLst/>
              </a:prstGeom>
              <a:solidFill>
                <a:srgbClr val="E1BD09"/>
              </a:solidFill>
              <a:ln w="9525">
                <a:noFill/>
                <a:miter lim="800000"/>
                <a:headEnd/>
                <a:tailEnd/>
              </a:ln>
            </p:spPr>
            <p:txBody>
              <a:bodyPr/>
              <a:lstStyle/>
              <a:p>
                <a:endParaRPr lang="en-GB"/>
              </a:p>
            </p:txBody>
          </p:sp>
          <p:pic>
            <p:nvPicPr>
              <p:cNvPr id="46024" name="Picture 1237"/>
              <p:cNvPicPr>
                <a:picLocks noChangeAspect="1" noChangeArrowheads="1"/>
              </p:cNvPicPr>
              <p:nvPr/>
            </p:nvPicPr>
            <p:blipFill>
              <a:blip r:embed="rId656"/>
              <a:srcRect/>
              <a:stretch>
                <a:fillRect/>
              </a:stretch>
            </p:blipFill>
            <p:spPr bwMode="auto">
              <a:xfrm>
                <a:off x="1799" y="3338"/>
                <a:ext cx="443" cy="6"/>
              </a:xfrm>
              <a:prstGeom prst="rect">
                <a:avLst/>
              </a:prstGeom>
              <a:noFill/>
              <a:ln w="9525">
                <a:noFill/>
                <a:miter lim="800000"/>
                <a:headEnd/>
                <a:tailEnd/>
              </a:ln>
            </p:spPr>
          </p:pic>
          <p:sp>
            <p:nvSpPr>
              <p:cNvPr id="46025" name="Rectangle 1238"/>
              <p:cNvSpPr>
                <a:spLocks noChangeArrowheads="1"/>
              </p:cNvSpPr>
              <p:nvPr/>
            </p:nvSpPr>
            <p:spPr bwMode="auto">
              <a:xfrm>
                <a:off x="1799" y="3338"/>
                <a:ext cx="443" cy="6"/>
              </a:xfrm>
              <a:prstGeom prst="rect">
                <a:avLst/>
              </a:prstGeom>
              <a:solidFill>
                <a:srgbClr val="E1BD09"/>
              </a:solidFill>
              <a:ln w="9525">
                <a:noFill/>
                <a:miter lim="800000"/>
                <a:headEnd/>
                <a:tailEnd/>
              </a:ln>
            </p:spPr>
            <p:txBody>
              <a:bodyPr/>
              <a:lstStyle/>
              <a:p>
                <a:endParaRPr lang="en-GB"/>
              </a:p>
            </p:txBody>
          </p:sp>
          <p:sp>
            <p:nvSpPr>
              <p:cNvPr id="46026" name="Rectangle 1239"/>
              <p:cNvSpPr>
                <a:spLocks noChangeArrowheads="1"/>
              </p:cNvSpPr>
              <p:nvPr/>
            </p:nvSpPr>
            <p:spPr bwMode="auto">
              <a:xfrm>
                <a:off x="1799" y="3344"/>
                <a:ext cx="443" cy="1"/>
              </a:xfrm>
              <a:prstGeom prst="rect">
                <a:avLst/>
              </a:prstGeom>
              <a:solidFill>
                <a:srgbClr val="E3BD09"/>
              </a:solidFill>
              <a:ln w="9525">
                <a:noFill/>
                <a:miter lim="800000"/>
                <a:headEnd/>
                <a:tailEnd/>
              </a:ln>
            </p:spPr>
            <p:txBody>
              <a:bodyPr/>
              <a:lstStyle/>
              <a:p>
                <a:endParaRPr lang="en-GB"/>
              </a:p>
            </p:txBody>
          </p:sp>
          <p:pic>
            <p:nvPicPr>
              <p:cNvPr id="46027" name="Picture 1240"/>
              <p:cNvPicPr>
                <a:picLocks noChangeAspect="1" noChangeArrowheads="1"/>
              </p:cNvPicPr>
              <p:nvPr/>
            </p:nvPicPr>
            <p:blipFill>
              <a:blip r:embed="rId657"/>
              <a:srcRect/>
              <a:stretch>
                <a:fillRect/>
              </a:stretch>
            </p:blipFill>
            <p:spPr bwMode="auto">
              <a:xfrm>
                <a:off x="1799" y="3344"/>
                <a:ext cx="443" cy="1"/>
              </a:xfrm>
              <a:prstGeom prst="rect">
                <a:avLst/>
              </a:prstGeom>
              <a:noFill/>
              <a:ln w="9525">
                <a:noFill/>
                <a:miter lim="800000"/>
                <a:headEnd/>
                <a:tailEnd/>
              </a:ln>
            </p:spPr>
          </p:pic>
          <p:sp>
            <p:nvSpPr>
              <p:cNvPr id="46028" name="Rectangle 1241"/>
              <p:cNvSpPr>
                <a:spLocks noChangeArrowheads="1"/>
              </p:cNvSpPr>
              <p:nvPr/>
            </p:nvSpPr>
            <p:spPr bwMode="auto">
              <a:xfrm>
                <a:off x="1799" y="3344"/>
                <a:ext cx="443" cy="1"/>
              </a:xfrm>
              <a:prstGeom prst="rect">
                <a:avLst/>
              </a:prstGeom>
              <a:solidFill>
                <a:srgbClr val="E3BD09"/>
              </a:solidFill>
              <a:ln w="9525">
                <a:noFill/>
                <a:miter lim="800000"/>
                <a:headEnd/>
                <a:tailEnd/>
              </a:ln>
            </p:spPr>
            <p:txBody>
              <a:bodyPr/>
              <a:lstStyle/>
              <a:p>
                <a:endParaRPr lang="en-GB"/>
              </a:p>
            </p:txBody>
          </p:sp>
          <p:sp>
            <p:nvSpPr>
              <p:cNvPr id="46029" name="Rectangle 1242"/>
              <p:cNvSpPr>
                <a:spLocks noChangeArrowheads="1"/>
              </p:cNvSpPr>
              <p:nvPr/>
            </p:nvSpPr>
            <p:spPr bwMode="auto">
              <a:xfrm>
                <a:off x="1799" y="3345"/>
                <a:ext cx="443" cy="5"/>
              </a:xfrm>
              <a:prstGeom prst="rect">
                <a:avLst/>
              </a:prstGeom>
              <a:solidFill>
                <a:srgbClr val="E3BD07"/>
              </a:solidFill>
              <a:ln w="9525">
                <a:noFill/>
                <a:miter lim="800000"/>
                <a:headEnd/>
                <a:tailEnd/>
              </a:ln>
            </p:spPr>
            <p:txBody>
              <a:bodyPr/>
              <a:lstStyle/>
              <a:p>
                <a:endParaRPr lang="en-GB"/>
              </a:p>
            </p:txBody>
          </p:sp>
          <p:pic>
            <p:nvPicPr>
              <p:cNvPr id="46030" name="Picture 1243"/>
              <p:cNvPicPr>
                <a:picLocks noChangeAspect="1" noChangeArrowheads="1"/>
              </p:cNvPicPr>
              <p:nvPr/>
            </p:nvPicPr>
            <p:blipFill>
              <a:blip r:embed="rId658"/>
              <a:srcRect/>
              <a:stretch>
                <a:fillRect/>
              </a:stretch>
            </p:blipFill>
            <p:spPr bwMode="auto">
              <a:xfrm>
                <a:off x="1799" y="3345"/>
                <a:ext cx="443" cy="5"/>
              </a:xfrm>
              <a:prstGeom prst="rect">
                <a:avLst/>
              </a:prstGeom>
              <a:noFill/>
              <a:ln w="9525">
                <a:noFill/>
                <a:miter lim="800000"/>
                <a:headEnd/>
                <a:tailEnd/>
              </a:ln>
            </p:spPr>
          </p:pic>
          <p:sp>
            <p:nvSpPr>
              <p:cNvPr id="46031" name="Rectangle 1244"/>
              <p:cNvSpPr>
                <a:spLocks noChangeArrowheads="1"/>
              </p:cNvSpPr>
              <p:nvPr/>
            </p:nvSpPr>
            <p:spPr bwMode="auto">
              <a:xfrm>
                <a:off x="1799" y="3345"/>
                <a:ext cx="443" cy="5"/>
              </a:xfrm>
              <a:prstGeom prst="rect">
                <a:avLst/>
              </a:prstGeom>
              <a:solidFill>
                <a:srgbClr val="E3BD07"/>
              </a:solidFill>
              <a:ln w="9525">
                <a:noFill/>
                <a:miter lim="800000"/>
                <a:headEnd/>
                <a:tailEnd/>
              </a:ln>
            </p:spPr>
            <p:txBody>
              <a:bodyPr/>
              <a:lstStyle/>
              <a:p>
                <a:endParaRPr lang="en-GB"/>
              </a:p>
            </p:txBody>
          </p:sp>
          <p:sp>
            <p:nvSpPr>
              <p:cNvPr id="46032" name="Rectangle 1245"/>
              <p:cNvSpPr>
                <a:spLocks noChangeArrowheads="1"/>
              </p:cNvSpPr>
              <p:nvPr/>
            </p:nvSpPr>
            <p:spPr bwMode="auto">
              <a:xfrm>
                <a:off x="1799" y="3350"/>
                <a:ext cx="443" cy="5"/>
              </a:xfrm>
              <a:prstGeom prst="rect">
                <a:avLst/>
              </a:prstGeom>
              <a:solidFill>
                <a:srgbClr val="E5BD07"/>
              </a:solidFill>
              <a:ln w="9525">
                <a:noFill/>
                <a:miter lim="800000"/>
                <a:headEnd/>
                <a:tailEnd/>
              </a:ln>
            </p:spPr>
            <p:txBody>
              <a:bodyPr/>
              <a:lstStyle/>
              <a:p>
                <a:endParaRPr lang="en-GB"/>
              </a:p>
            </p:txBody>
          </p:sp>
          <p:pic>
            <p:nvPicPr>
              <p:cNvPr id="46033" name="Picture 1246"/>
              <p:cNvPicPr>
                <a:picLocks noChangeAspect="1" noChangeArrowheads="1"/>
              </p:cNvPicPr>
              <p:nvPr/>
            </p:nvPicPr>
            <p:blipFill>
              <a:blip r:embed="rId659"/>
              <a:srcRect/>
              <a:stretch>
                <a:fillRect/>
              </a:stretch>
            </p:blipFill>
            <p:spPr bwMode="auto">
              <a:xfrm>
                <a:off x="1799" y="3350"/>
                <a:ext cx="443" cy="5"/>
              </a:xfrm>
              <a:prstGeom prst="rect">
                <a:avLst/>
              </a:prstGeom>
              <a:noFill/>
              <a:ln w="9525">
                <a:noFill/>
                <a:miter lim="800000"/>
                <a:headEnd/>
                <a:tailEnd/>
              </a:ln>
            </p:spPr>
          </p:pic>
          <p:sp>
            <p:nvSpPr>
              <p:cNvPr id="46034" name="Rectangle 1247"/>
              <p:cNvSpPr>
                <a:spLocks noChangeArrowheads="1"/>
              </p:cNvSpPr>
              <p:nvPr/>
            </p:nvSpPr>
            <p:spPr bwMode="auto">
              <a:xfrm>
                <a:off x="1799" y="3350"/>
                <a:ext cx="443" cy="5"/>
              </a:xfrm>
              <a:prstGeom prst="rect">
                <a:avLst/>
              </a:prstGeom>
              <a:solidFill>
                <a:srgbClr val="E5BD07"/>
              </a:solidFill>
              <a:ln w="9525">
                <a:noFill/>
                <a:miter lim="800000"/>
                <a:headEnd/>
                <a:tailEnd/>
              </a:ln>
            </p:spPr>
            <p:txBody>
              <a:bodyPr/>
              <a:lstStyle/>
              <a:p>
                <a:endParaRPr lang="en-GB"/>
              </a:p>
            </p:txBody>
          </p:sp>
          <p:sp>
            <p:nvSpPr>
              <p:cNvPr id="46035" name="Rectangle 1248"/>
              <p:cNvSpPr>
                <a:spLocks noChangeArrowheads="1"/>
              </p:cNvSpPr>
              <p:nvPr/>
            </p:nvSpPr>
            <p:spPr bwMode="auto">
              <a:xfrm>
                <a:off x="1799" y="3355"/>
                <a:ext cx="443" cy="6"/>
              </a:xfrm>
              <a:prstGeom prst="rect">
                <a:avLst/>
              </a:prstGeom>
              <a:solidFill>
                <a:srgbClr val="E7BD07"/>
              </a:solidFill>
              <a:ln w="9525">
                <a:noFill/>
                <a:miter lim="800000"/>
                <a:headEnd/>
                <a:tailEnd/>
              </a:ln>
            </p:spPr>
            <p:txBody>
              <a:bodyPr/>
              <a:lstStyle/>
              <a:p>
                <a:endParaRPr lang="en-GB"/>
              </a:p>
            </p:txBody>
          </p:sp>
          <p:pic>
            <p:nvPicPr>
              <p:cNvPr id="46036" name="Picture 1249"/>
              <p:cNvPicPr>
                <a:picLocks noChangeAspect="1" noChangeArrowheads="1"/>
              </p:cNvPicPr>
              <p:nvPr/>
            </p:nvPicPr>
            <p:blipFill>
              <a:blip r:embed="rId660"/>
              <a:srcRect/>
              <a:stretch>
                <a:fillRect/>
              </a:stretch>
            </p:blipFill>
            <p:spPr bwMode="auto">
              <a:xfrm>
                <a:off x="1799" y="3355"/>
                <a:ext cx="443" cy="6"/>
              </a:xfrm>
              <a:prstGeom prst="rect">
                <a:avLst/>
              </a:prstGeom>
              <a:noFill/>
              <a:ln w="9525">
                <a:noFill/>
                <a:miter lim="800000"/>
                <a:headEnd/>
                <a:tailEnd/>
              </a:ln>
            </p:spPr>
          </p:pic>
          <p:sp>
            <p:nvSpPr>
              <p:cNvPr id="46037" name="Rectangle 1250"/>
              <p:cNvSpPr>
                <a:spLocks noChangeArrowheads="1"/>
              </p:cNvSpPr>
              <p:nvPr/>
            </p:nvSpPr>
            <p:spPr bwMode="auto">
              <a:xfrm>
                <a:off x="1799" y="3355"/>
                <a:ext cx="443" cy="6"/>
              </a:xfrm>
              <a:prstGeom prst="rect">
                <a:avLst/>
              </a:prstGeom>
              <a:solidFill>
                <a:srgbClr val="E7BD07"/>
              </a:solidFill>
              <a:ln w="9525">
                <a:noFill/>
                <a:miter lim="800000"/>
                <a:headEnd/>
                <a:tailEnd/>
              </a:ln>
            </p:spPr>
            <p:txBody>
              <a:bodyPr/>
              <a:lstStyle/>
              <a:p>
                <a:endParaRPr lang="en-GB"/>
              </a:p>
            </p:txBody>
          </p:sp>
          <p:sp>
            <p:nvSpPr>
              <p:cNvPr id="46038" name="Rectangle 1251"/>
              <p:cNvSpPr>
                <a:spLocks noChangeArrowheads="1"/>
              </p:cNvSpPr>
              <p:nvPr/>
            </p:nvSpPr>
            <p:spPr bwMode="auto">
              <a:xfrm>
                <a:off x="1799" y="3361"/>
                <a:ext cx="443" cy="2"/>
              </a:xfrm>
              <a:prstGeom prst="rect">
                <a:avLst/>
              </a:prstGeom>
              <a:solidFill>
                <a:srgbClr val="E9BD07"/>
              </a:solidFill>
              <a:ln w="9525">
                <a:noFill/>
                <a:miter lim="800000"/>
                <a:headEnd/>
                <a:tailEnd/>
              </a:ln>
            </p:spPr>
            <p:txBody>
              <a:bodyPr/>
              <a:lstStyle/>
              <a:p>
                <a:endParaRPr lang="en-GB"/>
              </a:p>
            </p:txBody>
          </p:sp>
          <p:pic>
            <p:nvPicPr>
              <p:cNvPr id="46039" name="Picture 1252"/>
              <p:cNvPicPr>
                <a:picLocks noChangeAspect="1" noChangeArrowheads="1"/>
              </p:cNvPicPr>
              <p:nvPr/>
            </p:nvPicPr>
            <p:blipFill>
              <a:blip r:embed="rId661"/>
              <a:srcRect/>
              <a:stretch>
                <a:fillRect/>
              </a:stretch>
            </p:blipFill>
            <p:spPr bwMode="auto">
              <a:xfrm>
                <a:off x="1799" y="3361"/>
                <a:ext cx="443" cy="2"/>
              </a:xfrm>
              <a:prstGeom prst="rect">
                <a:avLst/>
              </a:prstGeom>
              <a:noFill/>
              <a:ln w="9525">
                <a:noFill/>
                <a:miter lim="800000"/>
                <a:headEnd/>
                <a:tailEnd/>
              </a:ln>
            </p:spPr>
          </p:pic>
          <p:sp>
            <p:nvSpPr>
              <p:cNvPr id="46040" name="Rectangle 1253"/>
              <p:cNvSpPr>
                <a:spLocks noChangeArrowheads="1"/>
              </p:cNvSpPr>
              <p:nvPr/>
            </p:nvSpPr>
            <p:spPr bwMode="auto">
              <a:xfrm>
                <a:off x="1799" y="3361"/>
                <a:ext cx="443" cy="2"/>
              </a:xfrm>
              <a:prstGeom prst="rect">
                <a:avLst/>
              </a:prstGeom>
              <a:solidFill>
                <a:srgbClr val="E9BD07"/>
              </a:solidFill>
              <a:ln w="9525">
                <a:noFill/>
                <a:miter lim="800000"/>
                <a:headEnd/>
                <a:tailEnd/>
              </a:ln>
            </p:spPr>
            <p:txBody>
              <a:bodyPr/>
              <a:lstStyle/>
              <a:p>
                <a:endParaRPr lang="en-GB"/>
              </a:p>
            </p:txBody>
          </p:sp>
          <p:sp>
            <p:nvSpPr>
              <p:cNvPr id="46041" name="Rectangle 1254"/>
              <p:cNvSpPr>
                <a:spLocks noChangeArrowheads="1"/>
              </p:cNvSpPr>
              <p:nvPr/>
            </p:nvSpPr>
            <p:spPr bwMode="auto">
              <a:xfrm>
                <a:off x="1799" y="3363"/>
                <a:ext cx="443" cy="4"/>
              </a:xfrm>
              <a:prstGeom prst="rect">
                <a:avLst/>
              </a:prstGeom>
              <a:solidFill>
                <a:srgbClr val="E9BD05"/>
              </a:solidFill>
              <a:ln w="9525">
                <a:noFill/>
                <a:miter lim="800000"/>
                <a:headEnd/>
                <a:tailEnd/>
              </a:ln>
            </p:spPr>
            <p:txBody>
              <a:bodyPr/>
              <a:lstStyle/>
              <a:p>
                <a:endParaRPr lang="en-GB"/>
              </a:p>
            </p:txBody>
          </p:sp>
          <p:pic>
            <p:nvPicPr>
              <p:cNvPr id="46042" name="Picture 1255"/>
              <p:cNvPicPr>
                <a:picLocks noChangeAspect="1" noChangeArrowheads="1"/>
              </p:cNvPicPr>
              <p:nvPr/>
            </p:nvPicPr>
            <p:blipFill>
              <a:blip r:embed="rId662"/>
              <a:srcRect/>
              <a:stretch>
                <a:fillRect/>
              </a:stretch>
            </p:blipFill>
            <p:spPr bwMode="auto">
              <a:xfrm>
                <a:off x="1799" y="3363"/>
                <a:ext cx="443" cy="4"/>
              </a:xfrm>
              <a:prstGeom prst="rect">
                <a:avLst/>
              </a:prstGeom>
              <a:noFill/>
              <a:ln w="9525">
                <a:noFill/>
                <a:miter lim="800000"/>
                <a:headEnd/>
                <a:tailEnd/>
              </a:ln>
            </p:spPr>
          </p:pic>
          <p:sp>
            <p:nvSpPr>
              <p:cNvPr id="46043" name="Rectangle 1256"/>
              <p:cNvSpPr>
                <a:spLocks noChangeArrowheads="1"/>
              </p:cNvSpPr>
              <p:nvPr/>
            </p:nvSpPr>
            <p:spPr bwMode="auto">
              <a:xfrm>
                <a:off x="1799" y="3363"/>
                <a:ext cx="443" cy="4"/>
              </a:xfrm>
              <a:prstGeom prst="rect">
                <a:avLst/>
              </a:prstGeom>
              <a:solidFill>
                <a:srgbClr val="E9BD05"/>
              </a:solidFill>
              <a:ln w="9525">
                <a:noFill/>
                <a:miter lim="800000"/>
                <a:headEnd/>
                <a:tailEnd/>
              </a:ln>
            </p:spPr>
            <p:txBody>
              <a:bodyPr/>
              <a:lstStyle/>
              <a:p>
                <a:endParaRPr lang="en-GB"/>
              </a:p>
            </p:txBody>
          </p:sp>
          <p:sp>
            <p:nvSpPr>
              <p:cNvPr id="46044" name="Rectangle 1257"/>
              <p:cNvSpPr>
                <a:spLocks noChangeArrowheads="1"/>
              </p:cNvSpPr>
              <p:nvPr/>
            </p:nvSpPr>
            <p:spPr bwMode="auto">
              <a:xfrm>
                <a:off x="1799" y="3367"/>
                <a:ext cx="443" cy="6"/>
              </a:xfrm>
              <a:prstGeom prst="rect">
                <a:avLst/>
              </a:prstGeom>
              <a:solidFill>
                <a:srgbClr val="EBBD05"/>
              </a:solidFill>
              <a:ln w="9525">
                <a:noFill/>
                <a:miter lim="800000"/>
                <a:headEnd/>
                <a:tailEnd/>
              </a:ln>
            </p:spPr>
            <p:txBody>
              <a:bodyPr/>
              <a:lstStyle/>
              <a:p>
                <a:endParaRPr lang="en-GB"/>
              </a:p>
            </p:txBody>
          </p:sp>
          <p:pic>
            <p:nvPicPr>
              <p:cNvPr id="46045" name="Picture 1258"/>
              <p:cNvPicPr>
                <a:picLocks noChangeAspect="1" noChangeArrowheads="1"/>
              </p:cNvPicPr>
              <p:nvPr/>
            </p:nvPicPr>
            <p:blipFill>
              <a:blip r:embed="rId663"/>
              <a:srcRect/>
              <a:stretch>
                <a:fillRect/>
              </a:stretch>
            </p:blipFill>
            <p:spPr bwMode="auto">
              <a:xfrm>
                <a:off x="1799" y="3367"/>
                <a:ext cx="443" cy="6"/>
              </a:xfrm>
              <a:prstGeom prst="rect">
                <a:avLst/>
              </a:prstGeom>
              <a:noFill/>
              <a:ln w="9525">
                <a:noFill/>
                <a:miter lim="800000"/>
                <a:headEnd/>
                <a:tailEnd/>
              </a:ln>
            </p:spPr>
          </p:pic>
          <p:sp>
            <p:nvSpPr>
              <p:cNvPr id="46046" name="Rectangle 1259"/>
              <p:cNvSpPr>
                <a:spLocks noChangeArrowheads="1"/>
              </p:cNvSpPr>
              <p:nvPr/>
            </p:nvSpPr>
            <p:spPr bwMode="auto">
              <a:xfrm>
                <a:off x="1799" y="3367"/>
                <a:ext cx="443" cy="6"/>
              </a:xfrm>
              <a:prstGeom prst="rect">
                <a:avLst/>
              </a:prstGeom>
              <a:solidFill>
                <a:srgbClr val="EBBD05"/>
              </a:solidFill>
              <a:ln w="9525">
                <a:noFill/>
                <a:miter lim="800000"/>
                <a:headEnd/>
                <a:tailEnd/>
              </a:ln>
            </p:spPr>
            <p:txBody>
              <a:bodyPr/>
              <a:lstStyle/>
              <a:p>
                <a:endParaRPr lang="en-GB"/>
              </a:p>
            </p:txBody>
          </p:sp>
          <p:sp>
            <p:nvSpPr>
              <p:cNvPr id="46047" name="Rectangle 1260"/>
              <p:cNvSpPr>
                <a:spLocks noChangeArrowheads="1"/>
              </p:cNvSpPr>
              <p:nvPr/>
            </p:nvSpPr>
            <p:spPr bwMode="auto">
              <a:xfrm>
                <a:off x="1799" y="3373"/>
                <a:ext cx="443" cy="6"/>
              </a:xfrm>
              <a:prstGeom prst="rect">
                <a:avLst/>
              </a:prstGeom>
              <a:solidFill>
                <a:srgbClr val="EDBD05"/>
              </a:solidFill>
              <a:ln w="9525">
                <a:noFill/>
                <a:miter lim="800000"/>
                <a:headEnd/>
                <a:tailEnd/>
              </a:ln>
            </p:spPr>
            <p:txBody>
              <a:bodyPr/>
              <a:lstStyle/>
              <a:p>
                <a:endParaRPr lang="en-GB"/>
              </a:p>
            </p:txBody>
          </p:sp>
          <p:pic>
            <p:nvPicPr>
              <p:cNvPr id="46048" name="Picture 1261"/>
              <p:cNvPicPr>
                <a:picLocks noChangeAspect="1" noChangeArrowheads="1"/>
              </p:cNvPicPr>
              <p:nvPr/>
            </p:nvPicPr>
            <p:blipFill>
              <a:blip r:embed="rId664"/>
              <a:srcRect/>
              <a:stretch>
                <a:fillRect/>
              </a:stretch>
            </p:blipFill>
            <p:spPr bwMode="auto">
              <a:xfrm>
                <a:off x="1799" y="3373"/>
                <a:ext cx="443" cy="6"/>
              </a:xfrm>
              <a:prstGeom prst="rect">
                <a:avLst/>
              </a:prstGeom>
              <a:noFill/>
              <a:ln w="9525">
                <a:noFill/>
                <a:miter lim="800000"/>
                <a:headEnd/>
                <a:tailEnd/>
              </a:ln>
            </p:spPr>
          </p:pic>
          <p:sp>
            <p:nvSpPr>
              <p:cNvPr id="46049" name="Rectangle 1262"/>
              <p:cNvSpPr>
                <a:spLocks noChangeArrowheads="1"/>
              </p:cNvSpPr>
              <p:nvPr/>
            </p:nvSpPr>
            <p:spPr bwMode="auto">
              <a:xfrm>
                <a:off x="1799" y="3373"/>
                <a:ext cx="443" cy="6"/>
              </a:xfrm>
              <a:prstGeom prst="rect">
                <a:avLst/>
              </a:prstGeom>
              <a:solidFill>
                <a:srgbClr val="EDBD05"/>
              </a:solidFill>
              <a:ln w="9525">
                <a:noFill/>
                <a:miter lim="800000"/>
                <a:headEnd/>
                <a:tailEnd/>
              </a:ln>
            </p:spPr>
            <p:txBody>
              <a:bodyPr/>
              <a:lstStyle/>
              <a:p>
                <a:endParaRPr lang="en-GB"/>
              </a:p>
            </p:txBody>
          </p:sp>
          <p:sp>
            <p:nvSpPr>
              <p:cNvPr id="46050" name="Rectangle 1263"/>
              <p:cNvSpPr>
                <a:spLocks noChangeArrowheads="1"/>
              </p:cNvSpPr>
              <p:nvPr/>
            </p:nvSpPr>
            <p:spPr bwMode="auto">
              <a:xfrm>
                <a:off x="1799" y="3379"/>
                <a:ext cx="443" cy="3"/>
              </a:xfrm>
              <a:prstGeom prst="rect">
                <a:avLst/>
              </a:prstGeom>
              <a:solidFill>
                <a:srgbClr val="EFBD05"/>
              </a:solidFill>
              <a:ln w="9525">
                <a:noFill/>
                <a:miter lim="800000"/>
                <a:headEnd/>
                <a:tailEnd/>
              </a:ln>
            </p:spPr>
            <p:txBody>
              <a:bodyPr/>
              <a:lstStyle/>
              <a:p>
                <a:endParaRPr lang="en-GB"/>
              </a:p>
            </p:txBody>
          </p:sp>
          <p:pic>
            <p:nvPicPr>
              <p:cNvPr id="46051" name="Picture 1264"/>
              <p:cNvPicPr>
                <a:picLocks noChangeAspect="1" noChangeArrowheads="1"/>
              </p:cNvPicPr>
              <p:nvPr/>
            </p:nvPicPr>
            <p:blipFill>
              <a:blip r:embed="rId665"/>
              <a:srcRect/>
              <a:stretch>
                <a:fillRect/>
              </a:stretch>
            </p:blipFill>
            <p:spPr bwMode="auto">
              <a:xfrm>
                <a:off x="1799" y="3379"/>
                <a:ext cx="443" cy="3"/>
              </a:xfrm>
              <a:prstGeom prst="rect">
                <a:avLst/>
              </a:prstGeom>
              <a:noFill/>
              <a:ln w="9525">
                <a:noFill/>
                <a:miter lim="800000"/>
                <a:headEnd/>
                <a:tailEnd/>
              </a:ln>
            </p:spPr>
          </p:pic>
          <p:sp>
            <p:nvSpPr>
              <p:cNvPr id="46052" name="Rectangle 1265"/>
              <p:cNvSpPr>
                <a:spLocks noChangeArrowheads="1"/>
              </p:cNvSpPr>
              <p:nvPr/>
            </p:nvSpPr>
            <p:spPr bwMode="auto">
              <a:xfrm>
                <a:off x="1799" y="3379"/>
                <a:ext cx="443" cy="3"/>
              </a:xfrm>
              <a:prstGeom prst="rect">
                <a:avLst/>
              </a:prstGeom>
              <a:solidFill>
                <a:srgbClr val="EFBD05"/>
              </a:solidFill>
              <a:ln w="9525">
                <a:noFill/>
                <a:miter lim="800000"/>
                <a:headEnd/>
                <a:tailEnd/>
              </a:ln>
            </p:spPr>
            <p:txBody>
              <a:bodyPr/>
              <a:lstStyle/>
              <a:p>
                <a:endParaRPr lang="en-GB"/>
              </a:p>
            </p:txBody>
          </p:sp>
          <p:sp>
            <p:nvSpPr>
              <p:cNvPr id="46053" name="Rectangle 1266"/>
              <p:cNvSpPr>
                <a:spLocks noChangeArrowheads="1"/>
              </p:cNvSpPr>
              <p:nvPr/>
            </p:nvSpPr>
            <p:spPr bwMode="auto">
              <a:xfrm>
                <a:off x="1799" y="3382"/>
                <a:ext cx="443" cy="3"/>
              </a:xfrm>
              <a:prstGeom prst="rect">
                <a:avLst/>
              </a:prstGeom>
              <a:solidFill>
                <a:srgbClr val="EFBF03"/>
              </a:solidFill>
              <a:ln w="9525">
                <a:noFill/>
                <a:miter lim="800000"/>
                <a:headEnd/>
                <a:tailEnd/>
              </a:ln>
            </p:spPr>
            <p:txBody>
              <a:bodyPr/>
              <a:lstStyle/>
              <a:p>
                <a:endParaRPr lang="en-GB"/>
              </a:p>
            </p:txBody>
          </p:sp>
          <p:pic>
            <p:nvPicPr>
              <p:cNvPr id="46054" name="Picture 1267"/>
              <p:cNvPicPr>
                <a:picLocks noChangeAspect="1" noChangeArrowheads="1"/>
              </p:cNvPicPr>
              <p:nvPr/>
            </p:nvPicPr>
            <p:blipFill>
              <a:blip r:embed="rId666"/>
              <a:srcRect/>
              <a:stretch>
                <a:fillRect/>
              </a:stretch>
            </p:blipFill>
            <p:spPr bwMode="auto">
              <a:xfrm>
                <a:off x="1799" y="3382"/>
                <a:ext cx="443" cy="3"/>
              </a:xfrm>
              <a:prstGeom prst="rect">
                <a:avLst/>
              </a:prstGeom>
              <a:noFill/>
              <a:ln w="9525">
                <a:noFill/>
                <a:miter lim="800000"/>
                <a:headEnd/>
                <a:tailEnd/>
              </a:ln>
            </p:spPr>
          </p:pic>
          <p:sp>
            <p:nvSpPr>
              <p:cNvPr id="46055" name="Rectangle 1268"/>
              <p:cNvSpPr>
                <a:spLocks noChangeArrowheads="1"/>
              </p:cNvSpPr>
              <p:nvPr/>
            </p:nvSpPr>
            <p:spPr bwMode="auto">
              <a:xfrm>
                <a:off x="1799" y="3382"/>
                <a:ext cx="443" cy="3"/>
              </a:xfrm>
              <a:prstGeom prst="rect">
                <a:avLst/>
              </a:prstGeom>
              <a:solidFill>
                <a:srgbClr val="EFBF03"/>
              </a:solidFill>
              <a:ln w="9525">
                <a:noFill/>
                <a:miter lim="800000"/>
                <a:headEnd/>
                <a:tailEnd/>
              </a:ln>
            </p:spPr>
            <p:txBody>
              <a:bodyPr/>
              <a:lstStyle/>
              <a:p>
                <a:endParaRPr lang="en-GB"/>
              </a:p>
            </p:txBody>
          </p:sp>
          <p:sp>
            <p:nvSpPr>
              <p:cNvPr id="46056" name="Rectangle 1269"/>
              <p:cNvSpPr>
                <a:spLocks noChangeArrowheads="1"/>
              </p:cNvSpPr>
              <p:nvPr/>
            </p:nvSpPr>
            <p:spPr bwMode="auto">
              <a:xfrm>
                <a:off x="1799" y="3385"/>
                <a:ext cx="443" cy="6"/>
              </a:xfrm>
              <a:prstGeom prst="rect">
                <a:avLst/>
              </a:prstGeom>
              <a:solidFill>
                <a:srgbClr val="F1BF03"/>
              </a:solidFill>
              <a:ln w="9525">
                <a:noFill/>
                <a:miter lim="800000"/>
                <a:headEnd/>
                <a:tailEnd/>
              </a:ln>
            </p:spPr>
            <p:txBody>
              <a:bodyPr/>
              <a:lstStyle/>
              <a:p>
                <a:endParaRPr lang="en-GB"/>
              </a:p>
            </p:txBody>
          </p:sp>
          <p:pic>
            <p:nvPicPr>
              <p:cNvPr id="46057" name="Picture 1270"/>
              <p:cNvPicPr>
                <a:picLocks noChangeAspect="1" noChangeArrowheads="1"/>
              </p:cNvPicPr>
              <p:nvPr/>
            </p:nvPicPr>
            <p:blipFill>
              <a:blip r:embed="rId667"/>
              <a:srcRect/>
              <a:stretch>
                <a:fillRect/>
              </a:stretch>
            </p:blipFill>
            <p:spPr bwMode="auto">
              <a:xfrm>
                <a:off x="1799" y="3385"/>
                <a:ext cx="443" cy="6"/>
              </a:xfrm>
              <a:prstGeom prst="rect">
                <a:avLst/>
              </a:prstGeom>
              <a:noFill/>
              <a:ln w="9525">
                <a:noFill/>
                <a:miter lim="800000"/>
                <a:headEnd/>
                <a:tailEnd/>
              </a:ln>
            </p:spPr>
          </p:pic>
          <p:sp>
            <p:nvSpPr>
              <p:cNvPr id="46058" name="Rectangle 1271"/>
              <p:cNvSpPr>
                <a:spLocks noChangeArrowheads="1"/>
              </p:cNvSpPr>
              <p:nvPr/>
            </p:nvSpPr>
            <p:spPr bwMode="auto">
              <a:xfrm>
                <a:off x="1799" y="3385"/>
                <a:ext cx="443" cy="6"/>
              </a:xfrm>
              <a:prstGeom prst="rect">
                <a:avLst/>
              </a:prstGeom>
              <a:solidFill>
                <a:srgbClr val="F1BF03"/>
              </a:solidFill>
              <a:ln w="9525">
                <a:noFill/>
                <a:miter lim="800000"/>
                <a:headEnd/>
                <a:tailEnd/>
              </a:ln>
            </p:spPr>
            <p:txBody>
              <a:bodyPr/>
              <a:lstStyle/>
              <a:p>
                <a:endParaRPr lang="en-GB"/>
              </a:p>
            </p:txBody>
          </p:sp>
          <p:sp>
            <p:nvSpPr>
              <p:cNvPr id="46059" name="Rectangle 1272"/>
              <p:cNvSpPr>
                <a:spLocks noChangeArrowheads="1"/>
              </p:cNvSpPr>
              <p:nvPr/>
            </p:nvSpPr>
            <p:spPr bwMode="auto">
              <a:xfrm>
                <a:off x="1799" y="3391"/>
                <a:ext cx="443" cy="6"/>
              </a:xfrm>
              <a:prstGeom prst="rect">
                <a:avLst/>
              </a:prstGeom>
              <a:solidFill>
                <a:srgbClr val="F3BF03"/>
              </a:solidFill>
              <a:ln w="9525">
                <a:noFill/>
                <a:miter lim="800000"/>
                <a:headEnd/>
                <a:tailEnd/>
              </a:ln>
            </p:spPr>
            <p:txBody>
              <a:bodyPr/>
              <a:lstStyle/>
              <a:p>
                <a:endParaRPr lang="en-GB"/>
              </a:p>
            </p:txBody>
          </p:sp>
          <p:pic>
            <p:nvPicPr>
              <p:cNvPr id="46060" name="Picture 1273"/>
              <p:cNvPicPr>
                <a:picLocks noChangeAspect="1" noChangeArrowheads="1"/>
              </p:cNvPicPr>
              <p:nvPr/>
            </p:nvPicPr>
            <p:blipFill>
              <a:blip r:embed="rId668"/>
              <a:srcRect/>
              <a:stretch>
                <a:fillRect/>
              </a:stretch>
            </p:blipFill>
            <p:spPr bwMode="auto">
              <a:xfrm>
                <a:off x="1799" y="3391"/>
                <a:ext cx="443" cy="6"/>
              </a:xfrm>
              <a:prstGeom prst="rect">
                <a:avLst/>
              </a:prstGeom>
              <a:noFill/>
              <a:ln w="9525">
                <a:noFill/>
                <a:miter lim="800000"/>
                <a:headEnd/>
                <a:tailEnd/>
              </a:ln>
            </p:spPr>
          </p:pic>
          <p:sp>
            <p:nvSpPr>
              <p:cNvPr id="46061" name="Rectangle 1274"/>
              <p:cNvSpPr>
                <a:spLocks noChangeArrowheads="1"/>
              </p:cNvSpPr>
              <p:nvPr/>
            </p:nvSpPr>
            <p:spPr bwMode="auto">
              <a:xfrm>
                <a:off x="1799" y="3391"/>
                <a:ext cx="443" cy="6"/>
              </a:xfrm>
              <a:prstGeom prst="rect">
                <a:avLst/>
              </a:prstGeom>
              <a:solidFill>
                <a:srgbClr val="F3BF03"/>
              </a:solidFill>
              <a:ln w="9525">
                <a:noFill/>
                <a:miter lim="800000"/>
                <a:headEnd/>
                <a:tailEnd/>
              </a:ln>
            </p:spPr>
            <p:txBody>
              <a:bodyPr/>
              <a:lstStyle/>
              <a:p>
                <a:endParaRPr lang="en-GB"/>
              </a:p>
            </p:txBody>
          </p:sp>
          <p:sp>
            <p:nvSpPr>
              <p:cNvPr id="46062" name="Rectangle 1275"/>
              <p:cNvSpPr>
                <a:spLocks noChangeArrowheads="1"/>
              </p:cNvSpPr>
              <p:nvPr/>
            </p:nvSpPr>
            <p:spPr bwMode="auto">
              <a:xfrm>
                <a:off x="1799" y="3397"/>
                <a:ext cx="443" cy="3"/>
              </a:xfrm>
              <a:prstGeom prst="rect">
                <a:avLst/>
              </a:prstGeom>
              <a:solidFill>
                <a:srgbClr val="F5BF03"/>
              </a:solidFill>
              <a:ln w="9525">
                <a:noFill/>
                <a:miter lim="800000"/>
                <a:headEnd/>
                <a:tailEnd/>
              </a:ln>
            </p:spPr>
            <p:txBody>
              <a:bodyPr/>
              <a:lstStyle/>
              <a:p>
                <a:endParaRPr lang="en-GB"/>
              </a:p>
            </p:txBody>
          </p:sp>
          <p:pic>
            <p:nvPicPr>
              <p:cNvPr id="46063" name="Picture 1276"/>
              <p:cNvPicPr>
                <a:picLocks noChangeAspect="1" noChangeArrowheads="1"/>
              </p:cNvPicPr>
              <p:nvPr/>
            </p:nvPicPr>
            <p:blipFill>
              <a:blip r:embed="rId669"/>
              <a:srcRect/>
              <a:stretch>
                <a:fillRect/>
              </a:stretch>
            </p:blipFill>
            <p:spPr bwMode="auto">
              <a:xfrm>
                <a:off x="1799" y="3397"/>
                <a:ext cx="443" cy="3"/>
              </a:xfrm>
              <a:prstGeom prst="rect">
                <a:avLst/>
              </a:prstGeom>
              <a:noFill/>
              <a:ln w="9525">
                <a:noFill/>
                <a:miter lim="800000"/>
                <a:headEnd/>
                <a:tailEnd/>
              </a:ln>
            </p:spPr>
          </p:pic>
          <p:sp>
            <p:nvSpPr>
              <p:cNvPr id="46064" name="Rectangle 1277"/>
              <p:cNvSpPr>
                <a:spLocks noChangeArrowheads="1"/>
              </p:cNvSpPr>
              <p:nvPr/>
            </p:nvSpPr>
            <p:spPr bwMode="auto">
              <a:xfrm>
                <a:off x="1799" y="3397"/>
                <a:ext cx="443" cy="3"/>
              </a:xfrm>
              <a:prstGeom prst="rect">
                <a:avLst/>
              </a:prstGeom>
              <a:solidFill>
                <a:srgbClr val="F5BF03"/>
              </a:solidFill>
              <a:ln w="9525">
                <a:noFill/>
                <a:miter lim="800000"/>
                <a:headEnd/>
                <a:tailEnd/>
              </a:ln>
            </p:spPr>
            <p:txBody>
              <a:bodyPr/>
              <a:lstStyle/>
              <a:p>
                <a:endParaRPr lang="en-GB"/>
              </a:p>
            </p:txBody>
          </p:sp>
          <p:sp>
            <p:nvSpPr>
              <p:cNvPr id="46065" name="Rectangle 1278"/>
              <p:cNvSpPr>
                <a:spLocks noChangeArrowheads="1"/>
              </p:cNvSpPr>
              <p:nvPr/>
            </p:nvSpPr>
            <p:spPr bwMode="auto">
              <a:xfrm>
                <a:off x="1799" y="3400"/>
                <a:ext cx="443" cy="2"/>
              </a:xfrm>
              <a:prstGeom prst="rect">
                <a:avLst/>
              </a:prstGeom>
              <a:solidFill>
                <a:srgbClr val="F5BF01"/>
              </a:solidFill>
              <a:ln w="9525">
                <a:noFill/>
                <a:miter lim="800000"/>
                <a:headEnd/>
                <a:tailEnd/>
              </a:ln>
            </p:spPr>
            <p:txBody>
              <a:bodyPr/>
              <a:lstStyle/>
              <a:p>
                <a:endParaRPr lang="en-GB"/>
              </a:p>
            </p:txBody>
          </p:sp>
          <p:pic>
            <p:nvPicPr>
              <p:cNvPr id="46066" name="Picture 1279"/>
              <p:cNvPicPr>
                <a:picLocks noChangeAspect="1" noChangeArrowheads="1"/>
              </p:cNvPicPr>
              <p:nvPr/>
            </p:nvPicPr>
            <p:blipFill>
              <a:blip r:embed="rId670"/>
              <a:srcRect/>
              <a:stretch>
                <a:fillRect/>
              </a:stretch>
            </p:blipFill>
            <p:spPr bwMode="auto">
              <a:xfrm>
                <a:off x="1799" y="3400"/>
                <a:ext cx="443" cy="2"/>
              </a:xfrm>
              <a:prstGeom prst="rect">
                <a:avLst/>
              </a:prstGeom>
              <a:noFill/>
              <a:ln w="9525">
                <a:noFill/>
                <a:miter lim="800000"/>
                <a:headEnd/>
                <a:tailEnd/>
              </a:ln>
            </p:spPr>
          </p:pic>
          <p:sp>
            <p:nvSpPr>
              <p:cNvPr id="46067" name="Rectangle 1280"/>
              <p:cNvSpPr>
                <a:spLocks noChangeArrowheads="1"/>
              </p:cNvSpPr>
              <p:nvPr/>
            </p:nvSpPr>
            <p:spPr bwMode="auto">
              <a:xfrm>
                <a:off x="1799" y="3400"/>
                <a:ext cx="443" cy="2"/>
              </a:xfrm>
              <a:prstGeom prst="rect">
                <a:avLst/>
              </a:prstGeom>
              <a:solidFill>
                <a:srgbClr val="F5BF01"/>
              </a:solidFill>
              <a:ln w="9525">
                <a:noFill/>
                <a:miter lim="800000"/>
                <a:headEnd/>
                <a:tailEnd/>
              </a:ln>
            </p:spPr>
            <p:txBody>
              <a:bodyPr/>
              <a:lstStyle/>
              <a:p>
                <a:endParaRPr lang="en-GB"/>
              </a:p>
            </p:txBody>
          </p:sp>
          <p:sp>
            <p:nvSpPr>
              <p:cNvPr id="46068" name="Rectangle 1281"/>
              <p:cNvSpPr>
                <a:spLocks noChangeArrowheads="1"/>
              </p:cNvSpPr>
              <p:nvPr/>
            </p:nvSpPr>
            <p:spPr bwMode="auto">
              <a:xfrm>
                <a:off x="1799" y="3402"/>
                <a:ext cx="443" cy="6"/>
              </a:xfrm>
              <a:prstGeom prst="rect">
                <a:avLst/>
              </a:prstGeom>
              <a:solidFill>
                <a:srgbClr val="F7BF01"/>
              </a:solidFill>
              <a:ln w="9525">
                <a:noFill/>
                <a:miter lim="800000"/>
                <a:headEnd/>
                <a:tailEnd/>
              </a:ln>
            </p:spPr>
            <p:txBody>
              <a:bodyPr/>
              <a:lstStyle/>
              <a:p>
                <a:endParaRPr lang="en-GB"/>
              </a:p>
            </p:txBody>
          </p:sp>
          <p:pic>
            <p:nvPicPr>
              <p:cNvPr id="46069" name="Picture 1282"/>
              <p:cNvPicPr>
                <a:picLocks noChangeAspect="1" noChangeArrowheads="1"/>
              </p:cNvPicPr>
              <p:nvPr/>
            </p:nvPicPr>
            <p:blipFill>
              <a:blip r:embed="rId671"/>
              <a:srcRect/>
              <a:stretch>
                <a:fillRect/>
              </a:stretch>
            </p:blipFill>
            <p:spPr bwMode="auto">
              <a:xfrm>
                <a:off x="1799" y="3402"/>
                <a:ext cx="443" cy="6"/>
              </a:xfrm>
              <a:prstGeom prst="rect">
                <a:avLst/>
              </a:prstGeom>
              <a:noFill/>
              <a:ln w="9525">
                <a:noFill/>
                <a:miter lim="800000"/>
                <a:headEnd/>
                <a:tailEnd/>
              </a:ln>
            </p:spPr>
          </p:pic>
          <p:sp>
            <p:nvSpPr>
              <p:cNvPr id="46070" name="Rectangle 1283"/>
              <p:cNvSpPr>
                <a:spLocks noChangeArrowheads="1"/>
              </p:cNvSpPr>
              <p:nvPr/>
            </p:nvSpPr>
            <p:spPr bwMode="auto">
              <a:xfrm>
                <a:off x="1799" y="3402"/>
                <a:ext cx="443" cy="6"/>
              </a:xfrm>
              <a:prstGeom prst="rect">
                <a:avLst/>
              </a:prstGeom>
              <a:solidFill>
                <a:srgbClr val="F7BF01"/>
              </a:solidFill>
              <a:ln w="9525">
                <a:noFill/>
                <a:miter lim="800000"/>
                <a:headEnd/>
                <a:tailEnd/>
              </a:ln>
            </p:spPr>
            <p:txBody>
              <a:bodyPr/>
              <a:lstStyle/>
              <a:p>
                <a:endParaRPr lang="en-GB"/>
              </a:p>
            </p:txBody>
          </p:sp>
          <p:sp>
            <p:nvSpPr>
              <p:cNvPr id="46071" name="Rectangle 1284"/>
              <p:cNvSpPr>
                <a:spLocks noChangeArrowheads="1"/>
              </p:cNvSpPr>
              <p:nvPr/>
            </p:nvSpPr>
            <p:spPr bwMode="auto">
              <a:xfrm>
                <a:off x="1799" y="3408"/>
                <a:ext cx="443" cy="6"/>
              </a:xfrm>
              <a:prstGeom prst="rect">
                <a:avLst/>
              </a:prstGeom>
              <a:solidFill>
                <a:srgbClr val="F9BF01"/>
              </a:solidFill>
              <a:ln w="9525">
                <a:noFill/>
                <a:miter lim="800000"/>
                <a:headEnd/>
                <a:tailEnd/>
              </a:ln>
            </p:spPr>
            <p:txBody>
              <a:bodyPr/>
              <a:lstStyle/>
              <a:p>
                <a:endParaRPr lang="en-GB"/>
              </a:p>
            </p:txBody>
          </p:sp>
          <p:pic>
            <p:nvPicPr>
              <p:cNvPr id="46072" name="Picture 1285"/>
              <p:cNvPicPr>
                <a:picLocks noChangeAspect="1" noChangeArrowheads="1"/>
              </p:cNvPicPr>
              <p:nvPr/>
            </p:nvPicPr>
            <p:blipFill>
              <a:blip r:embed="rId672"/>
              <a:srcRect/>
              <a:stretch>
                <a:fillRect/>
              </a:stretch>
            </p:blipFill>
            <p:spPr bwMode="auto">
              <a:xfrm>
                <a:off x="1799" y="3408"/>
                <a:ext cx="443" cy="6"/>
              </a:xfrm>
              <a:prstGeom prst="rect">
                <a:avLst/>
              </a:prstGeom>
              <a:noFill/>
              <a:ln w="9525">
                <a:noFill/>
                <a:miter lim="800000"/>
                <a:headEnd/>
                <a:tailEnd/>
              </a:ln>
            </p:spPr>
          </p:pic>
          <p:sp>
            <p:nvSpPr>
              <p:cNvPr id="46073" name="Rectangle 1286"/>
              <p:cNvSpPr>
                <a:spLocks noChangeArrowheads="1"/>
              </p:cNvSpPr>
              <p:nvPr/>
            </p:nvSpPr>
            <p:spPr bwMode="auto">
              <a:xfrm>
                <a:off x="1799" y="3408"/>
                <a:ext cx="443" cy="6"/>
              </a:xfrm>
              <a:prstGeom prst="rect">
                <a:avLst/>
              </a:prstGeom>
              <a:solidFill>
                <a:srgbClr val="F9BF01"/>
              </a:solidFill>
              <a:ln w="9525">
                <a:noFill/>
                <a:miter lim="800000"/>
                <a:headEnd/>
                <a:tailEnd/>
              </a:ln>
            </p:spPr>
            <p:txBody>
              <a:bodyPr/>
              <a:lstStyle/>
              <a:p>
                <a:endParaRPr lang="en-GB"/>
              </a:p>
            </p:txBody>
          </p:sp>
          <p:sp>
            <p:nvSpPr>
              <p:cNvPr id="46074" name="Rectangle 1287"/>
              <p:cNvSpPr>
                <a:spLocks noChangeArrowheads="1"/>
              </p:cNvSpPr>
              <p:nvPr/>
            </p:nvSpPr>
            <p:spPr bwMode="auto">
              <a:xfrm>
                <a:off x="1799" y="3414"/>
                <a:ext cx="443" cy="6"/>
              </a:xfrm>
              <a:prstGeom prst="rect">
                <a:avLst/>
              </a:prstGeom>
              <a:solidFill>
                <a:srgbClr val="FBBF01"/>
              </a:solidFill>
              <a:ln w="9525">
                <a:noFill/>
                <a:miter lim="800000"/>
                <a:headEnd/>
                <a:tailEnd/>
              </a:ln>
            </p:spPr>
            <p:txBody>
              <a:bodyPr/>
              <a:lstStyle/>
              <a:p>
                <a:endParaRPr lang="en-GB"/>
              </a:p>
            </p:txBody>
          </p:sp>
          <p:pic>
            <p:nvPicPr>
              <p:cNvPr id="46075" name="Picture 1288"/>
              <p:cNvPicPr>
                <a:picLocks noChangeAspect="1" noChangeArrowheads="1"/>
              </p:cNvPicPr>
              <p:nvPr/>
            </p:nvPicPr>
            <p:blipFill>
              <a:blip r:embed="rId673"/>
              <a:srcRect/>
              <a:stretch>
                <a:fillRect/>
              </a:stretch>
            </p:blipFill>
            <p:spPr bwMode="auto">
              <a:xfrm>
                <a:off x="1799" y="3414"/>
                <a:ext cx="443" cy="6"/>
              </a:xfrm>
              <a:prstGeom prst="rect">
                <a:avLst/>
              </a:prstGeom>
              <a:noFill/>
              <a:ln w="9525">
                <a:noFill/>
                <a:miter lim="800000"/>
                <a:headEnd/>
                <a:tailEnd/>
              </a:ln>
            </p:spPr>
          </p:pic>
          <p:sp>
            <p:nvSpPr>
              <p:cNvPr id="46076" name="Rectangle 1289"/>
              <p:cNvSpPr>
                <a:spLocks noChangeArrowheads="1"/>
              </p:cNvSpPr>
              <p:nvPr/>
            </p:nvSpPr>
            <p:spPr bwMode="auto">
              <a:xfrm>
                <a:off x="1799" y="3414"/>
                <a:ext cx="443" cy="6"/>
              </a:xfrm>
              <a:prstGeom prst="rect">
                <a:avLst/>
              </a:prstGeom>
              <a:solidFill>
                <a:srgbClr val="FBBF01"/>
              </a:solidFill>
              <a:ln w="9525">
                <a:noFill/>
                <a:miter lim="800000"/>
                <a:headEnd/>
                <a:tailEnd/>
              </a:ln>
            </p:spPr>
            <p:txBody>
              <a:bodyPr/>
              <a:lstStyle/>
              <a:p>
                <a:endParaRPr lang="en-GB"/>
              </a:p>
            </p:txBody>
          </p:sp>
          <p:sp>
            <p:nvSpPr>
              <p:cNvPr id="46077" name="Rectangle 1290"/>
              <p:cNvSpPr>
                <a:spLocks noChangeArrowheads="1"/>
              </p:cNvSpPr>
              <p:nvPr/>
            </p:nvSpPr>
            <p:spPr bwMode="auto">
              <a:xfrm>
                <a:off x="1799" y="3420"/>
                <a:ext cx="443" cy="5"/>
              </a:xfrm>
              <a:prstGeom prst="rect">
                <a:avLst/>
              </a:prstGeom>
              <a:solidFill>
                <a:srgbClr val="FDBF00"/>
              </a:solidFill>
              <a:ln w="9525">
                <a:noFill/>
                <a:miter lim="800000"/>
                <a:headEnd/>
                <a:tailEnd/>
              </a:ln>
            </p:spPr>
            <p:txBody>
              <a:bodyPr/>
              <a:lstStyle/>
              <a:p>
                <a:endParaRPr lang="en-GB"/>
              </a:p>
            </p:txBody>
          </p:sp>
          <p:pic>
            <p:nvPicPr>
              <p:cNvPr id="46078" name="Picture 1291"/>
              <p:cNvPicPr>
                <a:picLocks noChangeAspect="1" noChangeArrowheads="1"/>
              </p:cNvPicPr>
              <p:nvPr/>
            </p:nvPicPr>
            <p:blipFill>
              <a:blip r:embed="rId674"/>
              <a:srcRect/>
              <a:stretch>
                <a:fillRect/>
              </a:stretch>
            </p:blipFill>
            <p:spPr bwMode="auto">
              <a:xfrm>
                <a:off x="1799" y="3420"/>
                <a:ext cx="443" cy="5"/>
              </a:xfrm>
              <a:prstGeom prst="rect">
                <a:avLst/>
              </a:prstGeom>
              <a:noFill/>
              <a:ln w="9525">
                <a:noFill/>
                <a:miter lim="800000"/>
                <a:headEnd/>
                <a:tailEnd/>
              </a:ln>
            </p:spPr>
          </p:pic>
          <p:sp>
            <p:nvSpPr>
              <p:cNvPr id="46079" name="Rectangle 1292"/>
              <p:cNvSpPr>
                <a:spLocks noChangeArrowheads="1"/>
              </p:cNvSpPr>
              <p:nvPr/>
            </p:nvSpPr>
            <p:spPr bwMode="auto">
              <a:xfrm>
                <a:off x="1799" y="3420"/>
                <a:ext cx="443" cy="5"/>
              </a:xfrm>
              <a:prstGeom prst="rect">
                <a:avLst/>
              </a:prstGeom>
              <a:solidFill>
                <a:srgbClr val="FDBF00"/>
              </a:solidFill>
              <a:ln w="9525">
                <a:noFill/>
                <a:miter lim="800000"/>
                <a:headEnd/>
                <a:tailEnd/>
              </a:ln>
            </p:spPr>
            <p:txBody>
              <a:bodyPr/>
              <a:lstStyle/>
              <a:p>
                <a:endParaRPr lang="en-GB"/>
              </a:p>
            </p:txBody>
          </p:sp>
          <p:sp>
            <p:nvSpPr>
              <p:cNvPr id="46080" name="Rectangle 1293"/>
              <p:cNvSpPr>
                <a:spLocks noChangeArrowheads="1"/>
              </p:cNvSpPr>
              <p:nvPr/>
            </p:nvSpPr>
            <p:spPr bwMode="auto">
              <a:xfrm>
                <a:off x="1799" y="3425"/>
                <a:ext cx="443" cy="7"/>
              </a:xfrm>
              <a:prstGeom prst="rect">
                <a:avLst/>
              </a:prstGeom>
              <a:solidFill>
                <a:srgbClr val="FFBF00"/>
              </a:solidFill>
              <a:ln w="9525">
                <a:noFill/>
                <a:miter lim="800000"/>
                <a:headEnd/>
                <a:tailEnd/>
              </a:ln>
            </p:spPr>
            <p:txBody>
              <a:bodyPr/>
              <a:lstStyle/>
              <a:p>
                <a:endParaRPr lang="en-GB"/>
              </a:p>
            </p:txBody>
          </p:sp>
          <p:pic>
            <p:nvPicPr>
              <p:cNvPr id="46081" name="Picture 1294"/>
              <p:cNvPicPr>
                <a:picLocks noChangeAspect="1" noChangeArrowheads="1"/>
              </p:cNvPicPr>
              <p:nvPr/>
            </p:nvPicPr>
            <p:blipFill>
              <a:blip r:embed="rId675"/>
              <a:srcRect/>
              <a:stretch>
                <a:fillRect/>
              </a:stretch>
            </p:blipFill>
            <p:spPr bwMode="auto">
              <a:xfrm>
                <a:off x="1799" y="3425"/>
                <a:ext cx="443" cy="7"/>
              </a:xfrm>
              <a:prstGeom prst="rect">
                <a:avLst/>
              </a:prstGeom>
              <a:noFill/>
              <a:ln w="9525">
                <a:noFill/>
                <a:miter lim="800000"/>
                <a:headEnd/>
                <a:tailEnd/>
              </a:ln>
            </p:spPr>
          </p:pic>
          <p:sp>
            <p:nvSpPr>
              <p:cNvPr id="46082" name="Rectangle 1295"/>
              <p:cNvSpPr>
                <a:spLocks noChangeArrowheads="1"/>
              </p:cNvSpPr>
              <p:nvPr/>
            </p:nvSpPr>
            <p:spPr bwMode="auto">
              <a:xfrm>
                <a:off x="1799" y="3425"/>
                <a:ext cx="443" cy="7"/>
              </a:xfrm>
              <a:prstGeom prst="rect">
                <a:avLst/>
              </a:prstGeom>
              <a:solidFill>
                <a:srgbClr val="FFBF00"/>
              </a:solidFill>
              <a:ln w="9525">
                <a:noFill/>
                <a:miter lim="800000"/>
                <a:headEnd/>
                <a:tailEnd/>
              </a:ln>
            </p:spPr>
            <p:txBody>
              <a:bodyPr/>
              <a:lstStyle/>
              <a:p>
                <a:endParaRPr lang="en-GB"/>
              </a:p>
            </p:txBody>
          </p:sp>
          <p:sp>
            <p:nvSpPr>
              <p:cNvPr id="46083" name="Rectangle 1296"/>
              <p:cNvSpPr>
                <a:spLocks noChangeArrowheads="1"/>
              </p:cNvSpPr>
              <p:nvPr/>
            </p:nvSpPr>
            <p:spPr bwMode="auto">
              <a:xfrm>
                <a:off x="1799" y="3432"/>
                <a:ext cx="443" cy="8"/>
              </a:xfrm>
              <a:prstGeom prst="rect">
                <a:avLst/>
              </a:prstGeom>
              <a:solidFill>
                <a:srgbClr val="FFBD00"/>
              </a:solidFill>
              <a:ln w="9525">
                <a:noFill/>
                <a:miter lim="800000"/>
                <a:headEnd/>
                <a:tailEnd/>
              </a:ln>
            </p:spPr>
            <p:txBody>
              <a:bodyPr/>
              <a:lstStyle/>
              <a:p>
                <a:endParaRPr lang="en-GB"/>
              </a:p>
            </p:txBody>
          </p:sp>
          <p:pic>
            <p:nvPicPr>
              <p:cNvPr id="46084" name="Picture 1297"/>
              <p:cNvPicPr>
                <a:picLocks noChangeAspect="1" noChangeArrowheads="1"/>
              </p:cNvPicPr>
              <p:nvPr/>
            </p:nvPicPr>
            <p:blipFill>
              <a:blip r:embed="rId676"/>
              <a:srcRect/>
              <a:stretch>
                <a:fillRect/>
              </a:stretch>
            </p:blipFill>
            <p:spPr bwMode="auto">
              <a:xfrm>
                <a:off x="1799" y="3432"/>
                <a:ext cx="443" cy="8"/>
              </a:xfrm>
              <a:prstGeom prst="rect">
                <a:avLst/>
              </a:prstGeom>
              <a:noFill/>
              <a:ln w="9525">
                <a:noFill/>
                <a:miter lim="800000"/>
                <a:headEnd/>
                <a:tailEnd/>
              </a:ln>
            </p:spPr>
          </p:pic>
          <p:sp>
            <p:nvSpPr>
              <p:cNvPr id="46085" name="Rectangle 1298"/>
              <p:cNvSpPr>
                <a:spLocks noChangeArrowheads="1"/>
              </p:cNvSpPr>
              <p:nvPr/>
            </p:nvSpPr>
            <p:spPr bwMode="auto">
              <a:xfrm>
                <a:off x="1799" y="3432"/>
                <a:ext cx="443" cy="8"/>
              </a:xfrm>
              <a:prstGeom prst="rect">
                <a:avLst/>
              </a:prstGeom>
              <a:solidFill>
                <a:srgbClr val="FFBD00"/>
              </a:solidFill>
              <a:ln w="9525">
                <a:noFill/>
                <a:miter lim="800000"/>
                <a:headEnd/>
                <a:tailEnd/>
              </a:ln>
            </p:spPr>
            <p:txBody>
              <a:bodyPr/>
              <a:lstStyle/>
              <a:p>
                <a:endParaRPr lang="en-GB"/>
              </a:p>
            </p:txBody>
          </p:sp>
          <p:sp>
            <p:nvSpPr>
              <p:cNvPr id="46086" name="Rectangle 1299"/>
              <p:cNvSpPr>
                <a:spLocks noChangeArrowheads="1"/>
              </p:cNvSpPr>
              <p:nvPr/>
            </p:nvSpPr>
            <p:spPr bwMode="auto">
              <a:xfrm>
                <a:off x="1799" y="3440"/>
                <a:ext cx="443" cy="7"/>
              </a:xfrm>
              <a:prstGeom prst="rect">
                <a:avLst/>
              </a:prstGeom>
              <a:solidFill>
                <a:srgbClr val="FFBB00"/>
              </a:solidFill>
              <a:ln w="9525">
                <a:noFill/>
                <a:miter lim="800000"/>
                <a:headEnd/>
                <a:tailEnd/>
              </a:ln>
            </p:spPr>
            <p:txBody>
              <a:bodyPr/>
              <a:lstStyle/>
              <a:p>
                <a:endParaRPr lang="en-GB"/>
              </a:p>
            </p:txBody>
          </p:sp>
          <p:pic>
            <p:nvPicPr>
              <p:cNvPr id="46087" name="Picture 1300"/>
              <p:cNvPicPr>
                <a:picLocks noChangeAspect="1" noChangeArrowheads="1"/>
              </p:cNvPicPr>
              <p:nvPr/>
            </p:nvPicPr>
            <p:blipFill>
              <a:blip r:embed="rId677"/>
              <a:srcRect/>
              <a:stretch>
                <a:fillRect/>
              </a:stretch>
            </p:blipFill>
            <p:spPr bwMode="auto">
              <a:xfrm>
                <a:off x="1799" y="3440"/>
                <a:ext cx="443" cy="7"/>
              </a:xfrm>
              <a:prstGeom prst="rect">
                <a:avLst/>
              </a:prstGeom>
              <a:noFill/>
              <a:ln w="9525">
                <a:noFill/>
                <a:miter lim="800000"/>
                <a:headEnd/>
                <a:tailEnd/>
              </a:ln>
            </p:spPr>
          </p:pic>
          <p:sp>
            <p:nvSpPr>
              <p:cNvPr id="46088" name="Rectangle 1301"/>
              <p:cNvSpPr>
                <a:spLocks noChangeArrowheads="1"/>
              </p:cNvSpPr>
              <p:nvPr/>
            </p:nvSpPr>
            <p:spPr bwMode="auto">
              <a:xfrm>
                <a:off x="1799" y="3440"/>
                <a:ext cx="443" cy="7"/>
              </a:xfrm>
              <a:prstGeom prst="rect">
                <a:avLst/>
              </a:prstGeom>
              <a:solidFill>
                <a:srgbClr val="FFBB00"/>
              </a:solidFill>
              <a:ln w="9525">
                <a:noFill/>
                <a:miter lim="800000"/>
                <a:headEnd/>
                <a:tailEnd/>
              </a:ln>
            </p:spPr>
            <p:txBody>
              <a:bodyPr/>
              <a:lstStyle/>
              <a:p>
                <a:endParaRPr lang="en-GB"/>
              </a:p>
            </p:txBody>
          </p:sp>
          <p:sp>
            <p:nvSpPr>
              <p:cNvPr id="46089" name="Rectangle 1302"/>
              <p:cNvSpPr>
                <a:spLocks noChangeArrowheads="1"/>
              </p:cNvSpPr>
              <p:nvPr/>
            </p:nvSpPr>
            <p:spPr bwMode="auto">
              <a:xfrm>
                <a:off x="1799" y="3447"/>
                <a:ext cx="443" cy="8"/>
              </a:xfrm>
              <a:prstGeom prst="rect">
                <a:avLst/>
              </a:prstGeom>
              <a:solidFill>
                <a:srgbClr val="FFB900"/>
              </a:solidFill>
              <a:ln w="9525">
                <a:noFill/>
                <a:miter lim="800000"/>
                <a:headEnd/>
                <a:tailEnd/>
              </a:ln>
            </p:spPr>
            <p:txBody>
              <a:bodyPr/>
              <a:lstStyle/>
              <a:p>
                <a:endParaRPr lang="en-GB"/>
              </a:p>
            </p:txBody>
          </p:sp>
          <p:pic>
            <p:nvPicPr>
              <p:cNvPr id="46090" name="Picture 1303"/>
              <p:cNvPicPr>
                <a:picLocks noChangeAspect="1" noChangeArrowheads="1"/>
              </p:cNvPicPr>
              <p:nvPr/>
            </p:nvPicPr>
            <p:blipFill>
              <a:blip r:embed="rId678"/>
              <a:srcRect/>
              <a:stretch>
                <a:fillRect/>
              </a:stretch>
            </p:blipFill>
            <p:spPr bwMode="auto">
              <a:xfrm>
                <a:off x="1799" y="3447"/>
                <a:ext cx="443" cy="8"/>
              </a:xfrm>
              <a:prstGeom prst="rect">
                <a:avLst/>
              </a:prstGeom>
              <a:noFill/>
              <a:ln w="9525">
                <a:noFill/>
                <a:miter lim="800000"/>
                <a:headEnd/>
                <a:tailEnd/>
              </a:ln>
            </p:spPr>
          </p:pic>
          <p:sp>
            <p:nvSpPr>
              <p:cNvPr id="46091" name="Rectangle 1304"/>
              <p:cNvSpPr>
                <a:spLocks noChangeArrowheads="1"/>
              </p:cNvSpPr>
              <p:nvPr/>
            </p:nvSpPr>
            <p:spPr bwMode="auto">
              <a:xfrm>
                <a:off x="1799" y="3447"/>
                <a:ext cx="443" cy="8"/>
              </a:xfrm>
              <a:prstGeom prst="rect">
                <a:avLst/>
              </a:prstGeom>
              <a:solidFill>
                <a:srgbClr val="FFB900"/>
              </a:solidFill>
              <a:ln w="9525">
                <a:noFill/>
                <a:miter lim="800000"/>
                <a:headEnd/>
                <a:tailEnd/>
              </a:ln>
            </p:spPr>
            <p:txBody>
              <a:bodyPr/>
              <a:lstStyle/>
              <a:p>
                <a:endParaRPr lang="en-GB"/>
              </a:p>
            </p:txBody>
          </p:sp>
          <p:sp>
            <p:nvSpPr>
              <p:cNvPr id="46092" name="Rectangle 1305"/>
              <p:cNvSpPr>
                <a:spLocks noChangeArrowheads="1"/>
              </p:cNvSpPr>
              <p:nvPr/>
            </p:nvSpPr>
            <p:spPr bwMode="auto">
              <a:xfrm>
                <a:off x="1799" y="3455"/>
                <a:ext cx="443" cy="9"/>
              </a:xfrm>
              <a:prstGeom prst="rect">
                <a:avLst/>
              </a:prstGeom>
              <a:solidFill>
                <a:srgbClr val="FFB700"/>
              </a:solidFill>
              <a:ln w="9525">
                <a:noFill/>
                <a:miter lim="800000"/>
                <a:headEnd/>
                <a:tailEnd/>
              </a:ln>
            </p:spPr>
            <p:txBody>
              <a:bodyPr/>
              <a:lstStyle/>
              <a:p>
                <a:endParaRPr lang="en-GB"/>
              </a:p>
            </p:txBody>
          </p:sp>
          <p:pic>
            <p:nvPicPr>
              <p:cNvPr id="46093" name="Picture 1306"/>
              <p:cNvPicPr>
                <a:picLocks noChangeAspect="1" noChangeArrowheads="1"/>
              </p:cNvPicPr>
              <p:nvPr/>
            </p:nvPicPr>
            <p:blipFill>
              <a:blip r:embed="rId679"/>
              <a:srcRect/>
              <a:stretch>
                <a:fillRect/>
              </a:stretch>
            </p:blipFill>
            <p:spPr bwMode="auto">
              <a:xfrm>
                <a:off x="1799" y="3455"/>
                <a:ext cx="443" cy="9"/>
              </a:xfrm>
              <a:prstGeom prst="rect">
                <a:avLst/>
              </a:prstGeom>
              <a:noFill/>
              <a:ln w="9525">
                <a:noFill/>
                <a:miter lim="800000"/>
                <a:headEnd/>
                <a:tailEnd/>
              </a:ln>
            </p:spPr>
          </p:pic>
          <p:sp>
            <p:nvSpPr>
              <p:cNvPr id="46094" name="Rectangle 1307"/>
              <p:cNvSpPr>
                <a:spLocks noChangeArrowheads="1"/>
              </p:cNvSpPr>
              <p:nvPr/>
            </p:nvSpPr>
            <p:spPr bwMode="auto">
              <a:xfrm>
                <a:off x="1799" y="3455"/>
                <a:ext cx="443" cy="9"/>
              </a:xfrm>
              <a:prstGeom prst="rect">
                <a:avLst/>
              </a:prstGeom>
              <a:solidFill>
                <a:srgbClr val="FFB700"/>
              </a:solidFill>
              <a:ln w="9525">
                <a:noFill/>
                <a:miter lim="800000"/>
                <a:headEnd/>
                <a:tailEnd/>
              </a:ln>
            </p:spPr>
            <p:txBody>
              <a:bodyPr/>
              <a:lstStyle/>
              <a:p>
                <a:endParaRPr lang="en-GB"/>
              </a:p>
            </p:txBody>
          </p:sp>
          <p:sp>
            <p:nvSpPr>
              <p:cNvPr id="46095" name="Rectangle 1308"/>
              <p:cNvSpPr>
                <a:spLocks noChangeArrowheads="1"/>
              </p:cNvSpPr>
              <p:nvPr/>
            </p:nvSpPr>
            <p:spPr bwMode="auto">
              <a:xfrm>
                <a:off x="1799" y="3464"/>
                <a:ext cx="443" cy="7"/>
              </a:xfrm>
              <a:prstGeom prst="rect">
                <a:avLst/>
              </a:prstGeom>
              <a:solidFill>
                <a:srgbClr val="FFB500"/>
              </a:solidFill>
              <a:ln w="9525">
                <a:noFill/>
                <a:miter lim="800000"/>
                <a:headEnd/>
                <a:tailEnd/>
              </a:ln>
            </p:spPr>
            <p:txBody>
              <a:bodyPr/>
              <a:lstStyle/>
              <a:p>
                <a:endParaRPr lang="en-GB"/>
              </a:p>
            </p:txBody>
          </p:sp>
          <p:pic>
            <p:nvPicPr>
              <p:cNvPr id="46096" name="Picture 1309"/>
              <p:cNvPicPr>
                <a:picLocks noChangeAspect="1" noChangeArrowheads="1"/>
              </p:cNvPicPr>
              <p:nvPr/>
            </p:nvPicPr>
            <p:blipFill>
              <a:blip r:embed="rId680"/>
              <a:srcRect/>
              <a:stretch>
                <a:fillRect/>
              </a:stretch>
            </p:blipFill>
            <p:spPr bwMode="auto">
              <a:xfrm>
                <a:off x="1799" y="3464"/>
                <a:ext cx="443" cy="7"/>
              </a:xfrm>
              <a:prstGeom prst="rect">
                <a:avLst/>
              </a:prstGeom>
              <a:noFill/>
              <a:ln w="9525">
                <a:noFill/>
                <a:miter lim="800000"/>
                <a:headEnd/>
                <a:tailEnd/>
              </a:ln>
            </p:spPr>
          </p:pic>
          <p:sp>
            <p:nvSpPr>
              <p:cNvPr id="46097" name="Rectangle 1310"/>
              <p:cNvSpPr>
                <a:spLocks noChangeArrowheads="1"/>
              </p:cNvSpPr>
              <p:nvPr/>
            </p:nvSpPr>
            <p:spPr bwMode="auto">
              <a:xfrm>
                <a:off x="1799" y="3464"/>
                <a:ext cx="443" cy="7"/>
              </a:xfrm>
              <a:prstGeom prst="rect">
                <a:avLst/>
              </a:prstGeom>
              <a:solidFill>
                <a:srgbClr val="FFB500"/>
              </a:solidFill>
              <a:ln w="9525">
                <a:noFill/>
                <a:miter lim="800000"/>
                <a:headEnd/>
                <a:tailEnd/>
              </a:ln>
            </p:spPr>
            <p:txBody>
              <a:bodyPr/>
              <a:lstStyle/>
              <a:p>
                <a:endParaRPr lang="en-GB"/>
              </a:p>
            </p:txBody>
          </p:sp>
          <p:sp>
            <p:nvSpPr>
              <p:cNvPr id="46098" name="Rectangle 1311"/>
              <p:cNvSpPr>
                <a:spLocks noChangeArrowheads="1"/>
              </p:cNvSpPr>
              <p:nvPr/>
            </p:nvSpPr>
            <p:spPr bwMode="auto">
              <a:xfrm>
                <a:off x="1799" y="3471"/>
                <a:ext cx="443" cy="7"/>
              </a:xfrm>
              <a:prstGeom prst="rect">
                <a:avLst/>
              </a:prstGeom>
              <a:solidFill>
                <a:srgbClr val="FFB300"/>
              </a:solidFill>
              <a:ln w="9525">
                <a:noFill/>
                <a:miter lim="800000"/>
                <a:headEnd/>
                <a:tailEnd/>
              </a:ln>
            </p:spPr>
            <p:txBody>
              <a:bodyPr/>
              <a:lstStyle/>
              <a:p>
                <a:endParaRPr lang="en-GB"/>
              </a:p>
            </p:txBody>
          </p:sp>
          <p:pic>
            <p:nvPicPr>
              <p:cNvPr id="46099" name="Picture 1312"/>
              <p:cNvPicPr>
                <a:picLocks noChangeAspect="1" noChangeArrowheads="1"/>
              </p:cNvPicPr>
              <p:nvPr/>
            </p:nvPicPr>
            <p:blipFill>
              <a:blip r:embed="rId681"/>
              <a:srcRect/>
              <a:stretch>
                <a:fillRect/>
              </a:stretch>
            </p:blipFill>
            <p:spPr bwMode="auto">
              <a:xfrm>
                <a:off x="1799" y="3471"/>
                <a:ext cx="443" cy="7"/>
              </a:xfrm>
              <a:prstGeom prst="rect">
                <a:avLst/>
              </a:prstGeom>
              <a:noFill/>
              <a:ln w="9525">
                <a:noFill/>
                <a:miter lim="800000"/>
                <a:headEnd/>
                <a:tailEnd/>
              </a:ln>
            </p:spPr>
          </p:pic>
          <p:sp>
            <p:nvSpPr>
              <p:cNvPr id="46100" name="Rectangle 1313"/>
              <p:cNvSpPr>
                <a:spLocks noChangeArrowheads="1"/>
              </p:cNvSpPr>
              <p:nvPr/>
            </p:nvSpPr>
            <p:spPr bwMode="auto">
              <a:xfrm>
                <a:off x="1799" y="3471"/>
                <a:ext cx="443" cy="7"/>
              </a:xfrm>
              <a:prstGeom prst="rect">
                <a:avLst/>
              </a:prstGeom>
              <a:solidFill>
                <a:srgbClr val="FFB300"/>
              </a:solidFill>
              <a:ln w="9525">
                <a:noFill/>
                <a:miter lim="800000"/>
                <a:headEnd/>
                <a:tailEnd/>
              </a:ln>
            </p:spPr>
            <p:txBody>
              <a:bodyPr/>
              <a:lstStyle/>
              <a:p>
                <a:endParaRPr lang="en-GB"/>
              </a:p>
            </p:txBody>
          </p:sp>
          <p:sp>
            <p:nvSpPr>
              <p:cNvPr id="46101" name="Rectangle 1314"/>
              <p:cNvSpPr>
                <a:spLocks noChangeArrowheads="1"/>
              </p:cNvSpPr>
              <p:nvPr/>
            </p:nvSpPr>
            <p:spPr bwMode="auto">
              <a:xfrm>
                <a:off x="1799" y="3478"/>
                <a:ext cx="443" cy="9"/>
              </a:xfrm>
              <a:prstGeom prst="rect">
                <a:avLst/>
              </a:prstGeom>
              <a:solidFill>
                <a:srgbClr val="FFB100"/>
              </a:solidFill>
              <a:ln w="9525">
                <a:noFill/>
                <a:miter lim="800000"/>
                <a:headEnd/>
                <a:tailEnd/>
              </a:ln>
            </p:spPr>
            <p:txBody>
              <a:bodyPr/>
              <a:lstStyle/>
              <a:p>
                <a:endParaRPr lang="en-GB"/>
              </a:p>
            </p:txBody>
          </p:sp>
          <p:pic>
            <p:nvPicPr>
              <p:cNvPr id="46102" name="Picture 1315"/>
              <p:cNvPicPr>
                <a:picLocks noChangeAspect="1" noChangeArrowheads="1"/>
              </p:cNvPicPr>
              <p:nvPr/>
            </p:nvPicPr>
            <p:blipFill>
              <a:blip r:embed="rId682"/>
              <a:srcRect/>
              <a:stretch>
                <a:fillRect/>
              </a:stretch>
            </p:blipFill>
            <p:spPr bwMode="auto">
              <a:xfrm>
                <a:off x="1799" y="3478"/>
                <a:ext cx="443" cy="9"/>
              </a:xfrm>
              <a:prstGeom prst="rect">
                <a:avLst/>
              </a:prstGeom>
              <a:noFill/>
              <a:ln w="9525">
                <a:noFill/>
                <a:miter lim="800000"/>
                <a:headEnd/>
                <a:tailEnd/>
              </a:ln>
            </p:spPr>
          </p:pic>
          <p:sp>
            <p:nvSpPr>
              <p:cNvPr id="46103" name="Rectangle 1316"/>
              <p:cNvSpPr>
                <a:spLocks noChangeArrowheads="1"/>
              </p:cNvSpPr>
              <p:nvPr/>
            </p:nvSpPr>
            <p:spPr bwMode="auto">
              <a:xfrm>
                <a:off x="1799" y="3478"/>
                <a:ext cx="443" cy="9"/>
              </a:xfrm>
              <a:prstGeom prst="rect">
                <a:avLst/>
              </a:prstGeom>
              <a:solidFill>
                <a:srgbClr val="FFB100"/>
              </a:solidFill>
              <a:ln w="9525">
                <a:noFill/>
                <a:miter lim="800000"/>
                <a:headEnd/>
                <a:tailEnd/>
              </a:ln>
            </p:spPr>
            <p:txBody>
              <a:bodyPr/>
              <a:lstStyle/>
              <a:p>
                <a:endParaRPr lang="en-GB"/>
              </a:p>
            </p:txBody>
          </p:sp>
          <p:sp>
            <p:nvSpPr>
              <p:cNvPr id="46104" name="Rectangle 1317"/>
              <p:cNvSpPr>
                <a:spLocks noChangeArrowheads="1"/>
              </p:cNvSpPr>
              <p:nvPr/>
            </p:nvSpPr>
            <p:spPr bwMode="auto">
              <a:xfrm>
                <a:off x="1799" y="3487"/>
                <a:ext cx="443" cy="7"/>
              </a:xfrm>
              <a:prstGeom prst="rect">
                <a:avLst/>
              </a:prstGeom>
              <a:solidFill>
                <a:srgbClr val="FFAF00"/>
              </a:solidFill>
              <a:ln w="9525">
                <a:noFill/>
                <a:miter lim="800000"/>
                <a:headEnd/>
                <a:tailEnd/>
              </a:ln>
            </p:spPr>
            <p:txBody>
              <a:bodyPr/>
              <a:lstStyle/>
              <a:p>
                <a:endParaRPr lang="en-GB"/>
              </a:p>
            </p:txBody>
          </p:sp>
          <p:pic>
            <p:nvPicPr>
              <p:cNvPr id="46105" name="Picture 1318"/>
              <p:cNvPicPr>
                <a:picLocks noChangeAspect="1" noChangeArrowheads="1"/>
              </p:cNvPicPr>
              <p:nvPr/>
            </p:nvPicPr>
            <p:blipFill>
              <a:blip r:embed="rId683"/>
              <a:srcRect/>
              <a:stretch>
                <a:fillRect/>
              </a:stretch>
            </p:blipFill>
            <p:spPr bwMode="auto">
              <a:xfrm>
                <a:off x="1799" y="3487"/>
                <a:ext cx="443" cy="7"/>
              </a:xfrm>
              <a:prstGeom prst="rect">
                <a:avLst/>
              </a:prstGeom>
              <a:noFill/>
              <a:ln w="9525">
                <a:noFill/>
                <a:miter lim="800000"/>
                <a:headEnd/>
                <a:tailEnd/>
              </a:ln>
            </p:spPr>
          </p:pic>
          <p:sp>
            <p:nvSpPr>
              <p:cNvPr id="46106" name="Rectangle 1319"/>
              <p:cNvSpPr>
                <a:spLocks noChangeArrowheads="1"/>
              </p:cNvSpPr>
              <p:nvPr/>
            </p:nvSpPr>
            <p:spPr bwMode="auto">
              <a:xfrm>
                <a:off x="1799" y="3487"/>
                <a:ext cx="443" cy="7"/>
              </a:xfrm>
              <a:prstGeom prst="rect">
                <a:avLst/>
              </a:prstGeom>
              <a:solidFill>
                <a:srgbClr val="FFAF00"/>
              </a:solidFill>
              <a:ln w="9525">
                <a:noFill/>
                <a:miter lim="800000"/>
                <a:headEnd/>
                <a:tailEnd/>
              </a:ln>
            </p:spPr>
            <p:txBody>
              <a:bodyPr/>
              <a:lstStyle/>
              <a:p>
                <a:endParaRPr lang="en-GB"/>
              </a:p>
            </p:txBody>
          </p:sp>
          <p:sp>
            <p:nvSpPr>
              <p:cNvPr id="46107" name="Rectangle 1320"/>
              <p:cNvSpPr>
                <a:spLocks noChangeArrowheads="1"/>
              </p:cNvSpPr>
              <p:nvPr/>
            </p:nvSpPr>
            <p:spPr bwMode="auto">
              <a:xfrm>
                <a:off x="1799" y="3494"/>
                <a:ext cx="443" cy="8"/>
              </a:xfrm>
              <a:prstGeom prst="rect">
                <a:avLst/>
              </a:prstGeom>
              <a:solidFill>
                <a:srgbClr val="FFAD00"/>
              </a:solidFill>
              <a:ln w="9525">
                <a:noFill/>
                <a:miter lim="800000"/>
                <a:headEnd/>
                <a:tailEnd/>
              </a:ln>
            </p:spPr>
            <p:txBody>
              <a:bodyPr/>
              <a:lstStyle/>
              <a:p>
                <a:endParaRPr lang="en-GB"/>
              </a:p>
            </p:txBody>
          </p:sp>
          <p:pic>
            <p:nvPicPr>
              <p:cNvPr id="46108" name="Picture 1321"/>
              <p:cNvPicPr>
                <a:picLocks noChangeAspect="1" noChangeArrowheads="1"/>
              </p:cNvPicPr>
              <p:nvPr/>
            </p:nvPicPr>
            <p:blipFill>
              <a:blip r:embed="rId684"/>
              <a:srcRect/>
              <a:stretch>
                <a:fillRect/>
              </a:stretch>
            </p:blipFill>
            <p:spPr bwMode="auto">
              <a:xfrm>
                <a:off x="1799" y="3494"/>
                <a:ext cx="443" cy="8"/>
              </a:xfrm>
              <a:prstGeom prst="rect">
                <a:avLst/>
              </a:prstGeom>
              <a:noFill/>
              <a:ln w="9525">
                <a:noFill/>
                <a:miter lim="800000"/>
                <a:headEnd/>
                <a:tailEnd/>
              </a:ln>
            </p:spPr>
          </p:pic>
          <p:sp>
            <p:nvSpPr>
              <p:cNvPr id="46109" name="Rectangle 1322"/>
              <p:cNvSpPr>
                <a:spLocks noChangeArrowheads="1"/>
              </p:cNvSpPr>
              <p:nvPr/>
            </p:nvSpPr>
            <p:spPr bwMode="auto">
              <a:xfrm>
                <a:off x="1799" y="3494"/>
                <a:ext cx="443" cy="8"/>
              </a:xfrm>
              <a:prstGeom prst="rect">
                <a:avLst/>
              </a:prstGeom>
              <a:solidFill>
                <a:srgbClr val="FFAD00"/>
              </a:solidFill>
              <a:ln w="9525">
                <a:noFill/>
                <a:miter lim="800000"/>
                <a:headEnd/>
                <a:tailEnd/>
              </a:ln>
            </p:spPr>
            <p:txBody>
              <a:bodyPr/>
              <a:lstStyle/>
              <a:p>
                <a:endParaRPr lang="en-GB"/>
              </a:p>
            </p:txBody>
          </p:sp>
          <p:sp>
            <p:nvSpPr>
              <p:cNvPr id="46110" name="Rectangle 1323"/>
              <p:cNvSpPr>
                <a:spLocks noChangeArrowheads="1"/>
              </p:cNvSpPr>
              <p:nvPr/>
            </p:nvSpPr>
            <p:spPr bwMode="auto">
              <a:xfrm>
                <a:off x="1799" y="3502"/>
                <a:ext cx="443" cy="8"/>
              </a:xfrm>
              <a:prstGeom prst="rect">
                <a:avLst/>
              </a:prstGeom>
              <a:solidFill>
                <a:srgbClr val="FFAB00"/>
              </a:solidFill>
              <a:ln w="9525">
                <a:noFill/>
                <a:miter lim="800000"/>
                <a:headEnd/>
                <a:tailEnd/>
              </a:ln>
            </p:spPr>
            <p:txBody>
              <a:bodyPr/>
              <a:lstStyle/>
              <a:p>
                <a:endParaRPr lang="en-GB"/>
              </a:p>
            </p:txBody>
          </p:sp>
          <p:pic>
            <p:nvPicPr>
              <p:cNvPr id="46111" name="Picture 1324"/>
              <p:cNvPicPr>
                <a:picLocks noChangeAspect="1" noChangeArrowheads="1"/>
              </p:cNvPicPr>
              <p:nvPr/>
            </p:nvPicPr>
            <p:blipFill>
              <a:blip r:embed="rId685"/>
              <a:srcRect/>
              <a:stretch>
                <a:fillRect/>
              </a:stretch>
            </p:blipFill>
            <p:spPr bwMode="auto">
              <a:xfrm>
                <a:off x="1799" y="3502"/>
                <a:ext cx="443" cy="8"/>
              </a:xfrm>
              <a:prstGeom prst="rect">
                <a:avLst/>
              </a:prstGeom>
              <a:noFill/>
              <a:ln w="9525">
                <a:noFill/>
                <a:miter lim="800000"/>
                <a:headEnd/>
                <a:tailEnd/>
              </a:ln>
            </p:spPr>
          </p:pic>
          <p:sp>
            <p:nvSpPr>
              <p:cNvPr id="46112" name="Rectangle 1325"/>
              <p:cNvSpPr>
                <a:spLocks noChangeArrowheads="1"/>
              </p:cNvSpPr>
              <p:nvPr/>
            </p:nvSpPr>
            <p:spPr bwMode="auto">
              <a:xfrm>
                <a:off x="1799" y="3502"/>
                <a:ext cx="443" cy="8"/>
              </a:xfrm>
              <a:prstGeom prst="rect">
                <a:avLst/>
              </a:prstGeom>
              <a:solidFill>
                <a:srgbClr val="FFAB00"/>
              </a:solidFill>
              <a:ln w="9525">
                <a:noFill/>
                <a:miter lim="800000"/>
                <a:headEnd/>
                <a:tailEnd/>
              </a:ln>
            </p:spPr>
            <p:txBody>
              <a:bodyPr/>
              <a:lstStyle/>
              <a:p>
                <a:endParaRPr lang="en-GB"/>
              </a:p>
            </p:txBody>
          </p:sp>
          <p:sp>
            <p:nvSpPr>
              <p:cNvPr id="46113" name="Rectangle 1326"/>
              <p:cNvSpPr>
                <a:spLocks noChangeArrowheads="1"/>
              </p:cNvSpPr>
              <p:nvPr/>
            </p:nvSpPr>
            <p:spPr bwMode="auto">
              <a:xfrm>
                <a:off x="1799" y="3510"/>
                <a:ext cx="443" cy="8"/>
              </a:xfrm>
              <a:prstGeom prst="rect">
                <a:avLst/>
              </a:prstGeom>
              <a:solidFill>
                <a:srgbClr val="FFA900"/>
              </a:solidFill>
              <a:ln w="9525">
                <a:noFill/>
                <a:miter lim="800000"/>
                <a:headEnd/>
                <a:tailEnd/>
              </a:ln>
            </p:spPr>
            <p:txBody>
              <a:bodyPr/>
              <a:lstStyle/>
              <a:p>
                <a:endParaRPr lang="en-GB"/>
              </a:p>
            </p:txBody>
          </p:sp>
          <p:pic>
            <p:nvPicPr>
              <p:cNvPr id="46114" name="Picture 1327"/>
              <p:cNvPicPr>
                <a:picLocks noChangeAspect="1" noChangeArrowheads="1"/>
              </p:cNvPicPr>
              <p:nvPr/>
            </p:nvPicPr>
            <p:blipFill>
              <a:blip r:embed="rId686"/>
              <a:srcRect/>
              <a:stretch>
                <a:fillRect/>
              </a:stretch>
            </p:blipFill>
            <p:spPr bwMode="auto">
              <a:xfrm>
                <a:off x="1799" y="3510"/>
                <a:ext cx="443" cy="8"/>
              </a:xfrm>
              <a:prstGeom prst="rect">
                <a:avLst/>
              </a:prstGeom>
              <a:noFill/>
              <a:ln w="9525">
                <a:noFill/>
                <a:miter lim="800000"/>
                <a:headEnd/>
                <a:tailEnd/>
              </a:ln>
            </p:spPr>
          </p:pic>
          <p:sp>
            <p:nvSpPr>
              <p:cNvPr id="46115" name="Rectangle 1328"/>
              <p:cNvSpPr>
                <a:spLocks noChangeArrowheads="1"/>
              </p:cNvSpPr>
              <p:nvPr/>
            </p:nvSpPr>
            <p:spPr bwMode="auto">
              <a:xfrm>
                <a:off x="1799" y="3510"/>
                <a:ext cx="443" cy="8"/>
              </a:xfrm>
              <a:prstGeom prst="rect">
                <a:avLst/>
              </a:prstGeom>
              <a:solidFill>
                <a:srgbClr val="FFA900"/>
              </a:solidFill>
              <a:ln w="9525">
                <a:noFill/>
                <a:miter lim="800000"/>
                <a:headEnd/>
                <a:tailEnd/>
              </a:ln>
            </p:spPr>
            <p:txBody>
              <a:bodyPr/>
              <a:lstStyle/>
              <a:p>
                <a:endParaRPr lang="en-GB"/>
              </a:p>
            </p:txBody>
          </p:sp>
          <p:sp>
            <p:nvSpPr>
              <p:cNvPr id="46116" name="Rectangle 1329"/>
              <p:cNvSpPr>
                <a:spLocks noChangeArrowheads="1"/>
              </p:cNvSpPr>
              <p:nvPr/>
            </p:nvSpPr>
            <p:spPr bwMode="auto">
              <a:xfrm>
                <a:off x="1799" y="3518"/>
                <a:ext cx="443" cy="7"/>
              </a:xfrm>
              <a:prstGeom prst="rect">
                <a:avLst/>
              </a:prstGeom>
              <a:solidFill>
                <a:srgbClr val="FFA700"/>
              </a:solidFill>
              <a:ln w="9525">
                <a:noFill/>
                <a:miter lim="800000"/>
                <a:headEnd/>
                <a:tailEnd/>
              </a:ln>
            </p:spPr>
            <p:txBody>
              <a:bodyPr/>
              <a:lstStyle/>
              <a:p>
                <a:endParaRPr lang="en-GB"/>
              </a:p>
            </p:txBody>
          </p:sp>
          <p:pic>
            <p:nvPicPr>
              <p:cNvPr id="46117" name="Picture 1330"/>
              <p:cNvPicPr>
                <a:picLocks noChangeAspect="1" noChangeArrowheads="1"/>
              </p:cNvPicPr>
              <p:nvPr/>
            </p:nvPicPr>
            <p:blipFill>
              <a:blip r:embed="rId687"/>
              <a:srcRect/>
              <a:stretch>
                <a:fillRect/>
              </a:stretch>
            </p:blipFill>
            <p:spPr bwMode="auto">
              <a:xfrm>
                <a:off x="1799" y="3518"/>
                <a:ext cx="443" cy="7"/>
              </a:xfrm>
              <a:prstGeom prst="rect">
                <a:avLst/>
              </a:prstGeom>
              <a:noFill/>
              <a:ln w="9525">
                <a:noFill/>
                <a:miter lim="800000"/>
                <a:headEnd/>
                <a:tailEnd/>
              </a:ln>
            </p:spPr>
          </p:pic>
          <p:sp>
            <p:nvSpPr>
              <p:cNvPr id="46118" name="Rectangle 1331"/>
              <p:cNvSpPr>
                <a:spLocks noChangeArrowheads="1"/>
              </p:cNvSpPr>
              <p:nvPr/>
            </p:nvSpPr>
            <p:spPr bwMode="auto">
              <a:xfrm>
                <a:off x="1799" y="3518"/>
                <a:ext cx="443" cy="7"/>
              </a:xfrm>
              <a:prstGeom prst="rect">
                <a:avLst/>
              </a:prstGeom>
              <a:solidFill>
                <a:srgbClr val="FFA700"/>
              </a:solidFill>
              <a:ln w="9525">
                <a:noFill/>
                <a:miter lim="800000"/>
                <a:headEnd/>
                <a:tailEnd/>
              </a:ln>
            </p:spPr>
            <p:txBody>
              <a:bodyPr/>
              <a:lstStyle/>
              <a:p>
                <a:endParaRPr lang="en-GB"/>
              </a:p>
            </p:txBody>
          </p:sp>
          <p:sp>
            <p:nvSpPr>
              <p:cNvPr id="46119" name="Rectangle 1332"/>
              <p:cNvSpPr>
                <a:spLocks noChangeArrowheads="1"/>
              </p:cNvSpPr>
              <p:nvPr/>
            </p:nvSpPr>
            <p:spPr bwMode="auto">
              <a:xfrm>
                <a:off x="1799" y="3525"/>
                <a:ext cx="443" cy="8"/>
              </a:xfrm>
              <a:prstGeom prst="rect">
                <a:avLst/>
              </a:prstGeom>
              <a:solidFill>
                <a:srgbClr val="FFA500"/>
              </a:solidFill>
              <a:ln w="9525">
                <a:noFill/>
                <a:miter lim="800000"/>
                <a:headEnd/>
                <a:tailEnd/>
              </a:ln>
            </p:spPr>
            <p:txBody>
              <a:bodyPr/>
              <a:lstStyle/>
              <a:p>
                <a:endParaRPr lang="en-GB"/>
              </a:p>
            </p:txBody>
          </p:sp>
          <p:pic>
            <p:nvPicPr>
              <p:cNvPr id="46120" name="Picture 1333"/>
              <p:cNvPicPr>
                <a:picLocks noChangeAspect="1" noChangeArrowheads="1"/>
              </p:cNvPicPr>
              <p:nvPr/>
            </p:nvPicPr>
            <p:blipFill>
              <a:blip r:embed="rId688"/>
              <a:srcRect/>
              <a:stretch>
                <a:fillRect/>
              </a:stretch>
            </p:blipFill>
            <p:spPr bwMode="auto">
              <a:xfrm>
                <a:off x="1799" y="3525"/>
                <a:ext cx="443" cy="8"/>
              </a:xfrm>
              <a:prstGeom prst="rect">
                <a:avLst/>
              </a:prstGeom>
              <a:noFill/>
              <a:ln w="9525">
                <a:noFill/>
                <a:miter lim="800000"/>
                <a:headEnd/>
                <a:tailEnd/>
              </a:ln>
            </p:spPr>
          </p:pic>
          <p:sp>
            <p:nvSpPr>
              <p:cNvPr id="46121" name="Rectangle 1334"/>
              <p:cNvSpPr>
                <a:spLocks noChangeArrowheads="1"/>
              </p:cNvSpPr>
              <p:nvPr/>
            </p:nvSpPr>
            <p:spPr bwMode="auto">
              <a:xfrm>
                <a:off x="1799" y="3525"/>
                <a:ext cx="443" cy="8"/>
              </a:xfrm>
              <a:prstGeom prst="rect">
                <a:avLst/>
              </a:prstGeom>
              <a:solidFill>
                <a:srgbClr val="FFA500"/>
              </a:solidFill>
              <a:ln w="9525">
                <a:noFill/>
                <a:miter lim="800000"/>
                <a:headEnd/>
                <a:tailEnd/>
              </a:ln>
            </p:spPr>
            <p:txBody>
              <a:bodyPr/>
              <a:lstStyle/>
              <a:p>
                <a:endParaRPr lang="en-GB"/>
              </a:p>
            </p:txBody>
          </p:sp>
          <p:sp>
            <p:nvSpPr>
              <p:cNvPr id="46122" name="Rectangle 1335"/>
              <p:cNvSpPr>
                <a:spLocks noChangeArrowheads="1"/>
              </p:cNvSpPr>
              <p:nvPr/>
            </p:nvSpPr>
            <p:spPr bwMode="auto">
              <a:xfrm>
                <a:off x="1799" y="3533"/>
                <a:ext cx="443" cy="8"/>
              </a:xfrm>
              <a:prstGeom prst="rect">
                <a:avLst/>
              </a:prstGeom>
              <a:solidFill>
                <a:srgbClr val="FFA300"/>
              </a:solidFill>
              <a:ln w="9525">
                <a:noFill/>
                <a:miter lim="800000"/>
                <a:headEnd/>
                <a:tailEnd/>
              </a:ln>
            </p:spPr>
            <p:txBody>
              <a:bodyPr/>
              <a:lstStyle/>
              <a:p>
                <a:endParaRPr lang="en-GB"/>
              </a:p>
            </p:txBody>
          </p:sp>
          <p:pic>
            <p:nvPicPr>
              <p:cNvPr id="46123" name="Picture 1336"/>
              <p:cNvPicPr>
                <a:picLocks noChangeAspect="1" noChangeArrowheads="1"/>
              </p:cNvPicPr>
              <p:nvPr/>
            </p:nvPicPr>
            <p:blipFill>
              <a:blip r:embed="rId689"/>
              <a:srcRect/>
              <a:stretch>
                <a:fillRect/>
              </a:stretch>
            </p:blipFill>
            <p:spPr bwMode="auto">
              <a:xfrm>
                <a:off x="1799" y="3533"/>
                <a:ext cx="443" cy="8"/>
              </a:xfrm>
              <a:prstGeom prst="rect">
                <a:avLst/>
              </a:prstGeom>
              <a:noFill/>
              <a:ln w="9525">
                <a:noFill/>
                <a:miter lim="800000"/>
                <a:headEnd/>
                <a:tailEnd/>
              </a:ln>
            </p:spPr>
          </p:pic>
          <p:sp>
            <p:nvSpPr>
              <p:cNvPr id="46124" name="Rectangle 1337"/>
              <p:cNvSpPr>
                <a:spLocks noChangeArrowheads="1"/>
              </p:cNvSpPr>
              <p:nvPr/>
            </p:nvSpPr>
            <p:spPr bwMode="auto">
              <a:xfrm>
                <a:off x="1799" y="3533"/>
                <a:ext cx="443" cy="8"/>
              </a:xfrm>
              <a:prstGeom prst="rect">
                <a:avLst/>
              </a:prstGeom>
              <a:solidFill>
                <a:srgbClr val="FFA300"/>
              </a:solidFill>
              <a:ln w="9525">
                <a:noFill/>
                <a:miter lim="800000"/>
                <a:headEnd/>
                <a:tailEnd/>
              </a:ln>
            </p:spPr>
            <p:txBody>
              <a:bodyPr/>
              <a:lstStyle/>
              <a:p>
                <a:endParaRPr lang="en-GB"/>
              </a:p>
            </p:txBody>
          </p:sp>
          <p:sp>
            <p:nvSpPr>
              <p:cNvPr id="46125" name="Rectangle 1338"/>
              <p:cNvSpPr>
                <a:spLocks noChangeArrowheads="1"/>
              </p:cNvSpPr>
              <p:nvPr/>
            </p:nvSpPr>
            <p:spPr bwMode="auto">
              <a:xfrm>
                <a:off x="1799" y="3541"/>
                <a:ext cx="443" cy="7"/>
              </a:xfrm>
              <a:prstGeom prst="rect">
                <a:avLst/>
              </a:prstGeom>
              <a:solidFill>
                <a:srgbClr val="FFA100"/>
              </a:solidFill>
              <a:ln w="9525">
                <a:noFill/>
                <a:miter lim="800000"/>
                <a:headEnd/>
                <a:tailEnd/>
              </a:ln>
            </p:spPr>
            <p:txBody>
              <a:bodyPr/>
              <a:lstStyle/>
              <a:p>
                <a:endParaRPr lang="en-GB"/>
              </a:p>
            </p:txBody>
          </p:sp>
          <p:pic>
            <p:nvPicPr>
              <p:cNvPr id="46126" name="Picture 1339"/>
              <p:cNvPicPr>
                <a:picLocks noChangeAspect="1" noChangeArrowheads="1"/>
              </p:cNvPicPr>
              <p:nvPr/>
            </p:nvPicPr>
            <p:blipFill>
              <a:blip r:embed="rId690"/>
              <a:srcRect/>
              <a:stretch>
                <a:fillRect/>
              </a:stretch>
            </p:blipFill>
            <p:spPr bwMode="auto">
              <a:xfrm>
                <a:off x="1799" y="3541"/>
                <a:ext cx="443" cy="7"/>
              </a:xfrm>
              <a:prstGeom prst="rect">
                <a:avLst/>
              </a:prstGeom>
              <a:noFill/>
              <a:ln w="9525">
                <a:noFill/>
                <a:miter lim="800000"/>
                <a:headEnd/>
                <a:tailEnd/>
              </a:ln>
            </p:spPr>
          </p:pic>
          <p:sp>
            <p:nvSpPr>
              <p:cNvPr id="46127" name="Rectangle 1340"/>
              <p:cNvSpPr>
                <a:spLocks noChangeArrowheads="1"/>
              </p:cNvSpPr>
              <p:nvPr/>
            </p:nvSpPr>
            <p:spPr bwMode="auto">
              <a:xfrm>
                <a:off x="1799" y="3541"/>
                <a:ext cx="443" cy="7"/>
              </a:xfrm>
              <a:prstGeom prst="rect">
                <a:avLst/>
              </a:prstGeom>
              <a:solidFill>
                <a:srgbClr val="FFA100"/>
              </a:solidFill>
              <a:ln w="9525">
                <a:noFill/>
                <a:miter lim="800000"/>
                <a:headEnd/>
                <a:tailEnd/>
              </a:ln>
            </p:spPr>
            <p:txBody>
              <a:bodyPr/>
              <a:lstStyle/>
              <a:p>
                <a:endParaRPr lang="en-GB"/>
              </a:p>
            </p:txBody>
          </p:sp>
          <p:sp>
            <p:nvSpPr>
              <p:cNvPr id="46128" name="Rectangle 1341"/>
              <p:cNvSpPr>
                <a:spLocks noChangeArrowheads="1"/>
              </p:cNvSpPr>
              <p:nvPr/>
            </p:nvSpPr>
            <p:spPr bwMode="auto">
              <a:xfrm>
                <a:off x="1799" y="3548"/>
                <a:ext cx="443" cy="8"/>
              </a:xfrm>
              <a:prstGeom prst="rect">
                <a:avLst/>
              </a:prstGeom>
              <a:solidFill>
                <a:srgbClr val="FF9F00"/>
              </a:solidFill>
              <a:ln w="9525">
                <a:noFill/>
                <a:miter lim="800000"/>
                <a:headEnd/>
                <a:tailEnd/>
              </a:ln>
            </p:spPr>
            <p:txBody>
              <a:bodyPr/>
              <a:lstStyle/>
              <a:p>
                <a:endParaRPr lang="en-GB"/>
              </a:p>
            </p:txBody>
          </p:sp>
          <p:pic>
            <p:nvPicPr>
              <p:cNvPr id="46129" name="Picture 1342"/>
              <p:cNvPicPr>
                <a:picLocks noChangeAspect="1" noChangeArrowheads="1"/>
              </p:cNvPicPr>
              <p:nvPr/>
            </p:nvPicPr>
            <p:blipFill>
              <a:blip r:embed="rId691"/>
              <a:srcRect/>
              <a:stretch>
                <a:fillRect/>
              </a:stretch>
            </p:blipFill>
            <p:spPr bwMode="auto">
              <a:xfrm>
                <a:off x="1799" y="3548"/>
                <a:ext cx="443" cy="8"/>
              </a:xfrm>
              <a:prstGeom prst="rect">
                <a:avLst/>
              </a:prstGeom>
              <a:noFill/>
              <a:ln w="9525">
                <a:noFill/>
                <a:miter lim="800000"/>
                <a:headEnd/>
                <a:tailEnd/>
              </a:ln>
            </p:spPr>
          </p:pic>
          <p:sp>
            <p:nvSpPr>
              <p:cNvPr id="46130" name="Rectangle 1343"/>
              <p:cNvSpPr>
                <a:spLocks noChangeArrowheads="1"/>
              </p:cNvSpPr>
              <p:nvPr/>
            </p:nvSpPr>
            <p:spPr bwMode="auto">
              <a:xfrm>
                <a:off x="1799" y="3548"/>
                <a:ext cx="443" cy="8"/>
              </a:xfrm>
              <a:prstGeom prst="rect">
                <a:avLst/>
              </a:prstGeom>
              <a:solidFill>
                <a:srgbClr val="FF9F00"/>
              </a:solidFill>
              <a:ln w="9525">
                <a:noFill/>
                <a:miter lim="800000"/>
                <a:headEnd/>
                <a:tailEnd/>
              </a:ln>
            </p:spPr>
            <p:txBody>
              <a:bodyPr/>
              <a:lstStyle/>
              <a:p>
                <a:endParaRPr lang="en-GB"/>
              </a:p>
            </p:txBody>
          </p:sp>
          <p:sp>
            <p:nvSpPr>
              <p:cNvPr id="46131" name="Rectangle 1344"/>
              <p:cNvSpPr>
                <a:spLocks noChangeArrowheads="1"/>
              </p:cNvSpPr>
              <p:nvPr/>
            </p:nvSpPr>
            <p:spPr bwMode="auto">
              <a:xfrm>
                <a:off x="1799" y="3556"/>
                <a:ext cx="443" cy="8"/>
              </a:xfrm>
              <a:prstGeom prst="rect">
                <a:avLst/>
              </a:prstGeom>
              <a:solidFill>
                <a:srgbClr val="FF9D00"/>
              </a:solidFill>
              <a:ln w="9525">
                <a:noFill/>
                <a:miter lim="800000"/>
                <a:headEnd/>
                <a:tailEnd/>
              </a:ln>
            </p:spPr>
            <p:txBody>
              <a:bodyPr/>
              <a:lstStyle/>
              <a:p>
                <a:endParaRPr lang="en-GB"/>
              </a:p>
            </p:txBody>
          </p:sp>
          <p:pic>
            <p:nvPicPr>
              <p:cNvPr id="46132" name="Picture 1345"/>
              <p:cNvPicPr>
                <a:picLocks noChangeAspect="1" noChangeArrowheads="1"/>
              </p:cNvPicPr>
              <p:nvPr/>
            </p:nvPicPr>
            <p:blipFill>
              <a:blip r:embed="rId692"/>
              <a:srcRect/>
              <a:stretch>
                <a:fillRect/>
              </a:stretch>
            </p:blipFill>
            <p:spPr bwMode="auto">
              <a:xfrm>
                <a:off x="1799" y="3556"/>
                <a:ext cx="443" cy="8"/>
              </a:xfrm>
              <a:prstGeom prst="rect">
                <a:avLst/>
              </a:prstGeom>
              <a:noFill/>
              <a:ln w="9525">
                <a:noFill/>
                <a:miter lim="800000"/>
                <a:headEnd/>
                <a:tailEnd/>
              </a:ln>
            </p:spPr>
          </p:pic>
          <p:sp>
            <p:nvSpPr>
              <p:cNvPr id="46133" name="Rectangle 1346"/>
              <p:cNvSpPr>
                <a:spLocks noChangeArrowheads="1"/>
              </p:cNvSpPr>
              <p:nvPr/>
            </p:nvSpPr>
            <p:spPr bwMode="auto">
              <a:xfrm>
                <a:off x="1799" y="3556"/>
                <a:ext cx="443" cy="8"/>
              </a:xfrm>
              <a:prstGeom prst="rect">
                <a:avLst/>
              </a:prstGeom>
              <a:solidFill>
                <a:srgbClr val="FF9D00"/>
              </a:solidFill>
              <a:ln w="9525">
                <a:noFill/>
                <a:miter lim="800000"/>
                <a:headEnd/>
                <a:tailEnd/>
              </a:ln>
            </p:spPr>
            <p:txBody>
              <a:bodyPr/>
              <a:lstStyle/>
              <a:p>
                <a:endParaRPr lang="en-GB"/>
              </a:p>
            </p:txBody>
          </p:sp>
          <p:sp>
            <p:nvSpPr>
              <p:cNvPr id="46134" name="Rectangle 1347"/>
              <p:cNvSpPr>
                <a:spLocks noChangeArrowheads="1"/>
              </p:cNvSpPr>
              <p:nvPr/>
            </p:nvSpPr>
            <p:spPr bwMode="auto">
              <a:xfrm>
                <a:off x="1799" y="3564"/>
                <a:ext cx="443" cy="7"/>
              </a:xfrm>
              <a:prstGeom prst="rect">
                <a:avLst/>
              </a:prstGeom>
              <a:solidFill>
                <a:srgbClr val="FF9B00"/>
              </a:solidFill>
              <a:ln w="9525">
                <a:noFill/>
                <a:miter lim="800000"/>
                <a:headEnd/>
                <a:tailEnd/>
              </a:ln>
            </p:spPr>
            <p:txBody>
              <a:bodyPr/>
              <a:lstStyle/>
              <a:p>
                <a:endParaRPr lang="en-GB"/>
              </a:p>
            </p:txBody>
          </p:sp>
          <p:pic>
            <p:nvPicPr>
              <p:cNvPr id="46135" name="Picture 1348"/>
              <p:cNvPicPr>
                <a:picLocks noChangeAspect="1" noChangeArrowheads="1"/>
              </p:cNvPicPr>
              <p:nvPr/>
            </p:nvPicPr>
            <p:blipFill>
              <a:blip r:embed="rId693"/>
              <a:srcRect/>
              <a:stretch>
                <a:fillRect/>
              </a:stretch>
            </p:blipFill>
            <p:spPr bwMode="auto">
              <a:xfrm>
                <a:off x="1799" y="3564"/>
                <a:ext cx="443" cy="7"/>
              </a:xfrm>
              <a:prstGeom prst="rect">
                <a:avLst/>
              </a:prstGeom>
              <a:noFill/>
              <a:ln w="9525">
                <a:noFill/>
                <a:miter lim="800000"/>
                <a:headEnd/>
                <a:tailEnd/>
              </a:ln>
            </p:spPr>
          </p:pic>
          <p:sp>
            <p:nvSpPr>
              <p:cNvPr id="46136" name="Rectangle 1349"/>
              <p:cNvSpPr>
                <a:spLocks noChangeArrowheads="1"/>
              </p:cNvSpPr>
              <p:nvPr/>
            </p:nvSpPr>
            <p:spPr bwMode="auto">
              <a:xfrm>
                <a:off x="1799" y="3564"/>
                <a:ext cx="443" cy="7"/>
              </a:xfrm>
              <a:prstGeom prst="rect">
                <a:avLst/>
              </a:prstGeom>
              <a:solidFill>
                <a:srgbClr val="FF9B00"/>
              </a:solidFill>
              <a:ln w="9525">
                <a:noFill/>
                <a:miter lim="800000"/>
                <a:headEnd/>
                <a:tailEnd/>
              </a:ln>
            </p:spPr>
            <p:txBody>
              <a:bodyPr/>
              <a:lstStyle/>
              <a:p>
                <a:endParaRPr lang="en-GB"/>
              </a:p>
            </p:txBody>
          </p:sp>
          <p:sp>
            <p:nvSpPr>
              <p:cNvPr id="46137" name="Rectangle 1350"/>
              <p:cNvSpPr>
                <a:spLocks noChangeArrowheads="1"/>
              </p:cNvSpPr>
              <p:nvPr/>
            </p:nvSpPr>
            <p:spPr bwMode="auto">
              <a:xfrm>
                <a:off x="1799" y="3571"/>
                <a:ext cx="443" cy="9"/>
              </a:xfrm>
              <a:prstGeom prst="rect">
                <a:avLst/>
              </a:prstGeom>
              <a:solidFill>
                <a:srgbClr val="FF9900"/>
              </a:solidFill>
              <a:ln w="9525">
                <a:noFill/>
                <a:miter lim="800000"/>
                <a:headEnd/>
                <a:tailEnd/>
              </a:ln>
            </p:spPr>
            <p:txBody>
              <a:bodyPr/>
              <a:lstStyle/>
              <a:p>
                <a:endParaRPr lang="en-GB"/>
              </a:p>
            </p:txBody>
          </p:sp>
          <p:pic>
            <p:nvPicPr>
              <p:cNvPr id="46138" name="Picture 1351"/>
              <p:cNvPicPr>
                <a:picLocks noChangeAspect="1" noChangeArrowheads="1"/>
              </p:cNvPicPr>
              <p:nvPr/>
            </p:nvPicPr>
            <p:blipFill>
              <a:blip r:embed="rId694"/>
              <a:srcRect/>
              <a:stretch>
                <a:fillRect/>
              </a:stretch>
            </p:blipFill>
            <p:spPr bwMode="auto">
              <a:xfrm>
                <a:off x="1799" y="3571"/>
                <a:ext cx="443" cy="9"/>
              </a:xfrm>
              <a:prstGeom prst="rect">
                <a:avLst/>
              </a:prstGeom>
              <a:noFill/>
              <a:ln w="9525">
                <a:noFill/>
                <a:miter lim="800000"/>
                <a:headEnd/>
                <a:tailEnd/>
              </a:ln>
            </p:spPr>
          </p:pic>
          <p:sp>
            <p:nvSpPr>
              <p:cNvPr id="46139" name="Rectangle 1352"/>
              <p:cNvSpPr>
                <a:spLocks noChangeArrowheads="1"/>
              </p:cNvSpPr>
              <p:nvPr/>
            </p:nvSpPr>
            <p:spPr bwMode="auto">
              <a:xfrm>
                <a:off x="1799" y="3571"/>
                <a:ext cx="443" cy="9"/>
              </a:xfrm>
              <a:prstGeom prst="rect">
                <a:avLst/>
              </a:prstGeom>
              <a:solidFill>
                <a:srgbClr val="FF9900"/>
              </a:solidFill>
              <a:ln w="9525">
                <a:noFill/>
                <a:miter lim="800000"/>
                <a:headEnd/>
                <a:tailEnd/>
              </a:ln>
            </p:spPr>
            <p:txBody>
              <a:bodyPr/>
              <a:lstStyle/>
              <a:p>
                <a:endParaRPr lang="en-GB"/>
              </a:p>
            </p:txBody>
          </p:sp>
          <p:sp>
            <p:nvSpPr>
              <p:cNvPr id="46140" name="Rectangle 1353"/>
              <p:cNvSpPr>
                <a:spLocks noChangeArrowheads="1"/>
              </p:cNvSpPr>
              <p:nvPr/>
            </p:nvSpPr>
            <p:spPr bwMode="auto">
              <a:xfrm>
                <a:off x="1799" y="3580"/>
                <a:ext cx="443" cy="8"/>
              </a:xfrm>
              <a:prstGeom prst="rect">
                <a:avLst/>
              </a:prstGeom>
              <a:solidFill>
                <a:srgbClr val="FF9700"/>
              </a:solidFill>
              <a:ln w="9525">
                <a:noFill/>
                <a:miter lim="800000"/>
                <a:headEnd/>
                <a:tailEnd/>
              </a:ln>
            </p:spPr>
            <p:txBody>
              <a:bodyPr/>
              <a:lstStyle/>
              <a:p>
                <a:endParaRPr lang="en-GB"/>
              </a:p>
            </p:txBody>
          </p:sp>
          <p:pic>
            <p:nvPicPr>
              <p:cNvPr id="46141" name="Picture 1354"/>
              <p:cNvPicPr>
                <a:picLocks noChangeAspect="1" noChangeArrowheads="1"/>
              </p:cNvPicPr>
              <p:nvPr/>
            </p:nvPicPr>
            <p:blipFill>
              <a:blip r:embed="rId695"/>
              <a:srcRect/>
              <a:stretch>
                <a:fillRect/>
              </a:stretch>
            </p:blipFill>
            <p:spPr bwMode="auto">
              <a:xfrm>
                <a:off x="1799" y="3580"/>
                <a:ext cx="443" cy="8"/>
              </a:xfrm>
              <a:prstGeom prst="rect">
                <a:avLst/>
              </a:prstGeom>
              <a:noFill/>
              <a:ln w="9525">
                <a:noFill/>
                <a:miter lim="800000"/>
                <a:headEnd/>
                <a:tailEnd/>
              </a:ln>
            </p:spPr>
          </p:pic>
          <p:sp>
            <p:nvSpPr>
              <p:cNvPr id="46142" name="Rectangle 1355"/>
              <p:cNvSpPr>
                <a:spLocks noChangeArrowheads="1"/>
              </p:cNvSpPr>
              <p:nvPr/>
            </p:nvSpPr>
            <p:spPr bwMode="auto">
              <a:xfrm>
                <a:off x="1799" y="3580"/>
                <a:ext cx="443" cy="8"/>
              </a:xfrm>
              <a:prstGeom prst="rect">
                <a:avLst/>
              </a:prstGeom>
              <a:solidFill>
                <a:srgbClr val="FF9700"/>
              </a:solidFill>
              <a:ln w="9525">
                <a:noFill/>
                <a:miter lim="800000"/>
                <a:headEnd/>
                <a:tailEnd/>
              </a:ln>
            </p:spPr>
            <p:txBody>
              <a:bodyPr/>
              <a:lstStyle/>
              <a:p>
                <a:endParaRPr lang="en-GB"/>
              </a:p>
            </p:txBody>
          </p:sp>
          <p:sp>
            <p:nvSpPr>
              <p:cNvPr id="46143" name="Rectangle 1356"/>
              <p:cNvSpPr>
                <a:spLocks noChangeArrowheads="1"/>
              </p:cNvSpPr>
              <p:nvPr/>
            </p:nvSpPr>
            <p:spPr bwMode="auto">
              <a:xfrm>
                <a:off x="1799" y="3588"/>
                <a:ext cx="443" cy="6"/>
              </a:xfrm>
              <a:prstGeom prst="rect">
                <a:avLst/>
              </a:prstGeom>
              <a:solidFill>
                <a:srgbClr val="FF9500"/>
              </a:solidFill>
              <a:ln w="9525">
                <a:noFill/>
                <a:miter lim="800000"/>
                <a:headEnd/>
                <a:tailEnd/>
              </a:ln>
            </p:spPr>
            <p:txBody>
              <a:bodyPr/>
              <a:lstStyle/>
              <a:p>
                <a:endParaRPr lang="en-GB"/>
              </a:p>
            </p:txBody>
          </p:sp>
          <p:pic>
            <p:nvPicPr>
              <p:cNvPr id="46144" name="Picture 1357"/>
              <p:cNvPicPr>
                <a:picLocks noChangeAspect="1" noChangeArrowheads="1"/>
              </p:cNvPicPr>
              <p:nvPr/>
            </p:nvPicPr>
            <p:blipFill>
              <a:blip r:embed="rId696"/>
              <a:srcRect/>
              <a:stretch>
                <a:fillRect/>
              </a:stretch>
            </p:blipFill>
            <p:spPr bwMode="auto">
              <a:xfrm>
                <a:off x="1799" y="3588"/>
                <a:ext cx="443" cy="6"/>
              </a:xfrm>
              <a:prstGeom prst="rect">
                <a:avLst/>
              </a:prstGeom>
              <a:noFill/>
              <a:ln w="9525">
                <a:noFill/>
                <a:miter lim="800000"/>
                <a:headEnd/>
                <a:tailEnd/>
              </a:ln>
            </p:spPr>
          </p:pic>
          <p:sp>
            <p:nvSpPr>
              <p:cNvPr id="46145" name="Rectangle 1358"/>
              <p:cNvSpPr>
                <a:spLocks noChangeArrowheads="1"/>
              </p:cNvSpPr>
              <p:nvPr/>
            </p:nvSpPr>
            <p:spPr bwMode="auto">
              <a:xfrm>
                <a:off x="1799" y="3588"/>
                <a:ext cx="443" cy="6"/>
              </a:xfrm>
              <a:prstGeom prst="rect">
                <a:avLst/>
              </a:prstGeom>
              <a:solidFill>
                <a:srgbClr val="FF9500"/>
              </a:solidFill>
              <a:ln w="9525">
                <a:noFill/>
                <a:miter lim="800000"/>
                <a:headEnd/>
                <a:tailEnd/>
              </a:ln>
            </p:spPr>
            <p:txBody>
              <a:bodyPr/>
              <a:lstStyle/>
              <a:p>
                <a:endParaRPr lang="en-GB"/>
              </a:p>
            </p:txBody>
          </p:sp>
          <p:sp>
            <p:nvSpPr>
              <p:cNvPr id="46146" name="Rectangle 1359"/>
              <p:cNvSpPr>
                <a:spLocks noChangeArrowheads="1"/>
              </p:cNvSpPr>
              <p:nvPr/>
            </p:nvSpPr>
            <p:spPr bwMode="auto">
              <a:xfrm>
                <a:off x="1799" y="3594"/>
                <a:ext cx="443" cy="9"/>
              </a:xfrm>
              <a:prstGeom prst="rect">
                <a:avLst/>
              </a:prstGeom>
              <a:solidFill>
                <a:srgbClr val="FF9300"/>
              </a:solidFill>
              <a:ln w="9525">
                <a:noFill/>
                <a:miter lim="800000"/>
                <a:headEnd/>
                <a:tailEnd/>
              </a:ln>
            </p:spPr>
            <p:txBody>
              <a:bodyPr/>
              <a:lstStyle/>
              <a:p>
                <a:endParaRPr lang="en-GB"/>
              </a:p>
            </p:txBody>
          </p:sp>
          <p:pic>
            <p:nvPicPr>
              <p:cNvPr id="46147" name="Picture 1360"/>
              <p:cNvPicPr>
                <a:picLocks noChangeAspect="1" noChangeArrowheads="1"/>
              </p:cNvPicPr>
              <p:nvPr/>
            </p:nvPicPr>
            <p:blipFill>
              <a:blip r:embed="rId697"/>
              <a:srcRect/>
              <a:stretch>
                <a:fillRect/>
              </a:stretch>
            </p:blipFill>
            <p:spPr bwMode="auto">
              <a:xfrm>
                <a:off x="1799" y="3594"/>
                <a:ext cx="443" cy="9"/>
              </a:xfrm>
              <a:prstGeom prst="rect">
                <a:avLst/>
              </a:prstGeom>
              <a:noFill/>
              <a:ln w="9525">
                <a:noFill/>
                <a:miter lim="800000"/>
                <a:headEnd/>
                <a:tailEnd/>
              </a:ln>
            </p:spPr>
          </p:pic>
          <p:sp>
            <p:nvSpPr>
              <p:cNvPr id="46148" name="Rectangle 1361"/>
              <p:cNvSpPr>
                <a:spLocks noChangeArrowheads="1"/>
              </p:cNvSpPr>
              <p:nvPr/>
            </p:nvSpPr>
            <p:spPr bwMode="auto">
              <a:xfrm>
                <a:off x="1799" y="3594"/>
                <a:ext cx="443" cy="9"/>
              </a:xfrm>
              <a:prstGeom prst="rect">
                <a:avLst/>
              </a:prstGeom>
              <a:solidFill>
                <a:srgbClr val="FF9300"/>
              </a:solidFill>
              <a:ln w="9525">
                <a:noFill/>
                <a:miter lim="800000"/>
                <a:headEnd/>
                <a:tailEnd/>
              </a:ln>
            </p:spPr>
            <p:txBody>
              <a:bodyPr/>
              <a:lstStyle/>
              <a:p>
                <a:endParaRPr lang="en-GB"/>
              </a:p>
            </p:txBody>
          </p:sp>
          <p:sp>
            <p:nvSpPr>
              <p:cNvPr id="46149" name="Rectangle 1362"/>
              <p:cNvSpPr>
                <a:spLocks noChangeArrowheads="1"/>
              </p:cNvSpPr>
              <p:nvPr/>
            </p:nvSpPr>
            <p:spPr bwMode="auto">
              <a:xfrm>
                <a:off x="1799" y="3603"/>
                <a:ext cx="443" cy="8"/>
              </a:xfrm>
              <a:prstGeom prst="rect">
                <a:avLst/>
              </a:prstGeom>
              <a:solidFill>
                <a:srgbClr val="FF9100"/>
              </a:solidFill>
              <a:ln w="9525">
                <a:noFill/>
                <a:miter lim="800000"/>
                <a:headEnd/>
                <a:tailEnd/>
              </a:ln>
            </p:spPr>
            <p:txBody>
              <a:bodyPr/>
              <a:lstStyle/>
              <a:p>
                <a:endParaRPr lang="en-GB"/>
              </a:p>
            </p:txBody>
          </p:sp>
          <p:pic>
            <p:nvPicPr>
              <p:cNvPr id="46150" name="Picture 1363"/>
              <p:cNvPicPr>
                <a:picLocks noChangeAspect="1" noChangeArrowheads="1"/>
              </p:cNvPicPr>
              <p:nvPr/>
            </p:nvPicPr>
            <p:blipFill>
              <a:blip r:embed="rId698"/>
              <a:srcRect/>
              <a:stretch>
                <a:fillRect/>
              </a:stretch>
            </p:blipFill>
            <p:spPr bwMode="auto">
              <a:xfrm>
                <a:off x="1799" y="3603"/>
                <a:ext cx="443" cy="8"/>
              </a:xfrm>
              <a:prstGeom prst="rect">
                <a:avLst/>
              </a:prstGeom>
              <a:noFill/>
              <a:ln w="9525">
                <a:noFill/>
                <a:miter lim="800000"/>
                <a:headEnd/>
                <a:tailEnd/>
              </a:ln>
            </p:spPr>
          </p:pic>
          <p:sp>
            <p:nvSpPr>
              <p:cNvPr id="46151" name="Rectangle 1364"/>
              <p:cNvSpPr>
                <a:spLocks noChangeArrowheads="1"/>
              </p:cNvSpPr>
              <p:nvPr/>
            </p:nvSpPr>
            <p:spPr bwMode="auto">
              <a:xfrm>
                <a:off x="1799" y="3603"/>
                <a:ext cx="443" cy="8"/>
              </a:xfrm>
              <a:prstGeom prst="rect">
                <a:avLst/>
              </a:prstGeom>
              <a:solidFill>
                <a:srgbClr val="FF9100"/>
              </a:solidFill>
              <a:ln w="9525">
                <a:noFill/>
                <a:miter lim="800000"/>
                <a:headEnd/>
                <a:tailEnd/>
              </a:ln>
            </p:spPr>
            <p:txBody>
              <a:bodyPr/>
              <a:lstStyle/>
              <a:p>
                <a:endParaRPr lang="en-GB"/>
              </a:p>
            </p:txBody>
          </p:sp>
          <p:sp>
            <p:nvSpPr>
              <p:cNvPr id="46152" name="Rectangle 1365"/>
              <p:cNvSpPr>
                <a:spLocks noChangeArrowheads="1"/>
              </p:cNvSpPr>
              <p:nvPr/>
            </p:nvSpPr>
            <p:spPr bwMode="auto">
              <a:xfrm>
                <a:off x="1799" y="3611"/>
                <a:ext cx="443" cy="7"/>
              </a:xfrm>
              <a:prstGeom prst="rect">
                <a:avLst/>
              </a:prstGeom>
              <a:solidFill>
                <a:srgbClr val="FF8F00"/>
              </a:solidFill>
              <a:ln w="9525">
                <a:noFill/>
                <a:miter lim="800000"/>
                <a:headEnd/>
                <a:tailEnd/>
              </a:ln>
            </p:spPr>
            <p:txBody>
              <a:bodyPr/>
              <a:lstStyle/>
              <a:p>
                <a:endParaRPr lang="en-GB"/>
              </a:p>
            </p:txBody>
          </p:sp>
          <p:pic>
            <p:nvPicPr>
              <p:cNvPr id="46153" name="Picture 1366"/>
              <p:cNvPicPr>
                <a:picLocks noChangeAspect="1" noChangeArrowheads="1"/>
              </p:cNvPicPr>
              <p:nvPr/>
            </p:nvPicPr>
            <p:blipFill>
              <a:blip r:embed="rId699"/>
              <a:srcRect/>
              <a:stretch>
                <a:fillRect/>
              </a:stretch>
            </p:blipFill>
            <p:spPr bwMode="auto">
              <a:xfrm>
                <a:off x="1799" y="3611"/>
                <a:ext cx="443" cy="7"/>
              </a:xfrm>
              <a:prstGeom prst="rect">
                <a:avLst/>
              </a:prstGeom>
              <a:noFill/>
              <a:ln w="9525">
                <a:noFill/>
                <a:miter lim="800000"/>
                <a:headEnd/>
                <a:tailEnd/>
              </a:ln>
            </p:spPr>
          </p:pic>
          <p:sp>
            <p:nvSpPr>
              <p:cNvPr id="46154" name="Rectangle 1367"/>
              <p:cNvSpPr>
                <a:spLocks noChangeArrowheads="1"/>
              </p:cNvSpPr>
              <p:nvPr/>
            </p:nvSpPr>
            <p:spPr bwMode="auto">
              <a:xfrm>
                <a:off x="1799" y="3611"/>
                <a:ext cx="443" cy="7"/>
              </a:xfrm>
              <a:prstGeom prst="rect">
                <a:avLst/>
              </a:prstGeom>
              <a:solidFill>
                <a:srgbClr val="FF8F00"/>
              </a:solidFill>
              <a:ln w="9525">
                <a:noFill/>
                <a:miter lim="800000"/>
                <a:headEnd/>
                <a:tailEnd/>
              </a:ln>
            </p:spPr>
            <p:txBody>
              <a:bodyPr/>
              <a:lstStyle/>
              <a:p>
                <a:endParaRPr lang="en-GB"/>
              </a:p>
            </p:txBody>
          </p:sp>
          <p:sp>
            <p:nvSpPr>
              <p:cNvPr id="46155" name="Rectangle 1368"/>
              <p:cNvSpPr>
                <a:spLocks noChangeArrowheads="1"/>
              </p:cNvSpPr>
              <p:nvPr/>
            </p:nvSpPr>
            <p:spPr bwMode="auto">
              <a:xfrm>
                <a:off x="1799" y="3618"/>
                <a:ext cx="443" cy="8"/>
              </a:xfrm>
              <a:prstGeom prst="rect">
                <a:avLst/>
              </a:prstGeom>
              <a:solidFill>
                <a:srgbClr val="FF8D00"/>
              </a:solidFill>
              <a:ln w="9525">
                <a:noFill/>
                <a:miter lim="800000"/>
                <a:headEnd/>
                <a:tailEnd/>
              </a:ln>
            </p:spPr>
            <p:txBody>
              <a:bodyPr/>
              <a:lstStyle/>
              <a:p>
                <a:endParaRPr lang="en-GB"/>
              </a:p>
            </p:txBody>
          </p:sp>
          <p:pic>
            <p:nvPicPr>
              <p:cNvPr id="46156" name="Picture 1369"/>
              <p:cNvPicPr>
                <a:picLocks noChangeAspect="1" noChangeArrowheads="1"/>
              </p:cNvPicPr>
              <p:nvPr/>
            </p:nvPicPr>
            <p:blipFill>
              <a:blip r:embed="rId700"/>
              <a:srcRect/>
              <a:stretch>
                <a:fillRect/>
              </a:stretch>
            </p:blipFill>
            <p:spPr bwMode="auto">
              <a:xfrm>
                <a:off x="1799" y="3618"/>
                <a:ext cx="443" cy="8"/>
              </a:xfrm>
              <a:prstGeom prst="rect">
                <a:avLst/>
              </a:prstGeom>
              <a:noFill/>
              <a:ln w="9525">
                <a:noFill/>
                <a:miter lim="800000"/>
                <a:headEnd/>
                <a:tailEnd/>
              </a:ln>
            </p:spPr>
          </p:pic>
          <p:sp>
            <p:nvSpPr>
              <p:cNvPr id="46157" name="Rectangle 1370"/>
              <p:cNvSpPr>
                <a:spLocks noChangeArrowheads="1"/>
              </p:cNvSpPr>
              <p:nvPr/>
            </p:nvSpPr>
            <p:spPr bwMode="auto">
              <a:xfrm>
                <a:off x="1799" y="3618"/>
                <a:ext cx="443" cy="8"/>
              </a:xfrm>
              <a:prstGeom prst="rect">
                <a:avLst/>
              </a:prstGeom>
              <a:solidFill>
                <a:srgbClr val="FF8D00"/>
              </a:solidFill>
              <a:ln w="9525">
                <a:noFill/>
                <a:miter lim="800000"/>
                <a:headEnd/>
                <a:tailEnd/>
              </a:ln>
            </p:spPr>
            <p:txBody>
              <a:bodyPr/>
              <a:lstStyle/>
              <a:p>
                <a:endParaRPr lang="en-GB"/>
              </a:p>
            </p:txBody>
          </p:sp>
          <p:sp>
            <p:nvSpPr>
              <p:cNvPr id="46158" name="Rectangle 1371"/>
              <p:cNvSpPr>
                <a:spLocks noChangeArrowheads="1"/>
              </p:cNvSpPr>
              <p:nvPr/>
            </p:nvSpPr>
            <p:spPr bwMode="auto">
              <a:xfrm>
                <a:off x="1799" y="3626"/>
                <a:ext cx="443" cy="8"/>
              </a:xfrm>
              <a:prstGeom prst="rect">
                <a:avLst/>
              </a:prstGeom>
              <a:solidFill>
                <a:srgbClr val="FF8B00"/>
              </a:solidFill>
              <a:ln w="9525">
                <a:noFill/>
                <a:miter lim="800000"/>
                <a:headEnd/>
                <a:tailEnd/>
              </a:ln>
            </p:spPr>
            <p:txBody>
              <a:bodyPr/>
              <a:lstStyle/>
              <a:p>
                <a:endParaRPr lang="en-GB"/>
              </a:p>
            </p:txBody>
          </p:sp>
          <p:pic>
            <p:nvPicPr>
              <p:cNvPr id="46159" name="Picture 1372"/>
              <p:cNvPicPr>
                <a:picLocks noChangeAspect="1" noChangeArrowheads="1"/>
              </p:cNvPicPr>
              <p:nvPr/>
            </p:nvPicPr>
            <p:blipFill>
              <a:blip r:embed="rId701"/>
              <a:srcRect/>
              <a:stretch>
                <a:fillRect/>
              </a:stretch>
            </p:blipFill>
            <p:spPr bwMode="auto">
              <a:xfrm>
                <a:off x="1799" y="3626"/>
                <a:ext cx="443" cy="8"/>
              </a:xfrm>
              <a:prstGeom prst="rect">
                <a:avLst/>
              </a:prstGeom>
              <a:noFill/>
              <a:ln w="9525">
                <a:noFill/>
                <a:miter lim="800000"/>
                <a:headEnd/>
                <a:tailEnd/>
              </a:ln>
            </p:spPr>
          </p:pic>
          <p:sp>
            <p:nvSpPr>
              <p:cNvPr id="46160" name="Rectangle 1373"/>
              <p:cNvSpPr>
                <a:spLocks noChangeArrowheads="1"/>
              </p:cNvSpPr>
              <p:nvPr/>
            </p:nvSpPr>
            <p:spPr bwMode="auto">
              <a:xfrm>
                <a:off x="1799" y="3626"/>
                <a:ext cx="443" cy="8"/>
              </a:xfrm>
              <a:prstGeom prst="rect">
                <a:avLst/>
              </a:prstGeom>
              <a:solidFill>
                <a:srgbClr val="FF8B00"/>
              </a:solidFill>
              <a:ln w="9525">
                <a:noFill/>
                <a:miter lim="800000"/>
                <a:headEnd/>
                <a:tailEnd/>
              </a:ln>
            </p:spPr>
            <p:txBody>
              <a:bodyPr/>
              <a:lstStyle/>
              <a:p>
                <a:endParaRPr lang="en-GB"/>
              </a:p>
            </p:txBody>
          </p:sp>
          <p:sp>
            <p:nvSpPr>
              <p:cNvPr id="46161" name="Rectangle 1374"/>
              <p:cNvSpPr>
                <a:spLocks noChangeArrowheads="1"/>
              </p:cNvSpPr>
              <p:nvPr/>
            </p:nvSpPr>
            <p:spPr bwMode="auto">
              <a:xfrm>
                <a:off x="1799" y="3634"/>
                <a:ext cx="443" cy="7"/>
              </a:xfrm>
              <a:prstGeom prst="rect">
                <a:avLst/>
              </a:prstGeom>
              <a:solidFill>
                <a:srgbClr val="FF8900"/>
              </a:solidFill>
              <a:ln w="9525">
                <a:noFill/>
                <a:miter lim="800000"/>
                <a:headEnd/>
                <a:tailEnd/>
              </a:ln>
            </p:spPr>
            <p:txBody>
              <a:bodyPr/>
              <a:lstStyle/>
              <a:p>
                <a:endParaRPr lang="en-GB"/>
              </a:p>
            </p:txBody>
          </p:sp>
          <p:pic>
            <p:nvPicPr>
              <p:cNvPr id="46162" name="Picture 1375"/>
              <p:cNvPicPr>
                <a:picLocks noChangeAspect="1" noChangeArrowheads="1"/>
              </p:cNvPicPr>
              <p:nvPr/>
            </p:nvPicPr>
            <p:blipFill>
              <a:blip r:embed="rId702"/>
              <a:srcRect/>
              <a:stretch>
                <a:fillRect/>
              </a:stretch>
            </p:blipFill>
            <p:spPr bwMode="auto">
              <a:xfrm>
                <a:off x="1799" y="3634"/>
                <a:ext cx="443" cy="7"/>
              </a:xfrm>
              <a:prstGeom prst="rect">
                <a:avLst/>
              </a:prstGeom>
              <a:noFill/>
              <a:ln w="9525">
                <a:noFill/>
                <a:miter lim="800000"/>
                <a:headEnd/>
                <a:tailEnd/>
              </a:ln>
            </p:spPr>
          </p:pic>
          <p:sp>
            <p:nvSpPr>
              <p:cNvPr id="46163" name="Rectangle 1376"/>
              <p:cNvSpPr>
                <a:spLocks noChangeArrowheads="1"/>
              </p:cNvSpPr>
              <p:nvPr/>
            </p:nvSpPr>
            <p:spPr bwMode="auto">
              <a:xfrm>
                <a:off x="1799" y="3634"/>
                <a:ext cx="443" cy="7"/>
              </a:xfrm>
              <a:prstGeom prst="rect">
                <a:avLst/>
              </a:prstGeom>
              <a:solidFill>
                <a:srgbClr val="FF8900"/>
              </a:solidFill>
              <a:ln w="9525">
                <a:noFill/>
                <a:miter lim="800000"/>
                <a:headEnd/>
                <a:tailEnd/>
              </a:ln>
            </p:spPr>
            <p:txBody>
              <a:bodyPr/>
              <a:lstStyle/>
              <a:p>
                <a:endParaRPr lang="en-GB"/>
              </a:p>
            </p:txBody>
          </p:sp>
          <p:sp>
            <p:nvSpPr>
              <p:cNvPr id="46164" name="Rectangle 1377"/>
              <p:cNvSpPr>
                <a:spLocks noChangeArrowheads="1"/>
              </p:cNvSpPr>
              <p:nvPr/>
            </p:nvSpPr>
            <p:spPr bwMode="auto">
              <a:xfrm>
                <a:off x="1799" y="3641"/>
                <a:ext cx="443" cy="8"/>
              </a:xfrm>
              <a:prstGeom prst="rect">
                <a:avLst/>
              </a:prstGeom>
              <a:solidFill>
                <a:srgbClr val="FF8700"/>
              </a:solidFill>
              <a:ln w="9525">
                <a:noFill/>
                <a:miter lim="800000"/>
                <a:headEnd/>
                <a:tailEnd/>
              </a:ln>
            </p:spPr>
            <p:txBody>
              <a:bodyPr/>
              <a:lstStyle/>
              <a:p>
                <a:endParaRPr lang="en-GB"/>
              </a:p>
            </p:txBody>
          </p:sp>
          <p:pic>
            <p:nvPicPr>
              <p:cNvPr id="46165" name="Picture 1378"/>
              <p:cNvPicPr>
                <a:picLocks noChangeAspect="1" noChangeArrowheads="1"/>
              </p:cNvPicPr>
              <p:nvPr/>
            </p:nvPicPr>
            <p:blipFill>
              <a:blip r:embed="rId703"/>
              <a:srcRect/>
              <a:stretch>
                <a:fillRect/>
              </a:stretch>
            </p:blipFill>
            <p:spPr bwMode="auto">
              <a:xfrm>
                <a:off x="1799" y="3641"/>
                <a:ext cx="443" cy="8"/>
              </a:xfrm>
              <a:prstGeom prst="rect">
                <a:avLst/>
              </a:prstGeom>
              <a:noFill/>
              <a:ln w="9525">
                <a:noFill/>
                <a:miter lim="800000"/>
                <a:headEnd/>
                <a:tailEnd/>
              </a:ln>
            </p:spPr>
          </p:pic>
          <p:sp>
            <p:nvSpPr>
              <p:cNvPr id="46166" name="Rectangle 1379"/>
              <p:cNvSpPr>
                <a:spLocks noChangeArrowheads="1"/>
              </p:cNvSpPr>
              <p:nvPr/>
            </p:nvSpPr>
            <p:spPr bwMode="auto">
              <a:xfrm>
                <a:off x="1799" y="3641"/>
                <a:ext cx="443" cy="8"/>
              </a:xfrm>
              <a:prstGeom prst="rect">
                <a:avLst/>
              </a:prstGeom>
              <a:solidFill>
                <a:srgbClr val="FF8700"/>
              </a:solidFill>
              <a:ln w="9525">
                <a:noFill/>
                <a:miter lim="800000"/>
                <a:headEnd/>
                <a:tailEnd/>
              </a:ln>
            </p:spPr>
            <p:txBody>
              <a:bodyPr/>
              <a:lstStyle/>
              <a:p>
                <a:endParaRPr lang="en-GB"/>
              </a:p>
            </p:txBody>
          </p:sp>
          <p:sp>
            <p:nvSpPr>
              <p:cNvPr id="46167" name="Rectangle 1380"/>
              <p:cNvSpPr>
                <a:spLocks noChangeArrowheads="1"/>
              </p:cNvSpPr>
              <p:nvPr/>
            </p:nvSpPr>
            <p:spPr bwMode="auto">
              <a:xfrm>
                <a:off x="1799" y="3649"/>
                <a:ext cx="443" cy="8"/>
              </a:xfrm>
              <a:prstGeom prst="rect">
                <a:avLst/>
              </a:prstGeom>
              <a:solidFill>
                <a:srgbClr val="FF8500"/>
              </a:solidFill>
              <a:ln w="9525">
                <a:noFill/>
                <a:miter lim="800000"/>
                <a:headEnd/>
                <a:tailEnd/>
              </a:ln>
            </p:spPr>
            <p:txBody>
              <a:bodyPr/>
              <a:lstStyle/>
              <a:p>
                <a:endParaRPr lang="en-GB"/>
              </a:p>
            </p:txBody>
          </p:sp>
          <p:pic>
            <p:nvPicPr>
              <p:cNvPr id="46168" name="Picture 1381"/>
              <p:cNvPicPr>
                <a:picLocks noChangeAspect="1" noChangeArrowheads="1"/>
              </p:cNvPicPr>
              <p:nvPr/>
            </p:nvPicPr>
            <p:blipFill>
              <a:blip r:embed="rId704"/>
              <a:srcRect/>
              <a:stretch>
                <a:fillRect/>
              </a:stretch>
            </p:blipFill>
            <p:spPr bwMode="auto">
              <a:xfrm>
                <a:off x="1799" y="3649"/>
                <a:ext cx="443" cy="8"/>
              </a:xfrm>
              <a:prstGeom prst="rect">
                <a:avLst/>
              </a:prstGeom>
              <a:noFill/>
              <a:ln w="9525">
                <a:noFill/>
                <a:miter lim="800000"/>
                <a:headEnd/>
                <a:tailEnd/>
              </a:ln>
            </p:spPr>
          </p:pic>
          <p:sp>
            <p:nvSpPr>
              <p:cNvPr id="46169" name="Rectangle 1382"/>
              <p:cNvSpPr>
                <a:spLocks noChangeArrowheads="1"/>
              </p:cNvSpPr>
              <p:nvPr/>
            </p:nvSpPr>
            <p:spPr bwMode="auto">
              <a:xfrm>
                <a:off x="1799" y="3649"/>
                <a:ext cx="443" cy="8"/>
              </a:xfrm>
              <a:prstGeom prst="rect">
                <a:avLst/>
              </a:prstGeom>
              <a:solidFill>
                <a:srgbClr val="FF8500"/>
              </a:solidFill>
              <a:ln w="9525">
                <a:noFill/>
                <a:miter lim="800000"/>
                <a:headEnd/>
                <a:tailEnd/>
              </a:ln>
            </p:spPr>
            <p:txBody>
              <a:bodyPr/>
              <a:lstStyle/>
              <a:p>
                <a:endParaRPr lang="en-GB"/>
              </a:p>
            </p:txBody>
          </p:sp>
          <p:sp>
            <p:nvSpPr>
              <p:cNvPr id="46170" name="Rectangle 1383"/>
              <p:cNvSpPr>
                <a:spLocks noChangeArrowheads="1"/>
              </p:cNvSpPr>
              <p:nvPr/>
            </p:nvSpPr>
            <p:spPr bwMode="auto">
              <a:xfrm>
                <a:off x="1799" y="3657"/>
                <a:ext cx="443" cy="7"/>
              </a:xfrm>
              <a:prstGeom prst="rect">
                <a:avLst/>
              </a:prstGeom>
              <a:solidFill>
                <a:srgbClr val="FF8300"/>
              </a:solidFill>
              <a:ln w="9525">
                <a:noFill/>
                <a:miter lim="800000"/>
                <a:headEnd/>
                <a:tailEnd/>
              </a:ln>
            </p:spPr>
            <p:txBody>
              <a:bodyPr/>
              <a:lstStyle/>
              <a:p>
                <a:endParaRPr lang="en-GB"/>
              </a:p>
            </p:txBody>
          </p:sp>
          <p:pic>
            <p:nvPicPr>
              <p:cNvPr id="46171" name="Picture 1384"/>
              <p:cNvPicPr>
                <a:picLocks noChangeAspect="1" noChangeArrowheads="1"/>
              </p:cNvPicPr>
              <p:nvPr/>
            </p:nvPicPr>
            <p:blipFill>
              <a:blip r:embed="rId705"/>
              <a:srcRect/>
              <a:stretch>
                <a:fillRect/>
              </a:stretch>
            </p:blipFill>
            <p:spPr bwMode="auto">
              <a:xfrm>
                <a:off x="1799" y="3657"/>
                <a:ext cx="443" cy="7"/>
              </a:xfrm>
              <a:prstGeom prst="rect">
                <a:avLst/>
              </a:prstGeom>
              <a:noFill/>
              <a:ln w="9525">
                <a:noFill/>
                <a:miter lim="800000"/>
                <a:headEnd/>
                <a:tailEnd/>
              </a:ln>
            </p:spPr>
          </p:pic>
          <p:sp>
            <p:nvSpPr>
              <p:cNvPr id="46172" name="Rectangle 1385"/>
              <p:cNvSpPr>
                <a:spLocks noChangeArrowheads="1"/>
              </p:cNvSpPr>
              <p:nvPr/>
            </p:nvSpPr>
            <p:spPr bwMode="auto">
              <a:xfrm>
                <a:off x="1799" y="3657"/>
                <a:ext cx="443" cy="7"/>
              </a:xfrm>
              <a:prstGeom prst="rect">
                <a:avLst/>
              </a:prstGeom>
              <a:solidFill>
                <a:srgbClr val="FF8300"/>
              </a:solidFill>
              <a:ln w="9525">
                <a:noFill/>
                <a:miter lim="800000"/>
                <a:headEnd/>
                <a:tailEnd/>
              </a:ln>
            </p:spPr>
            <p:txBody>
              <a:bodyPr/>
              <a:lstStyle/>
              <a:p>
                <a:endParaRPr lang="en-GB"/>
              </a:p>
            </p:txBody>
          </p:sp>
          <p:sp>
            <p:nvSpPr>
              <p:cNvPr id="46173" name="Rectangle 1386"/>
              <p:cNvSpPr>
                <a:spLocks noChangeArrowheads="1"/>
              </p:cNvSpPr>
              <p:nvPr/>
            </p:nvSpPr>
            <p:spPr bwMode="auto">
              <a:xfrm>
                <a:off x="1799" y="3664"/>
                <a:ext cx="443" cy="8"/>
              </a:xfrm>
              <a:prstGeom prst="rect">
                <a:avLst/>
              </a:prstGeom>
              <a:solidFill>
                <a:srgbClr val="FF8100"/>
              </a:solidFill>
              <a:ln w="9525">
                <a:noFill/>
                <a:miter lim="800000"/>
                <a:headEnd/>
                <a:tailEnd/>
              </a:ln>
            </p:spPr>
            <p:txBody>
              <a:bodyPr/>
              <a:lstStyle/>
              <a:p>
                <a:endParaRPr lang="en-GB"/>
              </a:p>
            </p:txBody>
          </p:sp>
          <p:pic>
            <p:nvPicPr>
              <p:cNvPr id="46174" name="Picture 1387"/>
              <p:cNvPicPr>
                <a:picLocks noChangeAspect="1" noChangeArrowheads="1"/>
              </p:cNvPicPr>
              <p:nvPr/>
            </p:nvPicPr>
            <p:blipFill>
              <a:blip r:embed="rId706"/>
              <a:srcRect/>
              <a:stretch>
                <a:fillRect/>
              </a:stretch>
            </p:blipFill>
            <p:spPr bwMode="auto">
              <a:xfrm>
                <a:off x="1799" y="3664"/>
                <a:ext cx="443" cy="8"/>
              </a:xfrm>
              <a:prstGeom prst="rect">
                <a:avLst/>
              </a:prstGeom>
              <a:noFill/>
              <a:ln w="9525">
                <a:noFill/>
                <a:miter lim="800000"/>
                <a:headEnd/>
                <a:tailEnd/>
              </a:ln>
            </p:spPr>
          </p:pic>
          <p:sp>
            <p:nvSpPr>
              <p:cNvPr id="46175" name="Rectangle 1388"/>
              <p:cNvSpPr>
                <a:spLocks noChangeArrowheads="1"/>
              </p:cNvSpPr>
              <p:nvPr/>
            </p:nvSpPr>
            <p:spPr bwMode="auto">
              <a:xfrm>
                <a:off x="1799" y="3664"/>
                <a:ext cx="443" cy="8"/>
              </a:xfrm>
              <a:prstGeom prst="rect">
                <a:avLst/>
              </a:prstGeom>
              <a:solidFill>
                <a:srgbClr val="FF8100"/>
              </a:solidFill>
              <a:ln w="9525">
                <a:noFill/>
                <a:miter lim="800000"/>
                <a:headEnd/>
                <a:tailEnd/>
              </a:ln>
            </p:spPr>
            <p:txBody>
              <a:bodyPr/>
              <a:lstStyle/>
              <a:p>
                <a:endParaRPr lang="en-GB"/>
              </a:p>
            </p:txBody>
          </p:sp>
          <p:sp>
            <p:nvSpPr>
              <p:cNvPr id="46176" name="Rectangle 1389"/>
              <p:cNvSpPr>
                <a:spLocks noChangeArrowheads="1"/>
              </p:cNvSpPr>
              <p:nvPr/>
            </p:nvSpPr>
            <p:spPr bwMode="auto">
              <a:xfrm>
                <a:off x="1799" y="3672"/>
                <a:ext cx="443" cy="8"/>
              </a:xfrm>
              <a:prstGeom prst="rect">
                <a:avLst/>
              </a:prstGeom>
              <a:solidFill>
                <a:srgbClr val="FF7F00"/>
              </a:solidFill>
              <a:ln w="9525">
                <a:noFill/>
                <a:miter lim="800000"/>
                <a:headEnd/>
                <a:tailEnd/>
              </a:ln>
            </p:spPr>
            <p:txBody>
              <a:bodyPr/>
              <a:lstStyle/>
              <a:p>
                <a:endParaRPr lang="en-GB"/>
              </a:p>
            </p:txBody>
          </p:sp>
          <p:pic>
            <p:nvPicPr>
              <p:cNvPr id="46177" name="Picture 1390"/>
              <p:cNvPicPr>
                <a:picLocks noChangeAspect="1" noChangeArrowheads="1"/>
              </p:cNvPicPr>
              <p:nvPr/>
            </p:nvPicPr>
            <p:blipFill>
              <a:blip r:embed="rId707"/>
              <a:srcRect/>
              <a:stretch>
                <a:fillRect/>
              </a:stretch>
            </p:blipFill>
            <p:spPr bwMode="auto">
              <a:xfrm>
                <a:off x="1799" y="3672"/>
                <a:ext cx="443" cy="8"/>
              </a:xfrm>
              <a:prstGeom prst="rect">
                <a:avLst/>
              </a:prstGeom>
              <a:noFill/>
              <a:ln w="9525">
                <a:noFill/>
                <a:miter lim="800000"/>
                <a:headEnd/>
                <a:tailEnd/>
              </a:ln>
            </p:spPr>
          </p:pic>
          <p:sp>
            <p:nvSpPr>
              <p:cNvPr id="46178" name="Rectangle 1391"/>
              <p:cNvSpPr>
                <a:spLocks noChangeArrowheads="1"/>
              </p:cNvSpPr>
              <p:nvPr/>
            </p:nvSpPr>
            <p:spPr bwMode="auto">
              <a:xfrm>
                <a:off x="1799" y="3672"/>
                <a:ext cx="443" cy="8"/>
              </a:xfrm>
              <a:prstGeom prst="rect">
                <a:avLst/>
              </a:prstGeom>
              <a:solidFill>
                <a:srgbClr val="FF7F00"/>
              </a:solidFill>
              <a:ln w="9525">
                <a:noFill/>
                <a:miter lim="800000"/>
                <a:headEnd/>
                <a:tailEnd/>
              </a:ln>
            </p:spPr>
            <p:txBody>
              <a:bodyPr/>
              <a:lstStyle/>
              <a:p>
                <a:endParaRPr lang="en-GB"/>
              </a:p>
            </p:txBody>
          </p:sp>
          <p:sp>
            <p:nvSpPr>
              <p:cNvPr id="46179" name="Rectangle 1392"/>
              <p:cNvSpPr>
                <a:spLocks noChangeArrowheads="1"/>
              </p:cNvSpPr>
              <p:nvPr/>
            </p:nvSpPr>
            <p:spPr bwMode="auto">
              <a:xfrm>
                <a:off x="1799" y="3680"/>
                <a:ext cx="443" cy="7"/>
              </a:xfrm>
              <a:prstGeom prst="rect">
                <a:avLst/>
              </a:prstGeom>
              <a:solidFill>
                <a:srgbClr val="FF7D00"/>
              </a:solidFill>
              <a:ln w="9525">
                <a:noFill/>
                <a:miter lim="800000"/>
                <a:headEnd/>
                <a:tailEnd/>
              </a:ln>
            </p:spPr>
            <p:txBody>
              <a:bodyPr/>
              <a:lstStyle/>
              <a:p>
                <a:endParaRPr lang="en-GB"/>
              </a:p>
            </p:txBody>
          </p:sp>
          <p:pic>
            <p:nvPicPr>
              <p:cNvPr id="46180" name="Picture 1393"/>
              <p:cNvPicPr>
                <a:picLocks noChangeAspect="1" noChangeArrowheads="1"/>
              </p:cNvPicPr>
              <p:nvPr/>
            </p:nvPicPr>
            <p:blipFill>
              <a:blip r:embed="rId708"/>
              <a:srcRect/>
              <a:stretch>
                <a:fillRect/>
              </a:stretch>
            </p:blipFill>
            <p:spPr bwMode="auto">
              <a:xfrm>
                <a:off x="1799" y="3680"/>
                <a:ext cx="443" cy="7"/>
              </a:xfrm>
              <a:prstGeom prst="rect">
                <a:avLst/>
              </a:prstGeom>
              <a:noFill/>
              <a:ln w="9525">
                <a:noFill/>
                <a:miter lim="800000"/>
                <a:headEnd/>
                <a:tailEnd/>
              </a:ln>
            </p:spPr>
          </p:pic>
          <p:sp>
            <p:nvSpPr>
              <p:cNvPr id="46181" name="Rectangle 1394"/>
              <p:cNvSpPr>
                <a:spLocks noChangeArrowheads="1"/>
              </p:cNvSpPr>
              <p:nvPr/>
            </p:nvSpPr>
            <p:spPr bwMode="auto">
              <a:xfrm>
                <a:off x="1799" y="3680"/>
                <a:ext cx="443" cy="7"/>
              </a:xfrm>
              <a:prstGeom prst="rect">
                <a:avLst/>
              </a:prstGeom>
              <a:solidFill>
                <a:srgbClr val="FF7D00"/>
              </a:solidFill>
              <a:ln w="9525">
                <a:noFill/>
                <a:miter lim="800000"/>
                <a:headEnd/>
                <a:tailEnd/>
              </a:ln>
            </p:spPr>
            <p:txBody>
              <a:bodyPr/>
              <a:lstStyle/>
              <a:p>
                <a:endParaRPr lang="en-GB"/>
              </a:p>
            </p:txBody>
          </p:sp>
          <p:sp>
            <p:nvSpPr>
              <p:cNvPr id="46182" name="Rectangle 1395"/>
              <p:cNvSpPr>
                <a:spLocks noChangeArrowheads="1"/>
              </p:cNvSpPr>
              <p:nvPr/>
            </p:nvSpPr>
            <p:spPr bwMode="auto">
              <a:xfrm>
                <a:off x="1799" y="3687"/>
                <a:ext cx="443" cy="9"/>
              </a:xfrm>
              <a:prstGeom prst="rect">
                <a:avLst/>
              </a:prstGeom>
              <a:solidFill>
                <a:srgbClr val="FF7B00"/>
              </a:solidFill>
              <a:ln w="9525">
                <a:noFill/>
                <a:miter lim="800000"/>
                <a:headEnd/>
                <a:tailEnd/>
              </a:ln>
            </p:spPr>
            <p:txBody>
              <a:bodyPr/>
              <a:lstStyle/>
              <a:p>
                <a:endParaRPr lang="en-GB"/>
              </a:p>
            </p:txBody>
          </p:sp>
          <p:pic>
            <p:nvPicPr>
              <p:cNvPr id="46183" name="Picture 1396"/>
              <p:cNvPicPr>
                <a:picLocks noChangeAspect="1" noChangeArrowheads="1"/>
              </p:cNvPicPr>
              <p:nvPr/>
            </p:nvPicPr>
            <p:blipFill>
              <a:blip r:embed="rId709"/>
              <a:srcRect/>
              <a:stretch>
                <a:fillRect/>
              </a:stretch>
            </p:blipFill>
            <p:spPr bwMode="auto">
              <a:xfrm>
                <a:off x="1799" y="3687"/>
                <a:ext cx="443" cy="9"/>
              </a:xfrm>
              <a:prstGeom prst="rect">
                <a:avLst/>
              </a:prstGeom>
              <a:noFill/>
              <a:ln w="9525">
                <a:noFill/>
                <a:miter lim="800000"/>
                <a:headEnd/>
                <a:tailEnd/>
              </a:ln>
            </p:spPr>
          </p:pic>
          <p:sp>
            <p:nvSpPr>
              <p:cNvPr id="46184" name="Rectangle 1397"/>
              <p:cNvSpPr>
                <a:spLocks noChangeArrowheads="1"/>
              </p:cNvSpPr>
              <p:nvPr/>
            </p:nvSpPr>
            <p:spPr bwMode="auto">
              <a:xfrm>
                <a:off x="1799" y="3687"/>
                <a:ext cx="443" cy="9"/>
              </a:xfrm>
              <a:prstGeom prst="rect">
                <a:avLst/>
              </a:prstGeom>
              <a:solidFill>
                <a:srgbClr val="FF7B00"/>
              </a:solidFill>
              <a:ln w="9525">
                <a:noFill/>
                <a:miter lim="800000"/>
                <a:headEnd/>
                <a:tailEnd/>
              </a:ln>
            </p:spPr>
            <p:txBody>
              <a:bodyPr/>
              <a:lstStyle/>
              <a:p>
                <a:endParaRPr lang="en-GB"/>
              </a:p>
            </p:txBody>
          </p:sp>
          <p:sp>
            <p:nvSpPr>
              <p:cNvPr id="46185" name="Rectangle 1398"/>
              <p:cNvSpPr>
                <a:spLocks noChangeArrowheads="1"/>
              </p:cNvSpPr>
              <p:nvPr/>
            </p:nvSpPr>
            <p:spPr bwMode="auto">
              <a:xfrm>
                <a:off x="1799" y="3696"/>
                <a:ext cx="443" cy="8"/>
              </a:xfrm>
              <a:prstGeom prst="rect">
                <a:avLst/>
              </a:prstGeom>
              <a:solidFill>
                <a:srgbClr val="FF7900"/>
              </a:solidFill>
              <a:ln w="9525">
                <a:noFill/>
                <a:miter lim="800000"/>
                <a:headEnd/>
                <a:tailEnd/>
              </a:ln>
            </p:spPr>
            <p:txBody>
              <a:bodyPr/>
              <a:lstStyle/>
              <a:p>
                <a:endParaRPr lang="en-GB"/>
              </a:p>
            </p:txBody>
          </p:sp>
          <p:pic>
            <p:nvPicPr>
              <p:cNvPr id="46186" name="Picture 1399"/>
              <p:cNvPicPr>
                <a:picLocks noChangeAspect="1" noChangeArrowheads="1"/>
              </p:cNvPicPr>
              <p:nvPr/>
            </p:nvPicPr>
            <p:blipFill>
              <a:blip r:embed="rId710"/>
              <a:srcRect/>
              <a:stretch>
                <a:fillRect/>
              </a:stretch>
            </p:blipFill>
            <p:spPr bwMode="auto">
              <a:xfrm>
                <a:off x="1799" y="3696"/>
                <a:ext cx="443" cy="8"/>
              </a:xfrm>
              <a:prstGeom prst="rect">
                <a:avLst/>
              </a:prstGeom>
              <a:noFill/>
              <a:ln w="9525">
                <a:noFill/>
                <a:miter lim="800000"/>
                <a:headEnd/>
                <a:tailEnd/>
              </a:ln>
            </p:spPr>
          </p:pic>
          <p:sp>
            <p:nvSpPr>
              <p:cNvPr id="46187" name="Rectangle 1400"/>
              <p:cNvSpPr>
                <a:spLocks noChangeArrowheads="1"/>
              </p:cNvSpPr>
              <p:nvPr/>
            </p:nvSpPr>
            <p:spPr bwMode="auto">
              <a:xfrm>
                <a:off x="1799" y="3696"/>
                <a:ext cx="443" cy="8"/>
              </a:xfrm>
              <a:prstGeom prst="rect">
                <a:avLst/>
              </a:prstGeom>
              <a:solidFill>
                <a:srgbClr val="FF7900"/>
              </a:solidFill>
              <a:ln w="9525">
                <a:noFill/>
                <a:miter lim="800000"/>
                <a:headEnd/>
                <a:tailEnd/>
              </a:ln>
            </p:spPr>
            <p:txBody>
              <a:bodyPr/>
              <a:lstStyle/>
              <a:p>
                <a:endParaRPr lang="en-GB"/>
              </a:p>
            </p:txBody>
          </p:sp>
          <p:sp>
            <p:nvSpPr>
              <p:cNvPr id="46188" name="Rectangle 1401"/>
              <p:cNvSpPr>
                <a:spLocks noChangeArrowheads="1"/>
              </p:cNvSpPr>
              <p:nvPr/>
            </p:nvSpPr>
            <p:spPr bwMode="auto">
              <a:xfrm>
                <a:off x="1799" y="3704"/>
                <a:ext cx="443" cy="6"/>
              </a:xfrm>
              <a:prstGeom prst="rect">
                <a:avLst/>
              </a:prstGeom>
              <a:solidFill>
                <a:srgbClr val="FF7700"/>
              </a:solidFill>
              <a:ln w="9525">
                <a:noFill/>
                <a:miter lim="800000"/>
                <a:headEnd/>
                <a:tailEnd/>
              </a:ln>
            </p:spPr>
            <p:txBody>
              <a:bodyPr/>
              <a:lstStyle/>
              <a:p>
                <a:endParaRPr lang="en-GB"/>
              </a:p>
            </p:txBody>
          </p:sp>
          <p:pic>
            <p:nvPicPr>
              <p:cNvPr id="46189" name="Picture 1402"/>
              <p:cNvPicPr>
                <a:picLocks noChangeAspect="1" noChangeArrowheads="1"/>
              </p:cNvPicPr>
              <p:nvPr/>
            </p:nvPicPr>
            <p:blipFill>
              <a:blip r:embed="rId711"/>
              <a:srcRect/>
              <a:stretch>
                <a:fillRect/>
              </a:stretch>
            </p:blipFill>
            <p:spPr bwMode="auto">
              <a:xfrm>
                <a:off x="1799" y="3704"/>
                <a:ext cx="443" cy="6"/>
              </a:xfrm>
              <a:prstGeom prst="rect">
                <a:avLst/>
              </a:prstGeom>
              <a:noFill/>
              <a:ln w="9525">
                <a:noFill/>
                <a:miter lim="800000"/>
                <a:headEnd/>
                <a:tailEnd/>
              </a:ln>
            </p:spPr>
          </p:pic>
          <p:sp>
            <p:nvSpPr>
              <p:cNvPr id="46190" name="Rectangle 1403"/>
              <p:cNvSpPr>
                <a:spLocks noChangeArrowheads="1"/>
              </p:cNvSpPr>
              <p:nvPr/>
            </p:nvSpPr>
            <p:spPr bwMode="auto">
              <a:xfrm>
                <a:off x="1799" y="3704"/>
                <a:ext cx="443" cy="6"/>
              </a:xfrm>
              <a:prstGeom prst="rect">
                <a:avLst/>
              </a:prstGeom>
              <a:solidFill>
                <a:srgbClr val="FF7700"/>
              </a:solidFill>
              <a:ln w="9525">
                <a:noFill/>
                <a:miter lim="800000"/>
                <a:headEnd/>
                <a:tailEnd/>
              </a:ln>
            </p:spPr>
            <p:txBody>
              <a:bodyPr/>
              <a:lstStyle/>
              <a:p>
                <a:endParaRPr lang="en-GB"/>
              </a:p>
            </p:txBody>
          </p:sp>
          <p:sp>
            <p:nvSpPr>
              <p:cNvPr id="46191" name="Rectangle 1404"/>
              <p:cNvSpPr>
                <a:spLocks noChangeArrowheads="1"/>
              </p:cNvSpPr>
              <p:nvPr/>
            </p:nvSpPr>
            <p:spPr bwMode="auto">
              <a:xfrm>
                <a:off x="1799" y="3710"/>
                <a:ext cx="443" cy="9"/>
              </a:xfrm>
              <a:prstGeom prst="rect">
                <a:avLst/>
              </a:prstGeom>
              <a:solidFill>
                <a:srgbClr val="FF7500"/>
              </a:solidFill>
              <a:ln w="9525">
                <a:noFill/>
                <a:miter lim="800000"/>
                <a:headEnd/>
                <a:tailEnd/>
              </a:ln>
            </p:spPr>
            <p:txBody>
              <a:bodyPr/>
              <a:lstStyle/>
              <a:p>
                <a:endParaRPr lang="en-GB"/>
              </a:p>
            </p:txBody>
          </p:sp>
          <p:pic>
            <p:nvPicPr>
              <p:cNvPr id="46192" name="Picture 1405"/>
              <p:cNvPicPr>
                <a:picLocks noChangeAspect="1" noChangeArrowheads="1"/>
              </p:cNvPicPr>
              <p:nvPr/>
            </p:nvPicPr>
            <p:blipFill>
              <a:blip r:embed="rId712"/>
              <a:srcRect/>
              <a:stretch>
                <a:fillRect/>
              </a:stretch>
            </p:blipFill>
            <p:spPr bwMode="auto">
              <a:xfrm>
                <a:off x="1799" y="3710"/>
                <a:ext cx="443" cy="9"/>
              </a:xfrm>
              <a:prstGeom prst="rect">
                <a:avLst/>
              </a:prstGeom>
              <a:noFill/>
              <a:ln w="9525">
                <a:noFill/>
                <a:miter lim="800000"/>
                <a:headEnd/>
                <a:tailEnd/>
              </a:ln>
            </p:spPr>
          </p:pic>
          <p:sp>
            <p:nvSpPr>
              <p:cNvPr id="46193" name="Rectangle 1406"/>
              <p:cNvSpPr>
                <a:spLocks noChangeArrowheads="1"/>
              </p:cNvSpPr>
              <p:nvPr/>
            </p:nvSpPr>
            <p:spPr bwMode="auto">
              <a:xfrm>
                <a:off x="1799" y="3710"/>
                <a:ext cx="443" cy="9"/>
              </a:xfrm>
              <a:prstGeom prst="rect">
                <a:avLst/>
              </a:prstGeom>
              <a:solidFill>
                <a:srgbClr val="FF7500"/>
              </a:solidFill>
              <a:ln w="9525">
                <a:noFill/>
                <a:miter lim="800000"/>
                <a:headEnd/>
                <a:tailEnd/>
              </a:ln>
            </p:spPr>
            <p:txBody>
              <a:bodyPr/>
              <a:lstStyle/>
              <a:p>
                <a:endParaRPr lang="en-GB"/>
              </a:p>
            </p:txBody>
          </p:sp>
          <p:sp>
            <p:nvSpPr>
              <p:cNvPr id="46194" name="Rectangle 1407"/>
              <p:cNvSpPr>
                <a:spLocks noChangeArrowheads="1"/>
              </p:cNvSpPr>
              <p:nvPr/>
            </p:nvSpPr>
            <p:spPr bwMode="auto">
              <a:xfrm>
                <a:off x="1799" y="3719"/>
                <a:ext cx="443" cy="8"/>
              </a:xfrm>
              <a:prstGeom prst="rect">
                <a:avLst/>
              </a:prstGeom>
              <a:solidFill>
                <a:srgbClr val="FF7300"/>
              </a:solidFill>
              <a:ln w="9525">
                <a:noFill/>
                <a:miter lim="800000"/>
                <a:headEnd/>
                <a:tailEnd/>
              </a:ln>
            </p:spPr>
            <p:txBody>
              <a:bodyPr/>
              <a:lstStyle/>
              <a:p>
                <a:endParaRPr lang="en-GB"/>
              </a:p>
            </p:txBody>
          </p:sp>
          <p:pic>
            <p:nvPicPr>
              <p:cNvPr id="46195" name="Picture 1408"/>
              <p:cNvPicPr>
                <a:picLocks noChangeAspect="1" noChangeArrowheads="1"/>
              </p:cNvPicPr>
              <p:nvPr/>
            </p:nvPicPr>
            <p:blipFill>
              <a:blip r:embed="rId713"/>
              <a:srcRect/>
              <a:stretch>
                <a:fillRect/>
              </a:stretch>
            </p:blipFill>
            <p:spPr bwMode="auto">
              <a:xfrm>
                <a:off x="1799" y="3719"/>
                <a:ext cx="443" cy="8"/>
              </a:xfrm>
              <a:prstGeom prst="rect">
                <a:avLst/>
              </a:prstGeom>
              <a:noFill/>
              <a:ln w="9525">
                <a:noFill/>
                <a:miter lim="800000"/>
                <a:headEnd/>
                <a:tailEnd/>
              </a:ln>
            </p:spPr>
          </p:pic>
          <p:sp>
            <p:nvSpPr>
              <p:cNvPr id="46196" name="Rectangle 1409"/>
              <p:cNvSpPr>
                <a:spLocks noChangeArrowheads="1"/>
              </p:cNvSpPr>
              <p:nvPr/>
            </p:nvSpPr>
            <p:spPr bwMode="auto">
              <a:xfrm>
                <a:off x="1799" y="3719"/>
                <a:ext cx="443" cy="8"/>
              </a:xfrm>
              <a:prstGeom prst="rect">
                <a:avLst/>
              </a:prstGeom>
              <a:solidFill>
                <a:srgbClr val="FF7300"/>
              </a:solidFill>
              <a:ln w="9525">
                <a:noFill/>
                <a:miter lim="800000"/>
                <a:headEnd/>
                <a:tailEnd/>
              </a:ln>
            </p:spPr>
            <p:txBody>
              <a:bodyPr/>
              <a:lstStyle/>
              <a:p>
                <a:endParaRPr lang="en-GB"/>
              </a:p>
            </p:txBody>
          </p:sp>
          <p:sp>
            <p:nvSpPr>
              <p:cNvPr id="46197" name="Rectangle 1410"/>
              <p:cNvSpPr>
                <a:spLocks noChangeArrowheads="1"/>
              </p:cNvSpPr>
              <p:nvPr/>
            </p:nvSpPr>
            <p:spPr bwMode="auto">
              <a:xfrm>
                <a:off x="1799" y="3727"/>
                <a:ext cx="443" cy="7"/>
              </a:xfrm>
              <a:prstGeom prst="rect">
                <a:avLst/>
              </a:prstGeom>
              <a:solidFill>
                <a:srgbClr val="FF7100"/>
              </a:solidFill>
              <a:ln w="9525">
                <a:noFill/>
                <a:miter lim="800000"/>
                <a:headEnd/>
                <a:tailEnd/>
              </a:ln>
            </p:spPr>
            <p:txBody>
              <a:bodyPr/>
              <a:lstStyle/>
              <a:p>
                <a:endParaRPr lang="en-GB"/>
              </a:p>
            </p:txBody>
          </p:sp>
        </p:grpSp>
        <p:pic>
          <p:nvPicPr>
            <p:cNvPr id="44262" name="Picture 1412"/>
            <p:cNvPicPr>
              <a:picLocks noChangeAspect="1" noChangeArrowheads="1"/>
            </p:cNvPicPr>
            <p:nvPr/>
          </p:nvPicPr>
          <p:blipFill>
            <a:blip r:embed="rId714"/>
            <a:srcRect/>
            <a:stretch>
              <a:fillRect/>
            </a:stretch>
          </p:blipFill>
          <p:spPr bwMode="auto">
            <a:xfrm>
              <a:off x="2536031" y="3701800"/>
              <a:ext cx="703263" cy="11113"/>
            </a:xfrm>
            <a:prstGeom prst="rect">
              <a:avLst/>
            </a:prstGeom>
            <a:noFill/>
            <a:ln w="9525">
              <a:noFill/>
              <a:miter lim="800000"/>
              <a:headEnd/>
              <a:tailEnd/>
            </a:ln>
          </p:spPr>
        </p:pic>
        <p:sp>
          <p:nvSpPr>
            <p:cNvPr id="44263" name="Rectangle 1413"/>
            <p:cNvSpPr>
              <a:spLocks noChangeArrowheads="1"/>
            </p:cNvSpPr>
            <p:nvPr/>
          </p:nvSpPr>
          <p:spPr bwMode="auto">
            <a:xfrm>
              <a:off x="2536031" y="3701800"/>
              <a:ext cx="703263" cy="11113"/>
            </a:xfrm>
            <a:prstGeom prst="rect">
              <a:avLst/>
            </a:prstGeom>
            <a:solidFill>
              <a:srgbClr val="FF7100"/>
            </a:solidFill>
            <a:ln w="9525">
              <a:noFill/>
              <a:miter lim="800000"/>
              <a:headEnd/>
              <a:tailEnd/>
            </a:ln>
          </p:spPr>
          <p:txBody>
            <a:bodyPr/>
            <a:lstStyle/>
            <a:p>
              <a:endParaRPr lang="en-GB"/>
            </a:p>
          </p:txBody>
        </p:sp>
        <p:sp>
          <p:nvSpPr>
            <p:cNvPr id="44264" name="Rectangle 1414"/>
            <p:cNvSpPr>
              <a:spLocks noChangeArrowheads="1"/>
            </p:cNvSpPr>
            <p:nvPr/>
          </p:nvSpPr>
          <p:spPr bwMode="auto">
            <a:xfrm>
              <a:off x="2536031" y="3712912"/>
              <a:ext cx="703263" cy="12700"/>
            </a:xfrm>
            <a:prstGeom prst="rect">
              <a:avLst/>
            </a:prstGeom>
            <a:solidFill>
              <a:srgbClr val="FF6F00"/>
            </a:solidFill>
            <a:ln w="9525">
              <a:noFill/>
              <a:miter lim="800000"/>
              <a:headEnd/>
              <a:tailEnd/>
            </a:ln>
          </p:spPr>
          <p:txBody>
            <a:bodyPr/>
            <a:lstStyle/>
            <a:p>
              <a:endParaRPr lang="en-GB"/>
            </a:p>
          </p:txBody>
        </p:sp>
        <p:pic>
          <p:nvPicPr>
            <p:cNvPr id="44265" name="Picture 1415"/>
            <p:cNvPicPr>
              <a:picLocks noChangeAspect="1" noChangeArrowheads="1"/>
            </p:cNvPicPr>
            <p:nvPr/>
          </p:nvPicPr>
          <p:blipFill>
            <a:blip r:embed="rId715"/>
            <a:srcRect/>
            <a:stretch>
              <a:fillRect/>
            </a:stretch>
          </p:blipFill>
          <p:spPr bwMode="auto">
            <a:xfrm>
              <a:off x="2536031" y="3712912"/>
              <a:ext cx="703263" cy="12700"/>
            </a:xfrm>
            <a:prstGeom prst="rect">
              <a:avLst/>
            </a:prstGeom>
            <a:noFill/>
            <a:ln w="9525">
              <a:noFill/>
              <a:miter lim="800000"/>
              <a:headEnd/>
              <a:tailEnd/>
            </a:ln>
          </p:spPr>
        </p:pic>
        <p:sp>
          <p:nvSpPr>
            <p:cNvPr id="44266" name="Rectangle 1416"/>
            <p:cNvSpPr>
              <a:spLocks noChangeArrowheads="1"/>
            </p:cNvSpPr>
            <p:nvPr/>
          </p:nvSpPr>
          <p:spPr bwMode="auto">
            <a:xfrm>
              <a:off x="2536031" y="3712912"/>
              <a:ext cx="703263" cy="12700"/>
            </a:xfrm>
            <a:prstGeom prst="rect">
              <a:avLst/>
            </a:prstGeom>
            <a:solidFill>
              <a:srgbClr val="FF6F00"/>
            </a:solidFill>
            <a:ln w="9525">
              <a:noFill/>
              <a:miter lim="800000"/>
              <a:headEnd/>
              <a:tailEnd/>
            </a:ln>
          </p:spPr>
          <p:txBody>
            <a:bodyPr/>
            <a:lstStyle/>
            <a:p>
              <a:endParaRPr lang="en-GB"/>
            </a:p>
          </p:txBody>
        </p:sp>
        <p:sp>
          <p:nvSpPr>
            <p:cNvPr id="44267" name="Rectangle 1417"/>
            <p:cNvSpPr>
              <a:spLocks noChangeArrowheads="1"/>
            </p:cNvSpPr>
            <p:nvPr/>
          </p:nvSpPr>
          <p:spPr bwMode="auto">
            <a:xfrm>
              <a:off x="2536031" y="3725612"/>
              <a:ext cx="703263" cy="12700"/>
            </a:xfrm>
            <a:prstGeom prst="rect">
              <a:avLst/>
            </a:prstGeom>
            <a:solidFill>
              <a:srgbClr val="FF6D00"/>
            </a:solidFill>
            <a:ln w="9525">
              <a:noFill/>
              <a:miter lim="800000"/>
              <a:headEnd/>
              <a:tailEnd/>
            </a:ln>
          </p:spPr>
          <p:txBody>
            <a:bodyPr/>
            <a:lstStyle/>
            <a:p>
              <a:endParaRPr lang="en-GB"/>
            </a:p>
          </p:txBody>
        </p:sp>
        <p:pic>
          <p:nvPicPr>
            <p:cNvPr id="44268" name="Picture 1418"/>
            <p:cNvPicPr>
              <a:picLocks noChangeAspect="1" noChangeArrowheads="1"/>
            </p:cNvPicPr>
            <p:nvPr/>
          </p:nvPicPr>
          <p:blipFill>
            <a:blip r:embed="rId716"/>
            <a:srcRect/>
            <a:stretch>
              <a:fillRect/>
            </a:stretch>
          </p:blipFill>
          <p:spPr bwMode="auto">
            <a:xfrm>
              <a:off x="2536031" y="3725612"/>
              <a:ext cx="703263" cy="12700"/>
            </a:xfrm>
            <a:prstGeom prst="rect">
              <a:avLst/>
            </a:prstGeom>
            <a:noFill/>
            <a:ln w="9525">
              <a:noFill/>
              <a:miter lim="800000"/>
              <a:headEnd/>
              <a:tailEnd/>
            </a:ln>
          </p:spPr>
        </p:pic>
        <p:sp>
          <p:nvSpPr>
            <p:cNvPr id="44269" name="Rectangle 1419"/>
            <p:cNvSpPr>
              <a:spLocks noChangeArrowheads="1"/>
            </p:cNvSpPr>
            <p:nvPr/>
          </p:nvSpPr>
          <p:spPr bwMode="auto">
            <a:xfrm>
              <a:off x="2536031" y="3725612"/>
              <a:ext cx="703263" cy="12700"/>
            </a:xfrm>
            <a:prstGeom prst="rect">
              <a:avLst/>
            </a:prstGeom>
            <a:solidFill>
              <a:srgbClr val="FF6D00"/>
            </a:solidFill>
            <a:ln w="9525">
              <a:noFill/>
              <a:miter lim="800000"/>
              <a:headEnd/>
              <a:tailEnd/>
            </a:ln>
          </p:spPr>
          <p:txBody>
            <a:bodyPr/>
            <a:lstStyle/>
            <a:p>
              <a:endParaRPr lang="en-GB"/>
            </a:p>
          </p:txBody>
        </p:sp>
        <p:sp>
          <p:nvSpPr>
            <p:cNvPr id="44270" name="Rectangle 1420"/>
            <p:cNvSpPr>
              <a:spLocks noChangeArrowheads="1"/>
            </p:cNvSpPr>
            <p:nvPr/>
          </p:nvSpPr>
          <p:spPr bwMode="auto">
            <a:xfrm>
              <a:off x="2536031" y="3738312"/>
              <a:ext cx="703263" cy="11113"/>
            </a:xfrm>
            <a:prstGeom prst="rect">
              <a:avLst/>
            </a:prstGeom>
            <a:solidFill>
              <a:srgbClr val="FF6B00"/>
            </a:solidFill>
            <a:ln w="9525">
              <a:noFill/>
              <a:miter lim="800000"/>
              <a:headEnd/>
              <a:tailEnd/>
            </a:ln>
          </p:spPr>
          <p:txBody>
            <a:bodyPr/>
            <a:lstStyle/>
            <a:p>
              <a:endParaRPr lang="en-GB"/>
            </a:p>
          </p:txBody>
        </p:sp>
        <p:pic>
          <p:nvPicPr>
            <p:cNvPr id="44271" name="Picture 1421"/>
            <p:cNvPicPr>
              <a:picLocks noChangeAspect="1" noChangeArrowheads="1"/>
            </p:cNvPicPr>
            <p:nvPr/>
          </p:nvPicPr>
          <p:blipFill>
            <a:blip r:embed="rId717"/>
            <a:srcRect/>
            <a:stretch>
              <a:fillRect/>
            </a:stretch>
          </p:blipFill>
          <p:spPr bwMode="auto">
            <a:xfrm>
              <a:off x="2536031" y="3738312"/>
              <a:ext cx="703263" cy="11113"/>
            </a:xfrm>
            <a:prstGeom prst="rect">
              <a:avLst/>
            </a:prstGeom>
            <a:noFill/>
            <a:ln w="9525">
              <a:noFill/>
              <a:miter lim="800000"/>
              <a:headEnd/>
              <a:tailEnd/>
            </a:ln>
          </p:spPr>
        </p:pic>
        <p:sp>
          <p:nvSpPr>
            <p:cNvPr id="44272" name="Rectangle 1422"/>
            <p:cNvSpPr>
              <a:spLocks noChangeArrowheads="1"/>
            </p:cNvSpPr>
            <p:nvPr/>
          </p:nvSpPr>
          <p:spPr bwMode="auto">
            <a:xfrm>
              <a:off x="2536031" y="3738312"/>
              <a:ext cx="703263" cy="11113"/>
            </a:xfrm>
            <a:prstGeom prst="rect">
              <a:avLst/>
            </a:prstGeom>
            <a:solidFill>
              <a:srgbClr val="FF6B00"/>
            </a:solidFill>
            <a:ln w="9525">
              <a:noFill/>
              <a:miter lim="800000"/>
              <a:headEnd/>
              <a:tailEnd/>
            </a:ln>
          </p:spPr>
          <p:txBody>
            <a:bodyPr/>
            <a:lstStyle/>
            <a:p>
              <a:endParaRPr lang="en-GB"/>
            </a:p>
          </p:txBody>
        </p:sp>
        <p:sp>
          <p:nvSpPr>
            <p:cNvPr id="44273" name="Rectangle 1423"/>
            <p:cNvSpPr>
              <a:spLocks noChangeArrowheads="1"/>
            </p:cNvSpPr>
            <p:nvPr/>
          </p:nvSpPr>
          <p:spPr bwMode="auto">
            <a:xfrm>
              <a:off x="2536031" y="3749425"/>
              <a:ext cx="703263" cy="12700"/>
            </a:xfrm>
            <a:prstGeom prst="rect">
              <a:avLst/>
            </a:prstGeom>
            <a:solidFill>
              <a:srgbClr val="FF6900"/>
            </a:solidFill>
            <a:ln w="9525">
              <a:noFill/>
              <a:miter lim="800000"/>
              <a:headEnd/>
              <a:tailEnd/>
            </a:ln>
          </p:spPr>
          <p:txBody>
            <a:bodyPr/>
            <a:lstStyle/>
            <a:p>
              <a:endParaRPr lang="en-GB"/>
            </a:p>
          </p:txBody>
        </p:sp>
        <p:pic>
          <p:nvPicPr>
            <p:cNvPr id="44274" name="Picture 1424"/>
            <p:cNvPicPr>
              <a:picLocks noChangeAspect="1" noChangeArrowheads="1"/>
            </p:cNvPicPr>
            <p:nvPr/>
          </p:nvPicPr>
          <p:blipFill>
            <a:blip r:embed="rId718"/>
            <a:srcRect/>
            <a:stretch>
              <a:fillRect/>
            </a:stretch>
          </p:blipFill>
          <p:spPr bwMode="auto">
            <a:xfrm>
              <a:off x="2536031" y="3749425"/>
              <a:ext cx="703263" cy="12700"/>
            </a:xfrm>
            <a:prstGeom prst="rect">
              <a:avLst/>
            </a:prstGeom>
            <a:noFill/>
            <a:ln w="9525">
              <a:noFill/>
              <a:miter lim="800000"/>
              <a:headEnd/>
              <a:tailEnd/>
            </a:ln>
          </p:spPr>
        </p:pic>
        <p:sp>
          <p:nvSpPr>
            <p:cNvPr id="44275" name="Rectangle 1425"/>
            <p:cNvSpPr>
              <a:spLocks noChangeArrowheads="1"/>
            </p:cNvSpPr>
            <p:nvPr/>
          </p:nvSpPr>
          <p:spPr bwMode="auto">
            <a:xfrm>
              <a:off x="2536031" y="3749425"/>
              <a:ext cx="703263" cy="12700"/>
            </a:xfrm>
            <a:prstGeom prst="rect">
              <a:avLst/>
            </a:prstGeom>
            <a:solidFill>
              <a:srgbClr val="FF6900"/>
            </a:solidFill>
            <a:ln w="9525">
              <a:noFill/>
              <a:miter lim="800000"/>
              <a:headEnd/>
              <a:tailEnd/>
            </a:ln>
          </p:spPr>
          <p:txBody>
            <a:bodyPr/>
            <a:lstStyle/>
            <a:p>
              <a:endParaRPr lang="en-GB"/>
            </a:p>
          </p:txBody>
        </p:sp>
        <p:sp>
          <p:nvSpPr>
            <p:cNvPr id="44276" name="Rectangle 1426"/>
            <p:cNvSpPr>
              <a:spLocks noChangeArrowheads="1"/>
            </p:cNvSpPr>
            <p:nvPr/>
          </p:nvSpPr>
          <p:spPr bwMode="auto">
            <a:xfrm>
              <a:off x="2536031" y="3762125"/>
              <a:ext cx="703263" cy="12700"/>
            </a:xfrm>
            <a:prstGeom prst="rect">
              <a:avLst/>
            </a:prstGeom>
            <a:solidFill>
              <a:srgbClr val="FF6700"/>
            </a:solidFill>
            <a:ln w="9525">
              <a:noFill/>
              <a:miter lim="800000"/>
              <a:headEnd/>
              <a:tailEnd/>
            </a:ln>
          </p:spPr>
          <p:txBody>
            <a:bodyPr/>
            <a:lstStyle/>
            <a:p>
              <a:endParaRPr lang="en-GB"/>
            </a:p>
          </p:txBody>
        </p:sp>
        <p:pic>
          <p:nvPicPr>
            <p:cNvPr id="44277" name="Picture 1427"/>
            <p:cNvPicPr>
              <a:picLocks noChangeAspect="1" noChangeArrowheads="1"/>
            </p:cNvPicPr>
            <p:nvPr/>
          </p:nvPicPr>
          <p:blipFill>
            <a:blip r:embed="rId719"/>
            <a:srcRect/>
            <a:stretch>
              <a:fillRect/>
            </a:stretch>
          </p:blipFill>
          <p:spPr bwMode="auto">
            <a:xfrm>
              <a:off x="2536031" y="3762125"/>
              <a:ext cx="703263" cy="12700"/>
            </a:xfrm>
            <a:prstGeom prst="rect">
              <a:avLst/>
            </a:prstGeom>
            <a:noFill/>
            <a:ln w="9525">
              <a:noFill/>
              <a:miter lim="800000"/>
              <a:headEnd/>
              <a:tailEnd/>
            </a:ln>
          </p:spPr>
        </p:pic>
        <p:sp>
          <p:nvSpPr>
            <p:cNvPr id="44278" name="Rectangle 1428"/>
            <p:cNvSpPr>
              <a:spLocks noChangeArrowheads="1"/>
            </p:cNvSpPr>
            <p:nvPr/>
          </p:nvSpPr>
          <p:spPr bwMode="auto">
            <a:xfrm>
              <a:off x="2536031" y="3762125"/>
              <a:ext cx="703263" cy="12700"/>
            </a:xfrm>
            <a:prstGeom prst="rect">
              <a:avLst/>
            </a:prstGeom>
            <a:solidFill>
              <a:srgbClr val="FF6700"/>
            </a:solidFill>
            <a:ln w="9525">
              <a:noFill/>
              <a:miter lim="800000"/>
              <a:headEnd/>
              <a:tailEnd/>
            </a:ln>
          </p:spPr>
          <p:txBody>
            <a:bodyPr/>
            <a:lstStyle/>
            <a:p>
              <a:endParaRPr lang="en-GB"/>
            </a:p>
          </p:txBody>
        </p:sp>
        <p:sp>
          <p:nvSpPr>
            <p:cNvPr id="44279" name="Rectangle 1429"/>
            <p:cNvSpPr>
              <a:spLocks noChangeArrowheads="1"/>
            </p:cNvSpPr>
            <p:nvPr/>
          </p:nvSpPr>
          <p:spPr bwMode="auto">
            <a:xfrm>
              <a:off x="2536031" y="3774825"/>
              <a:ext cx="703263" cy="12700"/>
            </a:xfrm>
            <a:prstGeom prst="rect">
              <a:avLst/>
            </a:prstGeom>
            <a:solidFill>
              <a:srgbClr val="FF6500"/>
            </a:solidFill>
            <a:ln w="9525">
              <a:noFill/>
              <a:miter lim="800000"/>
              <a:headEnd/>
              <a:tailEnd/>
            </a:ln>
          </p:spPr>
          <p:txBody>
            <a:bodyPr/>
            <a:lstStyle/>
            <a:p>
              <a:endParaRPr lang="en-GB"/>
            </a:p>
          </p:txBody>
        </p:sp>
        <p:pic>
          <p:nvPicPr>
            <p:cNvPr id="44280" name="Picture 1430"/>
            <p:cNvPicPr>
              <a:picLocks noChangeAspect="1" noChangeArrowheads="1"/>
            </p:cNvPicPr>
            <p:nvPr/>
          </p:nvPicPr>
          <p:blipFill>
            <a:blip r:embed="rId720"/>
            <a:srcRect/>
            <a:stretch>
              <a:fillRect/>
            </a:stretch>
          </p:blipFill>
          <p:spPr bwMode="auto">
            <a:xfrm>
              <a:off x="2536031" y="3774825"/>
              <a:ext cx="703263" cy="12700"/>
            </a:xfrm>
            <a:prstGeom prst="rect">
              <a:avLst/>
            </a:prstGeom>
            <a:noFill/>
            <a:ln w="9525">
              <a:noFill/>
              <a:miter lim="800000"/>
              <a:headEnd/>
              <a:tailEnd/>
            </a:ln>
          </p:spPr>
        </p:pic>
        <p:sp>
          <p:nvSpPr>
            <p:cNvPr id="44281" name="Rectangle 1431"/>
            <p:cNvSpPr>
              <a:spLocks noChangeArrowheads="1"/>
            </p:cNvSpPr>
            <p:nvPr/>
          </p:nvSpPr>
          <p:spPr bwMode="auto">
            <a:xfrm>
              <a:off x="2536031" y="3774825"/>
              <a:ext cx="703263" cy="12700"/>
            </a:xfrm>
            <a:prstGeom prst="rect">
              <a:avLst/>
            </a:prstGeom>
            <a:solidFill>
              <a:srgbClr val="FF6500"/>
            </a:solidFill>
            <a:ln w="9525">
              <a:noFill/>
              <a:miter lim="800000"/>
              <a:headEnd/>
              <a:tailEnd/>
            </a:ln>
          </p:spPr>
          <p:txBody>
            <a:bodyPr/>
            <a:lstStyle/>
            <a:p>
              <a:endParaRPr lang="en-GB"/>
            </a:p>
          </p:txBody>
        </p:sp>
        <p:sp>
          <p:nvSpPr>
            <p:cNvPr id="44282" name="Rectangle 1432"/>
            <p:cNvSpPr>
              <a:spLocks noChangeArrowheads="1"/>
            </p:cNvSpPr>
            <p:nvPr/>
          </p:nvSpPr>
          <p:spPr bwMode="auto">
            <a:xfrm>
              <a:off x="2536031" y="3787525"/>
              <a:ext cx="703263" cy="11113"/>
            </a:xfrm>
            <a:prstGeom prst="rect">
              <a:avLst/>
            </a:prstGeom>
            <a:solidFill>
              <a:srgbClr val="FF6300"/>
            </a:solidFill>
            <a:ln w="9525">
              <a:noFill/>
              <a:miter lim="800000"/>
              <a:headEnd/>
              <a:tailEnd/>
            </a:ln>
          </p:spPr>
          <p:txBody>
            <a:bodyPr/>
            <a:lstStyle/>
            <a:p>
              <a:endParaRPr lang="en-GB"/>
            </a:p>
          </p:txBody>
        </p:sp>
        <p:pic>
          <p:nvPicPr>
            <p:cNvPr id="44283" name="Picture 1433"/>
            <p:cNvPicPr>
              <a:picLocks noChangeAspect="1" noChangeArrowheads="1"/>
            </p:cNvPicPr>
            <p:nvPr/>
          </p:nvPicPr>
          <p:blipFill>
            <a:blip r:embed="rId721"/>
            <a:srcRect/>
            <a:stretch>
              <a:fillRect/>
            </a:stretch>
          </p:blipFill>
          <p:spPr bwMode="auto">
            <a:xfrm>
              <a:off x="2536031" y="3787525"/>
              <a:ext cx="703263" cy="11113"/>
            </a:xfrm>
            <a:prstGeom prst="rect">
              <a:avLst/>
            </a:prstGeom>
            <a:noFill/>
            <a:ln w="9525">
              <a:noFill/>
              <a:miter lim="800000"/>
              <a:headEnd/>
              <a:tailEnd/>
            </a:ln>
          </p:spPr>
        </p:pic>
        <p:sp>
          <p:nvSpPr>
            <p:cNvPr id="44284" name="Rectangle 1434"/>
            <p:cNvSpPr>
              <a:spLocks noChangeArrowheads="1"/>
            </p:cNvSpPr>
            <p:nvPr/>
          </p:nvSpPr>
          <p:spPr bwMode="auto">
            <a:xfrm>
              <a:off x="2536031" y="3787525"/>
              <a:ext cx="703263" cy="11113"/>
            </a:xfrm>
            <a:prstGeom prst="rect">
              <a:avLst/>
            </a:prstGeom>
            <a:solidFill>
              <a:srgbClr val="FF6300"/>
            </a:solidFill>
            <a:ln w="9525">
              <a:noFill/>
              <a:miter lim="800000"/>
              <a:headEnd/>
              <a:tailEnd/>
            </a:ln>
          </p:spPr>
          <p:txBody>
            <a:bodyPr/>
            <a:lstStyle/>
            <a:p>
              <a:endParaRPr lang="en-GB"/>
            </a:p>
          </p:txBody>
        </p:sp>
        <p:sp>
          <p:nvSpPr>
            <p:cNvPr id="44285" name="Rectangle 1435"/>
            <p:cNvSpPr>
              <a:spLocks noChangeArrowheads="1"/>
            </p:cNvSpPr>
            <p:nvPr/>
          </p:nvSpPr>
          <p:spPr bwMode="auto">
            <a:xfrm>
              <a:off x="2536031" y="3798637"/>
              <a:ext cx="703263" cy="12700"/>
            </a:xfrm>
            <a:prstGeom prst="rect">
              <a:avLst/>
            </a:prstGeom>
            <a:solidFill>
              <a:srgbClr val="FF6100"/>
            </a:solidFill>
            <a:ln w="9525">
              <a:noFill/>
              <a:miter lim="800000"/>
              <a:headEnd/>
              <a:tailEnd/>
            </a:ln>
          </p:spPr>
          <p:txBody>
            <a:bodyPr/>
            <a:lstStyle/>
            <a:p>
              <a:endParaRPr lang="en-GB"/>
            </a:p>
          </p:txBody>
        </p:sp>
        <p:pic>
          <p:nvPicPr>
            <p:cNvPr id="44286" name="Picture 1436"/>
            <p:cNvPicPr>
              <a:picLocks noChangeAspect="1" noChangeArrowheads="1"/>
            </p:cNvPicPr>
            <p:nvPr/>
          </p:nvPicPr>
          <p:blipFill>
            <a:blip r:embed="rId722"/>
            <a:srcRect/>
            <a:stretch>
              <a:fillRect/>
            </a:stretch>
          </p:blipFill>
          <p:spPr bwMode="auto">
            <a:xfrm>
              <a:off x="2536031" y="3798637"/>
              <a:ext cx="703263" cy="12700"/>
            </a:xfrm>
            <a:prstGeom prst="rect">
              <a:avLst/>
            </a:prstGeom>
            <a:noFill/>
            <a:ln w="9525">
              <a:noFill/>
              <a:miter lim="800000"/>
              <a:headEnd/>
              <a:tailEnd/>
            </a:ln>
          </p:spPr>
        </p:pic>
        <p:sp>
          <p:nvSpPr>
            <p:cNvPr id="44287" name="Rectangle 1437"/>
            <p:cNvSpPr>
              <a:spLocks noChangeArrowheads="1"/>
            </p:cNvSpPr>
            <p:nvPr/>
          </p:nvSpPr>
          <p:spPr bwMode="auto">
            <a:xfrm>
              <a:off x="2536031" y="3798637"/>
              <a:ext cx="703263" cy="12700"/>
            </a:xfrm>
            <a:prstGeom prst="rect">
              <a:avLst/>
            </a:prstGeom>
            <a:solidFill>
              <a:srgbClr val="FF6100"/>
            </a:solidFill>
            <a:ln w="9525">
              <a:noFill/>
              <a:miter lim="800000"/>
              <a:headEnd/>
              <a:tailEnd/>
            </a:ln>
          </p:spPr>
          <p:txBody>
            <a:bodyPr/>
            <a:lstStyle/>
            <a:p>
              <a:endParaRPr lang="en-GB"/>
            </a:p>
          </p:txBody>
        </p:sp>
        <p:sp>
          <p:nvSpPr>
            <p:cNvPr id="44288" name="Rectangle 1438"/>
            <p:cNvSpPr>
              <a:spLocks noChangeArrowheads="1"/>
            </p:cNvSpPr>
            <p:nvPr/>
          </p:nvSpPr>
          <p:spPr bwMode="auto">
            <a:xfrm>
              <a:off x="2536031" y="3811337"/>
              <a:ext cx="703263" cy="12700"/>
            </a:xfrm>
            <a:prstGeom prst="rect">
              <a:avLst/>
            </a:prstGeom>
            <a:solidFill>
              <a:srgbClr val="FF5F00"/>
            </a:solidFill>
            <a:ln w="9525">
              <a:noFill/>
              <a:miter lim="800000"/>
              <a:headEnd/>
              <a:tailEnd/>
            </a:ln>
          </p:spPr>
          <p:txBody>
            <a:bodyPr/>
            <a:lstStyle/>
            <a:p>
              <a:endParaRPr lang="en-GB"/>
            </a:p>
          </p:txBody>
        </p:sp>
        <p:pic>
          <p:nvPicPr>
            <p:cNvPr id="44289" name="Picture 1439"/>
            <p:cNvPicPr>
              <a:picLocks noChangeAspect="1" noChangeArrowheads="1"/>
            </p:cNvPicPr>
            <p:nvPr/>
          </p:nvPicPr>
          <p:blipFill>
            <a:blip r:embed="rId723"/>
            <a:srcRect/>
            <a:stretch>
              <a:fillRect/>
            </a:stretch>
          </p:blipFill>
          <p:spPr bwMode="auto">
            <a:xfrm>
              <a:off x="2536031" y="3811337"/>
              <a:ext cx="703263" cy="12700"/>
            </a:xfrm>
            <a:prstGeom prst="rect">
              <a:avLst/>
            </a:prstGeom>
            <a:noFill/>
            <a:ln w="9525">
              <a:noFill/>
              <a:miter lim="800000"/>
              <a:headEnd/>
              <a:tailEnd/>
            </a:ln>
          </p:spPr>
        </p:pic>
        <p:sp>
          <p:nvSpPr>
            <p:cNvPr id="44290" name="Rectangle 1440"/>
            <p:cNvSpPr>
              <a:spLocks noChangeArrowheads="1"/>
            </p:cNvSpPr>
            <p:nvPr/>
          </p:nvSpPr>
          <p:spPr bwMode="auto">
            <a:xfrm>
              <a:off x="2536031" y="3811337"/>
              <a:ext cx="703263" cy="12700"/>
            </a:xfrm>
            <a:prstGeom prst="rect">
              <a:avLst/>
            </a:prstGeom>
            <a:solidFill>
              <a:srgbClr val="FF5F00"/>
            </a:solidFill>
            <a:ln w="9525">
              <a:noFill/>
              <a:miter lim="800000"/>
              <a:headEnd/>
              <a:tailEnd/>
            </a:ln>
          </p:spPr>
          <p:txBody>
            <a:bodyPr/>
            <a:lstStyle/>
            <a:p>
              <a:endParaRPr lang="en-GB"/>
            </a:p>
          </p:txBody>
        </p:sp>
        <p:sp>
          <p:nvSpPr>
            <p:cNvPr id="44291" name="Rectangle 1441"/>
            <p:cNvSpPr>
              <a:spLocks noChangeArrowheads="1"/>
            </p:cNvSpPr>
            <p:nvPr/>
          </p:nvSpPr>
          <p:spPr bwMode="auto">
            <a:xfrm>
              <a:off x="2536031" y="3824037"/>
              <a:ext cx="703263" cy="12700"/>
            </a:xfrm>
            <a:prstGeom prst="rect">
              <a:avLst/>
            </a:prstGeom>
            <a:solidFill>
              <a:srgbClr val="FF5D00"/>
            </a:solidFill>
            <a:ln w="9525">
              <a:noFill/>
              <a:miter lim="800000"/>
              <a:headEnd/>
              <a:tailEnd/>
            </a:ln>
          </p:spPr>
          <p:txBody>
            <a:bodyPr/>
            <a:lstStyle/>
            <a:p>
              <a:endParaRPr lang="en-GB"/>
            </a:p>
          </p:txBody>
        </p:sp>
        <p:pic>
          <p:nvPicPr>
            <p:cNvPr id="44292" name="Picture 1442"/>
            <p:cNvPicPr>
              <a:picLocks noChangeAspect="1" noChangeArrowheads="1"/>
            </p:cNvPicPr>
            <p:nvPr/>
          </p:nvPicPr>
          <p:blipFill>
            <a:blip r:embed="rId724"/>
            <a:srcRect/>
            <a:stretch>
              <a:fillRect/>
            </a:stretch>
          </p:blipFill>
          <p:spPr bwMode="auto">
            <a:xfrm>
              <a:off x="2536031" y="3824037"/>
              <a:ext cx="703263" cy="12700"/>
            </a:xfrm>
            <a:prstGeom prst="rect">
              <a:avLst/>
            </a:prstGeom>
            <a:noFill/>
            <a:ln w="9525">
              <a:noFill/>
              <a:miter lim="800000"/>
              <a:headEnd/>
              <a:tailEnd/>
            </a:ln>
          </p:spPr>
        </p:pic>
        <p:sp>
          <p:nvSpPr>
            <p:cNvPr id="44293" name="Rectangle 1443"/>
            <p:cNvSpPr>
              <a:spLocks noChangeArrowheads="1"/>
            </p:cNvSpPr>
            <p:nvPr/>
          </p:nvSpPr>
          <p:spPr bwMode="auto">
            <a:xfrm>
              <a:off x="2536031" y="3824037"/>
              <a:ext cx="703263" cy="12700"/>
            </a:xfrm>
            <a:prstGeom prst="rect">
              <a:avLst/>
            </a:prstGeom>
            <a:solidFill>
              <a:srgbClr val="FF5D00"/>
            </a:solidFill>
            <a:ln w="9525">
              <a:noFill/>
              <a:miter lim="800000"/>
              <a:headEnd/>
              <a:tailEnd/>
            </a:ln>
          </p:spPr>
          <p:txBody>
            <a:bodyPr/>
            <a:lstStyle/>
            <a:p>
              <a:endParaRPr lang="en-GB"/>
            </a:p>
          </p:txBody>
        </p:sp>
        <p:sp>
          <p:nvSpPr>
            <p:cNvPr id="44294" name="Rectangle 1444"/>
            <p:cNvSpPr>
              <a:spLocks noChangeArrowheads="1"/>
            </p:cNvSpPr>
            <p:nvPr/>
          </p:nvSpPr>
          <p:spPr bwMode="auto">
            <a:xfrm>
              <a:off x="2536031" y="3836737"/>
              <a:ext cx="703263" cy="12700"/>
            </a:xfrm>
            <a:prstGeom prst="rect">
              <a:avLst/>
            </a:prstGeom>
            <a:solidFill>
              <a:srgbClr val="FF5B00"/>
            </a:solidFill>
            <a:ln w="9525">
              <a:noFill/>
              <a:miter lim="800000"/>
              <a:headEnd/>
              <a:tailEnd/>
            </a:ln>
          </p:spPr>
          <p:txBody>
            <a:bodyPr/>
            <a:lstStyle/>
            <a:p>
              <a:endParaRPr lang="en-GB"/>
            </a:p>
          </p:txBody>
        </p:sp>
        <p:pic>
          <p:nvPicPr>
            <p:cNvPr id="44295" name="Picture 1445"/>
            <p:cNvPicPr>
              <a:picLocks noChangeAspect="1" noChangeArrowheads="1"/>
            </p:cNvPicPr>
            <p:nvPr/>
          </p:nvPicPr>
          <p:blipFill>
            <a:blip r:embed="rId725"/>
            <a:srcRect/>
            <a:stretch>
              <a:fillRect/>
            </a:stretch>
          </p:blipFill>
          <p:spPr bwMode="auto">
            <a:xfrm>
              <a:off x="2536031" y="3836737"/>
              <a:ext cx="703263" cy="12700"/>
            </a:xfrm>
            <a:prstGeom prst="rect">
              <a:avLst/>
            </a:prstGeom>
            <a:noFill/>
            <a:ln w="9525">
              <a:noFill/>
              <a:miter lim="800000"/>
              <a:headEnd/>
              <a:tailEnd/>
            </a:ln>
          </p:spPr>
        </p:pic>
        <p:sp>
          <p:nvSpPr>
            <p:cNvPr id="44296" name="Rectangle 1446"/>
            <p:cNvSpPr>
              <a:spLocks noChangeArrowheads="1"/>
            </p:cNvSpPr>
            <p:nvPr/>
          </p:nvSpPr>
          <p:spPr bwMode="auto">
            <a:xfrm>
              <a:off x="2536031" y="3836737"/>
              <a:ext cx="703263" cy="12700"/>
            </a:xfrm>
            <a:prstGeom prst="rect">
              <a:avLst/>
            </a:prstGeom>
            <a:solidFill>
              <a:srgbClr val="FF5B00"/>
            </a:solidFill>
            <a:ln w="9525">
              <a:noFill/>
              <a:miter lim="800000"/>
              <a:headEnd/>
              <a:tailEnd/>
            </a:ln>
          </p:spPr>
          <p:txBody>
            <a:bodyPr/>
            <a:lstStyle/>
            <a:p>
              <a:endParaRPr lang="en-GB"/>
            </a:p>
          </p:txBody>
        </p:sp>
        <p:sp>
          <p:nvSpPr>
            <p:cNvPr id="44297" name="Rectangle 1447"/>
            <p:cNvSpPr>
              <a:spLocks noChangeArrowheads="1"/>
            </p:cNvSpPr>
            <p:nvPr/>
          </p:nvSpPr>
          <p:spPr bwMode="auto">
            <a:xfrm>
              <a:off x="2536031" y="3849437"/>
              <a:ext cx="703263" cy="12700"/>
            </a:xfrm>
            <a:prstGeom prst="rect">
              <a:avLst/>
            </a:prstGeom>
            <a:solidFill>
              <a:srgbClr val="FF5900"/>
            </a:solidFill>
            <a:ln w="9525">
              <a:noFill/>
              <a:miter lim="800000"/>
              <a:headEnd/>
              <a:tailEnd/>
            </a:ln>
          </p:spPr>
          <p:txBody>
            <a:bodyPr/>
            <a:lstStyle/>
            <a:p>
              <a:endParaRPr lang="en-GB"/>
            </a:p>
          </p:txBody>
        </p:sp>
        <p:pic>
          <p:nvPicPr>
            <p:cNvPr id="44298" name="Picture 1448"/>
            <p:cNvPicPr>
              <a:picLocks noChangeAspect="1" noChangeArrowheads="1"/>
            </p:cNvPicPr>
            <p:nvPr/>
          </p:nvPicPr>
          <p:blipFill>
            <a:blip r:embed="rId726"/>
            <a:srcRect/>
            <a:stretch>
              <a:fillRect/>
            </a:stretch>
          </p:blipFill>
          <p:spPr bwMode="auto">
            <a:xfrm>
              <a:off x="2536031" y="3849437"/>
              <a:ext cx="703263" cy="12700"/>
            </a:xfrm>
            <a:prstGeom prst="rect">
              <a:avLst/>
            </a:prstGeom>
            <a:noFill/>
            <a:ln w="9525">
              <a:noFill/>
              <a:miter lim="800000"/>
              <a:headEnd/>
              <a:tailEnd/>
            </a:ln>
          </p:spPr>
        </p:pic>
        <p:sp>
          <p:nvSpPr>
            <p:cNvPr id="44299" name="Rectangle 1449"/>
            <p:cNvSpPr>
              <a:spLocks noChangeArrowheads="1"/>
            </p:cNvSpPr>
            <p:nvPr/>
          </p:nvSpPr>
          <p:spPr bwMode="auto">
            <a:xfrm>
              <a:off x="2536031" y="3849437"/>
              <a:ext cx="703263" cy="12700"/>
            </a:xfrm>
            <a:prstGeom prst="rect">
              <a:avLst/>
            </a:prstGeom>
            <a:solidFill>
              <a:srgbClr val="FF5900"/>
            </a:solidFill>
            <a:ln w="9525">
              <a:noFill/>
              <a:miter lim="800000"/>
              <a:headEnd/>
              <a:tailEnd/>
            </a:ln>
          </p:spPr>
          <p:txBody>
            <a:bodyPr/>
            <a:lstStyle/>
            <a:p>
              <a:endParaRPr lang="en-GB"/>
            </a:p>
          </p:txBody>
        </p:sp>
        <p:sp>
          <p:nvSpPr>
            <p:cNvPr id="44300" name="Rectangle 1450"/>
            <p:cNvSpPr>
              <a:spLocks noChangeArrowheads="1"/>
            </p:cNvSpPr>
            <p:nvPr/>
          </p:nvSpPr>
          <p:spPr bwMode="auto">
            <a:xfrm>
              <a:off x="2536031" y="3862137"/>
              <a:ext cx="703263" cy="11113"/>
            </a:xfrm>
            <a:prstGeom prst="rect">
              <a:avLst/>
            </a:prstGeom>
            <a:solidFill>
              <a:srgbClr val="FF5700"/>
            </a:solidFill>
            <a:ln w="9525">
              <a:noFill/>
              <a:miter lim="800000"/>
              <a:headEnd/>
              <a:tailEnd/>
            </a:ln>
          </p:spPr>
          <p:txBody>
            <a:bodyPr/>
            <a:lstStyle/>
            <a:p>
              <a:endParaRPr lang="en-GB"/>
            </a:p>
          </p:txBody>
        </p:sp>
        <p:pic>
          <p:nvPicPr>
            <p:cNvPr id="44301" name="Picture 1451"/>
            <p:cNvPicPr>
              <a:picLocks noChangeAspect="1" noChangeArrowheads="1"/>
            </p:cNvPicPr>
            <p:nvPr/>
          </p:nvPicPr>
          <p:blipFill>
            <a:blip r:embed="rId727"/>
            <a:srcRect/>
            <a:stretch>
              <a:fillRect/>
            </a:stretch>
          </p:blipFill>
          <p:spPr bwMode="auto">
            <a:xfrm>
              <a:off x="2536031" y="3862137"/>
              <a:ext cx="703263" cy="11113"/>
            </a:xfrm>
            <a:prstGeom prst="rect">
              <a:avLst/>
            </a:prstGeom>
            <a:noFill/>
            <a:ln w="9525">
              <a:noFill/>
              <a:miter lim="800000"/>
              <a:headEnd/>
              <a:tailEnd/>
            </a:ln>
          </p:spPr>
        </p:pic>
        <p:sp>
          <p:nvSpPr>
            <p:cNvPr id="44302" name="Rectangle 1452"/>
            <p:cNvSpPr>
              <a:spLocks noChangeArrowheads="1"/>
            </p:cNvSpPr>
            <p:nvPr/>
          </p:nvSpPr>
          <p:spPr bwMode="auto">
            <a:xfrm>
              <a:off x="2536031" y="3862137"/>
              <a:ext cx="703263" cy="11113"/>
            </a:xfrm>
            <a:prstGeom prst="rect">
              <a:avLst/>
            </a:prstGeom>
            <a:solidFill>
              <a:srgbClr val="FF5700"/>
            </a:solidFill>
            <a:ln w="9525">
              <a:noFill/>
              <a:miter lim="800000"/>
              <a:headEnd/>
              <a:tailEnd/>
            </a:ln>
          </p:spPr>
          <p:txBody>
            <a:bodyPr/>
            <a:lstStyle/>
            <a:p>
              <a:endParaRPr lang="en-GB"/>
            </a:p>
          </p:txBody>
        </p:sp>
        <p:sp>
          <p:nvSpPr>
            <p:cNvPr id="44303" name="Rectangle 1453"/>
            <p:cNvSpPr>
              <a:spLocks noChangeArrowheads="1"/>
            </p:cNvSpPr>
            <p:nvPr/>
          </p:nvSpPr>
          <p:spPr bwMode="auto">
            <a:xfrm>
              <a:off x="2536031" y="3873250"/>
              <a:ext cx="703263" cy="12700"/>
            </a:xfrm>
            <a:prstGeom prst="rect">
              <a:avLst/>
            </a:prstGeom>
            <a:solidFill>
              <a:srgbClr val="FF5500"/>
            </a:solidFill>
            <a:ln w="9525">
              <a:noFill/>
              <a:miter lim="800000"/>
              <a:headEnd/>
              <a:tailEnd/>
            </a:ln>
          </p:spPr>
          <p:txBody>
            <a:bodyPr/>
            <a:lstStyle/>
            <a:p>
              <a:endParaRPr lang="en-GB"/>
            </a:p>
          </p:txBody>
        </p:sp>
        <p:pic>
          <p:nvPicPr>
            <p:cNvPr id="44304" name="Picture 1454"/>
            <p:cNvPicPr>
              <a:picLocks noChangeAspect="1" noChangeArrowheads="1"/>
            </p:cNvPicPr>
            <p:nvPr/>
          </p:nvPicPr>
          <p:blipFill>
            <a:blip r:embed="rId728"/>
            <a:srcRect/>
            <a:stretch>
              <a:fillRect/>
            </a:stretch>
          </p:blipFill>
          <p:spPr bwMode="auto">
            <a:xfrm>
              <a:off x="2536031" y="3873250"/>
              <a:ext cx="703263" cy="12700"/>
            </a:xfrm>
            <a:prstGeom prst="rect">
              <a:avLst/>
            </a:prstGeom>
            <a:noFill/>
            <a:ln w="9525">
              <a:noFill/>
              <a:miter lim="800000"/>
              <a:headEnd/>
              <a:tailEnd/>
            </a:ln>
          </p:spPr>
        </p:pic>
        <p:sp>
          <p:nvSpPr>
            <p:cNvPr id="44305" name="Rectangle 1455"/>
            <p:cNvSpPr>
              <a:spLocks noChangeArrowheads="1"/>
            </p:cNvSpPr>
            <p:nvPr/>
          </p:nvSpPr>
          <p:spPr bwMode="auto">
            <a:xfrm>
              <a:off x="2536031" y="3873250"/>
              <a:ext cx="703263" cy="12700"/>
            </a:xfrm>
            <a:prstGeom prst="rect">
              <a:avLst/>
            </a:prstGeom>
            <a:solidFill>
              <a:srgbClr val="FF5500"/>
            </a:solidFill>
            <a:ln w="9525">
              <a:noFill/>
              <a:miter lim="800000"/>
              <a:headEnd/>
              <a:tailEnd/>
            </a:ln>
          </p:spPr>
          <p:txBody>
            <a:bodyPr/>
            <a:lstStyle/>
            <a:p>
              <a:endParaRPr lang="en-GB"/>
            </a:p>
          </p:txBody>
        </p:sp>
        <p:sp>
          <p:nvSpPr>
            <p:cNvPr id="44306" name="Rectangle 1456"/>
            <p:cNvSpPr>
              <a:spLocks noChangeArrowheads="1"/>
            </p:cNvSpPr>
            <p:nvPr/>
          </p:nvSpPr>
          <p:spPr bwMode="auto">
            <a:xfrm>
              <a:off x="2536031" y="3885950"/>
              <a:ext cx="703263" cy="12700"/>
            </a:xfrm>
            <a:prstGeom prst="rect">
              <a:avLst/>
            </a:prstGeom>
            <a:solidFill>
              <a:srgbClr val="FF5300"/>
            </a:solidFill>
            <a:ln w="9525">
              <a:noFill/>
              <a:miter lim="800000"/>
              <a:headEnd/>
              <a:tailEnd/>
            </a:ln>
          </p:spPr>
          <p:txBody>
            <a:bodyPr/>
            <a:lstStyle/>
            <a:p>
              <a:endParaRPr lang="en-GB"/>
            </a:p>
          </p:txBody>
        </p:sp>
        <p:pic>
          <p:nvPicPr>
            <p:cNvPr id="44307" name="Picture 1457"/>
            <p:cNvPicPr>
              <a:picLocks noChangeAspect="1" noChangeArrowheads="1"/>
            </p:cNvPicPr>
            <p:nvPr/>
          </p:nvPicPr>
          <p:blipFill>
            <a:blip r:embed="rId729"/>
            <a:srcRect/>
            <a:stretch>
              <a:fillRect/>
            </a:stretch>
          </p:blipFill>
          <p:spPr bwMode="auto">
            <a:xfrm>
              <a:off x="2536031" y="3885950"/>
              <a:ext cx="703263" cy="12700"/>
            </a:xfrm>
            <a:prstGeom prst="rect">
              <a:avLst/>
            </a:prstGeom>
            <a:noFill/>
            <a:ln w="9525">
              <a:noFill/>
              <a:miter lim="800000"/>
              <a:headEnd/>
              <a:tailEnd/>
            </a:ln>
          </p:spPr>
        </p:pic>
        <p:sp>
          <p:nvSpPr>
            <p:cNvPr id="44308" name="Rectangle 1458"/>
            <p:cNvSpPr>
              <a:spLocks noChangeArrowheads="1"/>
            </p:cNvSpPr>
            <p:nvPr/>
          </p:nvSpPr>
          <p:spPr bwMode="auto">
            <a:xfrm>
              <a:off x="2536031" y="3885950"/>
              <a:ext cx="703263" cy="12700"/>
            </a:xfrm>
            <a:prstGeom prst="rect">
              <a:avLst/>
            </a:prstGeom>
            <a:solidFill>
              <a:srgbClr val="FF5300"/>
            </a:solidFill>
            <a:ln w="9525">
              <a:noFill/>
              <a:miter lim="800000"/>
              <a:headEnd/>
              <a:tailEnd/>
            </a:ln>
          </p:spPr>
          <p:txBody>
            <a:bodyPr/>
            <a:lstStyle/>
            <a:p>
              <a:endParaRPr lang="en-GB"/>
            </a:p>
          </p:txBody>
        </p:sp>
        <p:sp>
          <p:nvSpPr>
            <p:cNvPr id="44309" name="Rectangle 1459"/>
            <p:cNvSpPr>
              <a:spLocks noChangeArrowheads="1"/>
            </p:cNvSpPr>
            <p:nvPr/>
          </p:nvSpPr>
          <p:spPr bwMode="auto">
            <a:xfrm>
              <a:off x="2536031" y="3898650"/>
              <a:ext cx="703263" cy="11113"/>
            </a:xfrm>
            <a:prstGeom prst="rect">
              <a:avLst/>
            </a:prstGeom>
            <a:solidFill>
              <a:srgbClr val="FF5100"/>
            </a:solidFill>
            <a:ln w="9525">
              <a:noFill/>
              <a:miter lim="800000"/>
              <a:headEnd/>
              <a:tailEnd/>
            </a:ln>
          </p:spPr>
          <p:txBody>
            <a:bodyPr/>
            <a:lstStyle/>
            <a:p>
              <a:endParaRPr lang="en-GB"/>
            </a:p>
          </p:txBody>
        </p:sp>
        <p:pic>
          <p:nvPicPr>
            <p:cNvPr id="44310" name="Picture 1460"/>
            <p:cNvPicPr>
              <a:picLocks noChangeAspect="1" noChangeArrowheads="1"/>
            </p:cNvPicPr>
            <p:nvPr/>
          </p:nvPicPr>
          <p:blipFill>
            <a:blip r:embed="rId730"/>
            <a:srcRect/>
            <a:stretch>
              <a:fillRect/>
            </a:stretch>
          </p:blipFill>
          <p:spPr bwMode="auto">
            <a:xfrm>
              <a:off x="2536031" y="3898650"/>
              <a:ext cx="703263" cy="11113"/>
            </a:xfrm>
            <a:prstGeom prst="rect">
              <a:avLst/>
            </a:prstGeom>
            <a:noFill/>
            <a:ln w="9525">
              <a:noFill/>
              <a:miter lim="800000"/>
              <a:headEnd/>
              <a:tailEnd/>
            </a:ln>
          </p:spPr>
        </p:pic>
        <p:sp>
          <p:nvSpPr>
            <p:cNvPr id="44311" name="Rectangle 1461"/>
            <p:cNvSpPr>
              <a:spLocks noChangeArrowheads="1"/>
            </p:cNvSpPr>
            <p:nvPr/>
          </p:nvSpPr>
          <p:spPr bwMode="auto">
            <a:xfrm>
              <a:off x="2536031" y="3898650"/>
              <a:ext cx="703263" cy="11113"/>
            </a:xfrm>
            <a:prstGeom prst="rect">
              <a:avLst/>
            </a:prstGeom>
            <a:solidFill>
              <a:srgbClr val="FF5100"/>
            </a:solidFill>
            <a:ln w="9525">
              <a:noFill/>
              <a:miter lim="800000"/>
              <a:headEnd/>
              <a:tailEnd/>
            </a:ln>
          </p:spPr>
          <p:txBody>
            <a:bodyPr/>
            <a:lstStyle/>
            <a:p>
              <a:endParaRPr lang="en-GB"/>
            </a:p>
          </p:txBody>
        </p:sp>
        <p:sp>
          <p:nvSpPr>
            <p:cNvPr id="44312" name="Rectangle 1462"/>
            <p:cNvSpPr>
              <a:spLocks noChangeArrowheads="1"/>
            </p:cNvSpPr>
            <p:nvPr/>
          </p:nvSpPr>
          <p:spPr bwMode="auto">
            <a:xfrm>
              <a:off x="2536031" y="3909762"/>
              <a:ext cx="703263" cy="12700"/>
            </a:xfrm>
            <a:prstGeom prst="rect">
              <a:avLst/>
            </a:prstGeom>
            <a:solidFill>
              <a:srgbClr val="FF4F00"/>
            </a:solidFill>
            <a:ln w="9525">
              <a:noFill/>
              <a:miter lim="800000"/>
              <a:headEnd/>
              <a:tailEnd/>
            </a:ln>
          </p:spPr>
          <p:txBody>
            <a:bodyPr/>
            <a:lstStyle/>
            <a:p>
              <a:endParaRPr lang="en-GB"/>
            </a:p>
          </p:txBody>
        </p:sp>
        <p:pic>
          <p:nvPicPr>
            <p:cNvPr id="44313" name="Picture 1463"/>
            <p:cNvPicPr>
              <a:picLocks noChangeAspect="1" noChangeArrowheads="1"/>
            </p:cNvPicPr>
            <p:nvPr/>
          </p:nvPicPr>
          <p:blipFill>
            <a:blip r:embed="rId731"/>
            <a:srcRect/>
            <a:stretch>
              <a:fillRect/>
            </a:stretch>
          </p:blipFill>
          <p:spPr bwMode="auto">
            <a:xfrm>
              <a:off x="2536031" y="3909762"/>
              <a:ext cx="703263" cy="12700"/>
            </a:xfrm>
            <a:prstGeom prst="rect">
              <a:avLst/>
            </a:prstGeom>
            <a:noFill/>
            <a:ln w="9525">
              <a:noFill/>
              <a:miter lim="800000"/>
              <a:headEnd/>
              <a:tailEnd/>
            </a:ln>
          </p:spPr>
        </p:pic>
        <p:sp>
          <p:nvSpPr>
            <p:cNvPr id="44314" name="Rectangle 1464"/>
            <p:cNvSpPr>
              <a:spLocks noChangeArrowheads="1"/>
            </p:cNvSpPr>
            <p:nvPr/>
          </p:nvSpPr>
          <p:spPr bwMode="auto">
            <a:xfrm>
              <a:off x="2536031" y="3909762"/>
              <a:ext cx="703263" cy="12700"/>
            </a:xfrm>
            <a:prstGeom prst="rect">
              <a:avLst/>
            </a:prstGeom>
            <a:solidFill>
              <a:srgbClr val="FF4F00"/>
            </a:solidFill>
            <a:ln w="9525">
              <a:noFill/>
              <a:miter lim="800000"/>
              <a:headEnd/>
              <a:tailEnd/>
            </a:ln>
          </p:spPr>
          <p:txBody>
            <a:bodyPr/>
            <a:lstStyle/>
            <a:p>
              <a:endParaRPr lang="en-GB"/>
            </a:p>
          </p:txBody>
        </p:sp>
        <p:sp>
          <p:nvSpPr>
            <p:cNvPr id="44315" name="Rectangle 1465"/>
            <p:cNvSpPr>
              <a:spLocks noChangeArrowheads="1"/>
            </p:cNvSpPr>
            <p:nvPr/>
          </p:nvSpPr>
          <p:spPr bwMode="auto">
            <a:xfrm>
              <a:off x="2536031" y="3922462"/>
              <a:ext cx="703263" cy="12700"/>
            </a:xfrm>
            <a:prstGeom prst="rect">
              <a:avLst/>
            </a:prstGeom>
            <a:solidFill>
              <a:srgbClr val="FF4D00"/>
            </a:solidFill>
            <a:ln w="9525">
              <a:noFill/>
              <a:miter lim="800000"/>
              <a:headEnd/>
              <a:tailEnd/>
            </a:ln>
          </p:spPr>
          <p:txBody>
            <a:bodyPr/>
            <a:lstStyle/>
            <a:p>
              <a:endParaRPr lang="en-GB"/>
            </a:p>
          </p:txBody>
        </p:sp>
        <p:pic>
          <p:nvPicPr>
            <p:cNvPr id="44316" name="Picture 1466"/>
            <p:cNvPicPr>
              <a:picLocks noChangeAspect="1" noChangeArrowheads="1"/>
            </p:cNvPicPr>
            <p:nvPr/>
          </p:nvPicPr>
          <p:blipFill>
            <a:blip r:embed="rId732"/>
            <a:srcRect/>
            <a:stretch>
              <a:fillRect/>
            </a:stretch>
          </p:blipFill>
          <p:spPr bwMode="auto">
            <a:xfrm>
              <a:off x="2536031" y="3922462"/>
              <a:ext cx="703263" cy="12700"/>
            </a:xfrm>
            <a:prstGeom prst="rect">
              <a:avLst/>
            </a:prstGeom>
            <a:noFill/>
            <a:ln w="9525">
              <a:noFill/>
              <a:miter lim="800000"/>
              <a:headEnd/>
              <a:tailEnd/>
            </a:ln>
          </p:spPr>
        </p:pic>
        <p:sp>
          <p:nvSpPr>
            <p:cNvPr id="44317" name="Rectangle 1467"/>
            <p:cNvSpPr>
              <a:spLocks noChangeArrowheads="1"/>
            </p:cNvSpPr>
            <p:nvPr/>
          </p:nvSpPr>
          <p:spPr bwMode="auto">
            <a:xfrm>
              <a:off x="2536031" y="3922462"/>
              <a:ext cx="703263" cy="12700"/>
            </a:xfrm>
            <a:prstGeom prst="rect">
              <a:avLst/>
            </a:prstGeom>
            <a:solidFill>
              <a:srgbClr val="FF4D00"/>
            </a:solidFill>
            <a:ln w="9525">
              <a:noFill/>
              <a:miter lim="800000"/>
              <a:headEnd/>
              <a:tailEnd/>
            </a:ln>
          </p:spPr>
          <p:txBody>
            <a:bodyPr/>
            <a:lstStyle/>
            <a:p>
              <a:endParaRPr lang="en-GB"/>
            </a:p>
          </p:txBody>
        </p:sp>
        <p:sp>
          <p:nvSpPr>
            <p:cNvPr id="44318" name="Rectangle 1468"/>
            <p:cNvSpPr>
              <a:spLocks noChangeArrowheads="1"/>
            </p:cNvSpPr>
            <p:nvPr/>
          </p:nvSpPr>
          <p:spPr bwMode="auto">
            <a:xfrm>
              <a:off x="2536031" y="3935162"/>
              <a:ext cx="703263" cy="11113"/>
            </a:xfrm>
            <a:prstGeom prst="rect">
              <a:avLst/>
            </a:prstGeom>
            <a:solidFill>
              <a:srgbClr val="FF4B00"/>
            </a:solidFill>
            <a:ln w="9525">
              <a:noFill/>
              <a:miter lim="800000"/>
              <a:headEnd/>
              <a:tailEnd/>
            </a:ln>
          </p:spPr>
          <p:txBody>
            <a:bodyPr/>
            <a:lstStyle/>
            <a:p>
              <a:endParaRPr lang="en-GB"/>
            </a:p>
          </p:txBody>
        </p:sp>
        <p:pic>
          <p:nvPicPr>
            <p:cNvPr id="44319" name="Picture 1469"/>
            <p:cNvPicPr>
              <a:picLocks noChangeAspect="1" noChangeArrowheads="1"/>
            </p:cNvPicPr>
            <p:nvPr/>
          </p:nvPicPr>
          <p:blipFill>
            <a:blip r:embed="rId733"/>
            <a:srcRect/>
            <a:stretch>
              <a:fillRect/>
            </a:stretch>
          </p:blipFill>
          <p:spPr bwMode="auto">
            <a:xfrm>
              <a:off x="2536031" y="3935162"/>
              <a:ext cx="703263" cy="11113"/>
            </a:xfrm>
            <a:prstGeom prst="rect">
              <a:avLst/>
            </a:prstGeom>
            <a:noFill/>
            <a:ln w="9525">
              <a:noFill/>
              <a:miter lim="800000"/>
              <a:headEnd/>
              <a:tailEnd/>
            </a:ln>
          </p:spPr>
        </p:pic>
        <p:sp>
          <p:nvSpPr>
            <p:cNvPr id="44320" name="Rectangle 1470"/>
            <p:cNvSpPr>
              <a:spLocks noChangeArrowheads="1"/>
            </p:cNvSpPr>
            <p:nvPr/>
          </p:nvSpPr>
          <p:spPr bwMode="auto">
            <a:xfrm>
              <a:off x="2536031" y="3935162"/>
              <a:ext cx="703263" cy="11113"/>
            </a:xfrm>
            <a:prstGeom prst="rect">
              <a:avLst/>
            </a:prstGeom>
            <a:solidFill>
              <a:srgbClr val="FF4B00"/>
            </a:solidFill>
            <a:ln w="9525">
              <a:noFill/>
              <a:miter lim="800000"/>
              <a:headEnd/>
              <a:tailEnd/>
            </a:ln>
          </p:spPr>
          <p:txBody>
            <a:bodyPr/>
            <a:lstStyle/>
            <a:p>
              <a:endParaRPr lang="en-GB"/>
            </a:p>
          </p:txBody>
        </p:sp>
        <p:sp>
          <p:nvSpPr>
            <p:cNvPr id="44321" name="Rectangle 1471"/>
            <p:cNvSpPr>
              <a:spLocks noChangeArrowheads="1"/>
            </p:cNvSpPr>
            <p:nvPr/>
          </p:nvSpPr>
          <p:spPr bwMode="auto">
            <a:xfrm>
              <a:off x="2536031" y="3946275"/>
              <a:ext cx="703263" cy="12700"/>
            </a:xfrm>
            <a:prstGeom prst="rect">
              <a:avLst/>
            </a:prstGeom>
            <a:solidFill>
              <a:srgbClr val="FF4900"/>
            </a:solidFill>
            <a:ln w="9525">
              <a:noFill/>
              <a:miter lim="800000"/>
              <a:headEnd/>
              <a:tailEnd/>
            </a:ln>
          </p:spPr>
          <p:txBody>
            <a:bodyPr/>
            <a:lstStyle/>
            <a:p>
              <a:endParaRPr lang="en-GB"/>
            </a:p>
          </p:txBody>
        </p:sp>
        <p:pic>
          <p:nvPicPr>
            <p:cNvPr id="44322" name="Picture 1472"/>
            <p:cNvPicPr>
              <a:picLocks noChangeAspect="1" noChangeArrowheads="1"/>
            </p:cNvPicPr>
            <p:nvPr/>
          </p:nvPicPr>
          <p:blipFill>
            <a:blip r:embed="rId734"/>
            <a:srcRect/>
            <a:stretch>
              <a:fillRect/>
            </a:stretch>
          </p:blipFill>
          <p:spPr bwMode="auto">
            <a:xfrm>
              <a:off x="2536031" y="3946275"/>
              <a:ext cx="703263" cy="12700"/>
            </a:xfrm>
            <a:prstGeom prst="rect">
              <a:avLst/>
            </a:prstGeom>
            <a:noFill/>
            <a:ln w="9525">
              <a:noFill/>
              <a:miter lim="800000"/>
              <a:headEnd/>
              <a:tailEnd/>
            </a:ln>
          </p:spPr>
        </p:pic>
        <p:sp>
          <p:nvSpPr>
            <p:cNvPr id="44323" name="Rectangle 1473"/>
            <p:cNvSpPr>
              <a:spLocks noChangeArrowheads="1"/>
            </p:cNvSpPr>
            <p:nvPr/>
          </p:nvSpPr>
          <p:spPr bwMode="auto">
            <a:xfrm>
              <a:off x="2536031" y="3946275"/>
              <a:ext cx="703263" cy="12700"/>
            </a:xfrm>
            <a:prstGeom prst="rect">
              <a:avLst/>
            </a:prstGeom>
            <a:solidFill>
              <a:srgbClr val="FF4900"/>
            </a:solidFill>
            <a:ln w="9525">
              <a:noFill/>
              <a:miter lim="800000"/>
              <a:headEnd/>
              <a:tailEnd/>
            </a:ln>
          </p:spPr>
          <p:txBody>
            <a:bodyPr/>
            <a:lstStyle/>
            <a:p>
              <a:endParaRPr lang="en-GB"/>
            </a:p>
          </p:txBody>
        </p:sp>
        <p:sp>
          <p:nvSpPr>
            <p:cNvPr id="44324" name="Rectangle 1474"/>
            <p:cNvSpPr>
              <a:spLocks noChangeArrowheads="1"/>
            </p:cNvSpPr>
            <p:nvPr/>
          </p:nvSpPr>
          <p:spPr bwMode="auto">
            <a:xfrm>
              <a:off x="2536031" y="3958975"/>
              <a:ext cx="703263" cy="12700"/>
            </a:xfrm>
            <a:prstGeom prst="rect">
              <a:avLst/>
            </a:prstGeom>
            <a:solidFill>
              <a:srgbClr val="FF4700"/>
            </a:solidFill>
            <a:ln w="9525">
              <a:noFill/>
              <a:miter lim="800000"/>
              <a:headEnd/>
              <a:tailEnd/>
            </a:ln>
          </p:spPr>
          <p:txBody>
            <a:bodyPr/>
            <a:lstStyle/>
            <a:p>
              <a:endParaRPr lang="en-GB"/>
            </a:p>
          </p:txBody>
        </p:sp>
        <p:pic>
          <p:nvPicPr>
            <p:cNvPr id="44325" name="Picture 1475"/>
            <p:cNvPicPr>
              <a:picLocks noChangeAspect="1" noChangeArrowheads="1"/>
            </p:cNvPicPr>
            <p:nvPr/>
          </p:nvPicPr>
          <p:blipFill>
            <a:blip r:embed="rId735"/>
            <a:srcRect/>
            <a:stretch>
              <a:fillRect/>
            </a:stretch>
          </p:blipFill>
          <p:spPr bwMode="auto">
            <a:xfrm>
              <a:off x="2536031" y="3958975"/>
              <a:ext cx="703263" cy="12700"/>
            </a:xfrm>
            <a:prstGeom prst="rect">
              <a:avLst/>
            </a:prstGeom>
            <a:noFill/>
            <a:ln w="9525">
              <a:noFill/>
              <a:miter lim="800000"/>
              <a:headEnd/>
              <a:tailEnd/>
            </a:ln>
          </p:spPr>
        </p:pic>
        <p:sp>
          <p:nvSpPr>
            <p:cNvPr id="44326" name="Rectangle 1476"/>
            <p:cNvSpPr>
              <a:spLocks noChangeArrowheads="1"/>
            </p:cNvSpPr>
            <p:nvPr/>
          </p:nvSpPr>
          <p:spPr bwMode="auto">
            <a:xfrm>
              <a:off x="2536031" y="3958975"/>
              <a:ext cx="703263" cy="12700"/>
            </a:xfrm>
            <a:prstGeom prst="rect">
              <a:avLst/>
            </a:prstGeom>
            <a:solidFill>
              <a:srgbClr val="FF4700"/>
            </a:solidFill>
            <a:ln w="9525">
              <a:noFill/>
              <a:miter lim="800000"/>
              <a:headEnd/>
              <a:tailEnd/>
            </a:ln>
          </p:spPr>
          <p:txBody>
            <a:bodyPr/>
            <a:lstStyle/>
            <a:p>
              <a:endParaRPr lang="en-GB"/>
            </a:p>
          </p:txBody>
        </p:sp>
        <p:sp>
          <p:nvSpPr>
            <p:cNvPr id="44327" name="Rectangle 1477"/>
            <p:cNvSpPr>
              <a:spLocks noChangeArrowheads="1"/>
            </p:cNvSpPr>
            <p:nvPr/>
          </p:nvSpPr>
          <p:spPr bwMode="auto">
            <a:xfrm>
              <a:off x="2536031" y="3971675"/>
              <a:ext cx="703263" cy="11113"/>
            </a:xfrm>
            <a:prstGeom prst="rect">
              <a:avLst/>
            </a:prstGeom>
            <a:solidFill>
              <a:srgbClr val="FF4500"/>
            </a:solidFill>
            <a:ln w="9525">
              <a:noFill/>
              <a:miter lim="800000"/>
              <a:headEnd/>
              <a:tailEnd/>
            </a:ln>
          </p:spPr>
          <p:txBody>
            <a:bodyPr/>
            <a:lstStyle/>
            <a:p>
              <a:endParaRPr lang="en-GB"/>
            </a:p>
          </p:txBody>
        </p:sp>
        <p:pic>
          <p:nvPicPr>
            <p:cNvPr id="44328" name="Picture 1478"/>
            <p:cNvPicPr>
              <a:picLocks noChangeAspect="1" noChangeArrowheads="1"/>
            </p:cNvPicPr>
            <p:nvPr/>
          </p:nvPicPr>
          <p:blipFill>
            <a:blip r:embed="rId736"/>
            <a:srcRect/>
            <a:stretch>
              <a:fillRect/>
            </a:stretch>
          </p:blipFill>
          <p:spPr bwMode="auto">
            <a:xfrm>
              <a:off x="2536031" y="3971675"/>
              <a:ext cx="703263" cy="11113"/>
            </a:xfrm>
            <a:prstGeom prst="rect">
              <a:avLst/>
            </a:prstGeom>
            <a:noFill/>
            <a:ln w="9525">
              <a:noFill/>
              <a:miter lim="800000"/>
              <a:headEnd/>
              <a:tailEnd/>
            </a:ln>
          </p:spPr>
        </p:pic>
        <p:sp>
          <p:nvSpPr>
            <p:cNvPr id="44329" name="Rectangle 1479"/>
            <p:cNvSpPr>
              <a:spLocks noChangeArrowheads="1"/>
            </p:cNvSpPr>
            <p:nvPr/>
          </p:nvSpPr>
          <p:spPr bwMode="auto">
            <a:xfrm>
              <a:off x="2536031" y="3971675"/>
              <a:ext cx="703263" cy="11113"/>
            </a:xfrm>
            <a:prstGeom prst="rect">
              <a:avLst/>
            </a:prstGeom>
            <a:solidFill>
              <a:srgbClr val="FF4500"/>
            </a:solidFill>
            <a:ln w="9525">
              <a:noFill/>
              <a:miter lim="800000"/>
              <a:headEnd/>
              <a:tailEnd/>
            </a:ln>
          </p:spPr>
          <p:txBody>
            <a:bodyPr/>
            <a:lstStyle/>
            <a:p>
              <a:endParaRPr lang="en-GB"/>
            </a:p>
          </p:txBody>
        </p:sp>
        <p:sp>
          <p:nvSpPr>
            <p:cNvPr id="44330" name="Rectangle 1480"/>
            <p:cNvSpPr>
              <a:spLocks noChangeArrowheads="1"/>
            </p:cNvSpPr>
            <p:nvPr/>
          </p:nvSpPr>
          <p:spPr bwMode="auto">
            <a:xfrm>
              <a:off x="2536031" y="3982787"/>
              <a:ext cx="703263" cy="12700"/>
            </a:xfrm>
            <a:prstGeom prst="rect">
              <a:avLst/>
            </a:prstGeom>
            <a:solidFill>
              <a:srgbClr val="FF4300"/>
            </a:solidFill>
            <a:ln w="9525">
              <a:noFill/>
              <a:miter lim="800000"/>
              <a:headEnd/>
              <a:tailEnd/>
            </a:ln>
          </p:spPr>
          <p:txBody>
            <a:bodyPr/>
            <a:lstStyle/>
            <a:p>
              <a:endParaRPr lang="en-GB"/>
            </a:p>
          </p:txBody>
        </p:sp>
        <p:pic>
          <p:nvPicPr>
            <p:cNvPr id="44331" name="Picture 1481"/>
            <p:cNvPicPr>
              <a:picLocks noChangeAspect="1" noChangeArrowheads="1"/>
            </p:cNvPicPr>
            <p:nvPr/>
          </p:nvPicPr>
          <p:blipFill>
            <a:blip r:embed="rId737"/>
            <a:srcRect/>
            <a:stretch>
              <a:fillRect/>
            </a:stretch>
          </p:blipFill>
          <p:spPr bwMode="auto">
            <a:xfrm>
              <a:off x="2536031" y="3982787"/>
              <a:ext cx="703263" cy="12700"/>
            </a:xfrm>
            <a:prstGeom prst="rect">
              <a:avLst/>
            </a:prstGeom>
            <a:noFill/>
            <a:ln w="9525">
              <a:noFill/>
              <a:miter lim="800000"/>
              <a:headEnd/>
              <a:tailEnd/>
            </a:ln>
          </p:spPr>
        </p:pic>
        <p:sp>
          <p:nvSpPr>
            <p:cNvPr id="44332" name="Rectangle 1482"/>
            <p:cNvSpPr>
              <a:spLocks noChangeArrowheads="1"/>
            </p:cNvSpPr>
            <p:nvPr/>
          </p:nvSpPr>
          <p:spPr bwMode="auto">
            <a:xfrm>
              <a:off x="2536031" y="3982787"/>
              <a:ext cx="703263" cy="12700"/>
            </a:xfrm>
            <a:prstGeom prst="rect">
              <a:avLst/>
            </a:prstGeom>
            <a:solidFill>
              <a:srgbClr val="FF4300"/>
            </a:solidFill>
            <a:ln w="9525">
              <a:noFill/>
              <a:miter lim="800000"/>
              <a:headEnd/>
              <a:tailEnd/>
            </a:ln>
          </p:spPr>
          <p:txBody>
            <a:bodyPr/>
            <a:lstStyle/>
            <a:p>
              <a:endParaRPr lang="en-GB"/>
            </a:p>
          </p:txBody>
        </p:sp>
        <p:sp>
          <p:nvSpPr>
            <p:cNvPr id="44333" name="Rectangle 1483"/>
            <p:cNvSpPr>
              <a:spLocks noChangeArrowheads="1"/>
            </p:cNvSpPr>
            <p:nvPr/>
          </p:nvSpPr>
          <p:spPr bwMode="auto">
            <a:xfrm>
              <a:off x="2536031" y="3995487"/>
              <a:ext cx="703263" cy="12700"/>
            </a:xfrm>
            <a:prstGeom prst="rect">
              <a:avLst/>
            </a:prstGeom>
            <a:solidFill>
              <a:srgbClr val="FF4100"/>
            </a:solidFill>
            <a:ln w="9525">
              <a:noFill/>
              <a:miter lim="800000"/>
              <a:headEnd/>
              <a:tailEnd/>
            </a:ln>
          </p:spPr>
          <p:txBody>
            <a:bodyPr/>
            <a:lstStyle/>
            <a:p>
              <a:endParaRPr lang="en-GB"/>
            </a:p>
          </p:txBody>
        </p:sp>
        <p:pic>
          <p:nvPicPr>
            <p:cNvPr id="44334" name="Picture 1484"/>
            <p:cNvPicPr>
              <a:picLocks noChangeAspect="1" noChangeArrowheads="1"/>
            </p:cNvPicPr>
            <p:nvPr/>
          </p:nvPicPr>
          <p:blipFill>
            <a:blip r:embed="rId738"/>
            <a:srcRect/>
            <a:stretch>
              <a:fillRect/>
            </a:stretch>
          </p:blipFill>
          <p:spPr bwMode="auto">
            <a:xfrm>
              <a:off x="2536031" y="3995487"/>
              <a:ext cx="703263" cy="12700"/>
            </a:xfrm>
            <a:prstGeom prst="rect">
              <a:avLst/>
            </a:prstGeom>
            <a:noFill/>
            <a:ln w="9525">
              <a:noFill/>
              <a:miter lim="800000"/>
              <a:headEnd/>
              <a:tailEnd/>
            </a:ln>
          </p:spPr>
        </p:pic>
        <p:sp>
          <p:nvSpPr>
            <p:cNvPr id="44335" name="Rectangle 1485"/>
            <p:cNvSpPr>
              <a:spLocks noChangeArrowheads="1"/>
            </p:cNvSpPr>
            <p:nvPr/>
          </p:nvSpPr>
          <p:spPr bwMode="auto">
            <a:xfrm>
              <a:off x="2536031" y="3995487"/>
              <a:ext cx="703263" cy="12700"/>
            </a:xfrm>
            <a:prstGeom prst="rect">
              <a:avLst/>
            </a:prstGeom>
            <a:solidFill>
              <a:srgbClr val="FF4100"/>
            </a:solidFill>
            <a:ln w="9525">
              <a:noFill/>
              <a:miter lim="800000"/>
              <a:headEnd/>
              <a:tailEnd/>
            </a:ln>
          </p:spPr>
          <p:txBody>
            <a:bodyPr/>
            <a:lstStyle/>
            <a:p>
              <a:endParaRPr lang="en-GB"/>
            </a:p>
          </p:txBody>
        </p:sp>
        <p:sp>
          <p:nvSpPr>
            <p:cNvPr id="44336" name="Rectangle 1486"/>
            <p:cNvSpPr>
              <a:spLocks noChangeArrowheads="1"/>
            </p:cNvSpPr>
            <p:nvPr/>
          </p:nvSpPr>
          <p:spPr bwMode="auto">
            <a:xfrm>
              <a:off x="2536031" y="4008187"/>
              <a:ext cx="703263" cy="12700"/>
            </a:xfrm>
            <a:prstGeom prst="rect">
              <a:avLst/>
            </a:prstGeom>
            <a:solidFill>
              <a:srgbClr val="FF3F00"/>
            </a:solidFill>
            <a:ln w="9525">
              <a:noFill/>
              <a:miter lim="800000"/>
              <a:headEnd/>
              <a:tailEnd/>
            </a:ln>
          </p:spPr>
          <p:txBody>
            <a:bodyPr/>
            <a:lstStyle/>
            <a:p>
              <a:endParaRPr lang="en-GB"/>
            </a:p>
          </p:txBody>
        </p:sp>
        <p:pic>
          <p:nvPicPr>
            <p:cNvPr id="44337" name="Picture 1487"/>
            <p:cNvPicPr>
              <a:picLocks noChangeAspect="1" noChangeArrowheads="1"/>
            </p:cNvPicPr>
            <p:nvPr/>
          </p:nvPicPr>
          <p:blipFill>
            <a:blip r:embed="rId739"/>
            <a:srcRect/>
            <a:stretch>
              <a:fillRect/>
            </a:stretch>
          </p:blipFill>
          <p:spPr bwMode="auto">
            <a:xfrm>
              <a:off x="2536031" y="4008187"/>
              <a:ext cx="703263" cy="12700"/>
            </a:xfrm>
            <a:prstGeom prst="rect">
              <a:avLst/>
            </a:prstGeom>
            <a:noFill/>
            <a:ln w="9525">
              <a:noFill/>
              <a:miter lim="800000"/>
              <a:headEnd/>
              <a:tailEnd/>
            </a:ln>
          </p:spPr>
        </p:pic>
        <p:sp>
          <p:nvSpPr>
            <p:cNvPr id="44338" name="Rectangle 1488"/>
            <p:cNvSpPr>
              <a:spLocks noChangeArrowheads="1"/>
            </p:cNvSpPr>
            <p:nvPr/>
          </p:nvSpPr>
          <p:spPr bwMode="auto">
            <a:xfrm>
              <a:off x="2536031" y="4008187"/>
              <a:ext cx="703263" cy="12700"/>
            </a:xfrm>
            <a:prstGeom prst="rect">
              <a:avLst/>
            </a:prstGeom>
            <a:solidFill>
              <a:srgbClr val="FF3F00"/>
            </a:solidFill>
            <a:ln w="9525">
              <a:noFill/>
              <a:miter lim="800000"/>
              <a:headEnd/>
              <a:tailEnd/>
            </a:ln>
          </p:spPr>
          <p:txBody>
            <a:bodyPr/>
            <a:lstStyle/>
            <a:p>
              <a:endParaRPr lang="en-GB"/>
            </a:p>
          </p:txBody>
        </p:sp>
        <p:sp>
          <p:nvSpPr>
            <p:cNvPr id="44339" name="Rectangle 1489"/>
            <p:cNvSpPr>
              <a:spLocks noChangeArrowheads="1"/>
            </p:cNvSpPr>
            <p:nvPr/>
          </p:nvSpPr>
          <p:spPr bwMode="auto">
            <a:xfrm>
              <a:off x="2536031" y="4020887"/>
              <a:ext cx="703263" cy="12700"/>
            </a:xfrm>
            <a:prstGeom prst="rect">
              <a:avLst/>
            </a:prstGeom>
            <a:solidFill>
              <a:srgbClr val="FF3D00"/>
            </a:solidFill>
            <a:ln w="9525">
              <a:noFill/>
              <a:miter lim="800000"/>
              <a:headEnd/>
              <a:tailEnd/>
            </a:ln>
          </p:spPr>
          <p:txBody>
            <a:bodyPr/>
            <a:lstStyle/>
            <a:p>
              <a:endParaRPr lang="en-GB"/>
            </a:p>
          </p:txBody>
        </p:sp>
        <p:pic>
          <p:nvPicPr>
            <p:cNvPr id="44340" name="Picture 1490"/>
            <p:cNvPicPr>
              <a:picLocks noChangeAspect="1" noChangeArrowheads="1"/>
            </p:cNvPicPr>
            <p:nvPr/>
          </p:nvPicPr>
          <p:blipFill>
            <a:blip r:embed="rId740"/>
            <a:srcRect/>
            <a:stretch>
              <a:fillRect/>
            </a:stretch>
          </p:blipFill>
          <p:spPr bwMode="auto">
            <a:xfrm>
              <a:off x="2536031" y="4020887"/>
              <a:ext cx="703263" cy="12700"/>
            </a:xfrm>
            <a:prstGeom prst="rect">
              <a:avLst/>
            </a:prstGeom>
            <a:noFill/>
            <a:ln w="9525">
              <a:noFill/>
              <a:miter lim="800000"/>
              <a:headEnd/>
              <a:tailEnd/>
            </a:ln>
          </p:spPr>
        </p:pic>
        <p:sp>
          <p:nvSpPr>
            <p:cNvPr id="44341" name="Rectangle 1491"/>
            <p:cNvSpPr>
              <a:spLocks noChangeArrowheads="1"/>
            </p:cNvSpPr>
            <p:nvPr/>
          </p:nvSpPr>
          <p:spPr bwMode="auto">
            <a:xfrm>
              <a:off x="2536031" y="4020887"/>
              <a:ext cx="703263" cy="12700"/>
            </a:xfrm>
            <a:prstGeom prst="rect">
              <a:avLst/>
            </a:prstGeom>
            <a:solidFill>
              <a:srgbClr val="FF3D00"/>
            </a:solidFill>
            <a:ln w="9525">
              <a:noFill/>
              <a:miter lim="800000"/>
              <a:headEnd/>
              <a:tailEnd/>
            </a:ln>
          </p:spPr>
          <p:txBody>
            <a:bodyPr/>
            <a:lstStyle/>
            <a:p>
              <a:endParaRPr lang="en-GB"/>
            </a:p>
          </p:txBody>
        </p:sp>
        <p:sp>
          <p:nvSpPr>
            <p:cNvPr id="44342" name="Rectangle 1492"/>
            <p:cNvSpPr>
              <a:spLocks noChangeArrowheads="1"/>
            </p:cNvSpPr>
            <p:nvPr/>
          </p:nvSpPr>
          <p:spPr bwMode="auto">
            <a:xfrm>
              <a:off x="2536031" y="4033587"/>
              <a:ext cx="703263" cy="12700"/>
            </a:xfrm>
            <a:prstGeom prst="rect">
              <a:avLst/>
            </a:prstGeom>
            <a:solidFill>
              <a:srgbClr val="FF3B00"/>
            </a:solidFill>
            <a:ln w="9525">
              <a:noFill/>
              <a:miter lim="800000"/>
              <a:headEnd/>
              <a:tailEnd/>
            </a:ln>
          </p:spPr>
          <p:txBody>
            <a:bodyPr/>
            <a:lstStyle/>
            <a:p>
              <a:endParaRPr lang="en-GB"/>
            </a:p>
          </p:txBody>
        </p:sp>
        <p:pic>
          <p:nvPicPr>
            <p:cNvPr id="44343" name="Picture 1493"/>
            <p:cNvPicPr>
              <a:picLocks noChangeAspect="1" noChangeArrowheads="1"/>
            </p:cNvPicPr>
            <p:nvPr/>
          </p:nvPicPr>
          <p:blipFill>
            <a:blip r:embed="rId741"/>
            <a:srcRect/>
            <a:stretch>
              <a:fillRect/>
            </a:stretch>
          </p:blipFill>
          <p:spPr bwMode="auto">
            <a:xfrm>
              <a:off x="2536031" y="4033587"/>
              <a:ext cx="703263" cy="12700"/>
            </a:xfrm>
            <a:prstGeom prst="rect">
              <a:avLst/>
            </a:prstGeom>
            <a:noFill/>
            <a:ln w="9525">
              <a:noFill/>
              <a:miter lim="800000"/>
              <a:headEnd/>
              <a:tailEnd/>
            </a:ln>
          </p:spPr>
        </p:pic>
        <p:sp>
          <p:nvSpPr>
            <p:cNvPr id="44344" name="Rectangle 1494"/>
            <p:cNvSpPr>
              <a:spLocks noChangeArrowheads="1"/>
            </p:cNvSpPr>
            <p:nvPr/>
          </p:nvSpPr>
          <p:spPr bwMode="auto">
            <a:xfrm>
              <a:off x="2536031" y="4033587"/>
              <a:ext cx="703263" cy="12700"/>
            </a:xfrm>
            <a:prstGeom prst="rect">
              <a:avLst/>
            </a:prstGeom>
            <a:solidFill>
              <a:srgbClr val="FF3B00"/>
            </a:solidFill>
            <a:ln w="9525">
              <a:noFill/>
              <a:miter lim="800000"/>
              <a:headEnd/>
              <a:tailEnd/>
            </a:ln>
          </p:spPr>
          <p:txBody>
            <a:bodyPr/>
            <a:lstStyle/>
            <a:p>
              <a:endParaRPr lang="en-GB"/>
            </a:p>
          </p:txBody>
        </p:sp>
        <p:sp>
          <p:nvSpPr>
            <p:cNvPr id="44345" name="Rectangle 1495"/>
            <p:cNvSpPr>
              <a:spLocks noChangeArrowheads="1"/>
            </p:cNvSpPr>
            <p:nvPr/>
          </p:nvSpPr>
          <p:spPr bwMode="auto">
            <a:xfrm>
              <a:off x="2536031" y="4046287"/>
              <a:ext cx="703263" cy="11113"/>
            </a:xfrm>
            <a:prstGeom prst="rect">
              <a:avLst/>
            </a:prstGeom>
            <a:solidFill>
              <a:srgbClr val="FF3900"/>
            </a:solidFill>
            <a:ln w="9525">
              <a:noFill/>
              <a:miter lim="800000"/>
              <a:headEnd/>
              <a:tailEnd/>
            </a:ln>
          </p:spPr>
          <p:txBody>
            <a:bodyPr/>
            <a:lstStyle/>
            <a:p>
              <a:endParaRPr lang="en-GB"/>
            </a:p>
          </p:txBody>
        </p:sp>
        <p:pic>
          <p:nvPicPr>
            <p:cNvPr id="44346" name="Picture 1496"/>
            <p:cNvPicPr>
              <a:picLocks noChangeAspect="1" noChangeArrowheads="1"/>
            </p:cNvPicPr>
            <p:nvPr/>
          </p:nvPicPr>
          <p:blipFill>
            <a:blip r:embed="rId742"/>
            <a:srcRect/>
            <a:stretch>
              <a:fillRect/>
            </a:stretch>
          </p:blipFill>
          <p:spPr bwMode="auto">
            <a:xfrm>
              <a:off x="2536031" y="4046287"/>
              <a:ext cx="703263" cy="11113"/>
            </a:xfrm>
            <a:prstGeom prst="rect">
              <a:avLst/>
            </a:prstGeom>
            <a:noFill/>
            <a:ln w="9525">
              <a:noFill/>
              <a:miter lim="800000"/>
              <a:headEnd/>
              <a:tailEnd/>
            </a:ln>
          </p:spPr>
        </p:pic>
        <p:sp>
          <p:nvSpPr>
            <p:cNvPr id="44347" name="Rectangle 1497"/>
            <p:cNvSpPr>
              <a:spLocks noChangeArrowheads="1"/>
            </p:cNvSpPr>
            <p:nvPr/>
          </p:nvSpPr>
          <p:spPr bwMode="auto">
            <a:xfrm>
              <a:off x="2536031" y="4046287"/>
              <a:ext cx="703263" cy="11113"/>
            </a:xfrm>
            <a:prstGeom prst="rect">
              <a:avLst/>
            </a:prstGeom>
            <a:solidFill>
              <a:srgbClr val="FF3900"/>
            </a:solidFill>
            <a:ln w="9525">
              <a:noFill/>
              <a:miter lim="800000"/>
              <a:headEnd/>
              <a:tailEnd/>
            </a:ln>
          </p:spPr>
          <p:txBody>
            <a:bodyPr/>
            <a:lstStyle/>
            <a:p>
              <a:endParaRPr lang="en-GB"/>
            </a:p>
          </p:txBody>
        </p:sp>
        <p:sp>
          <p:nvSpPr>
            <p:cNvPr id="44348" name="Rectangle 1498"/>
            <p:cNvSpPr>
              <a:spLocks noChangeArrowheads="1"/>
            </p:cNvSpPr>
            <p:nvPr/>
          </p:nvSpPr>
          <p:spPr bwMode="auto">
            <a:xfrm>
              <a:off x="2536031" y="4057400"/>
              <a:ext cx="703263" cy="12700"/>
            </a:xfrm>
            <a:prstGeom prst="rect">
              <a:avLst/>
            </a:prstGeom>
            <a:solidFill>
              <a:srgbClr val="FF3700"/>
            </a:solidFill>
            <a:ln w="9525">
              <a:noFill/>
              <a:miter lim="800000"/>
              <a:headEnd/>
              <a:tailEnd/>
            </a:ln>
          </p:spPr>
          <p:txBody>
            <a:bodyPr/>
            <a:lstStyle/>
            <a:p>
              <a:endParaRPr lang="en-GB"/>
            </a:p>
          </p:txBody>
        </p:sp>
        <p:pic>
          <p:nvPicPr>
            <p:cNvPr id="44349" name="Picture 1499"/>
            <p:cNvPicPr>
              <a:picLocks noChangeAspect="1" noChangeArrowheads="1"/>
            </p:cNvPicPr>
            <p:nvPr/>
          </p:nvPicPr>
          <p:blipFill>
            <a:blip r:embed="rId743"/>
            <a:srcRect/>
            <a:stretch>
              <a:fillRect/>
            </a:stretch>
          </p:blipFill>
          <p:spPr bwMode="auto">
            <a:xfrm>
              <a:off x="2536031" y="4057400"/>
              <a:ext cx="703263" cy="12700"/>
            </a:xfrm>
            <a:prstGeom prst="rect">
              <a:avLst/>
            </a:prstGeom>
            <a:noFill/>
            <a:ln w="9525">
              <a:noFill/>
              <a:miter lim="800000"/>
              <a:headEnd/>
              <a:tailEnd/>
            </a:ln>
          </p:spPr>
        </p:pic>
        <p:sp>
          <p:nvSpPr>
            <p:cNvPr id="44350" name="Rectangle 1500"/>
            <p:cNvSpPr>
              <a:spLocks noChangeArrowheads="1"/>
            </p:cNvSpPr>
            <p:nvPr/>
          </p:nvSpPr>
          <p:spPr bwMode="auto">
            <a:xfrm>
              <a:off x="2536031" y="4057400"/>
              <a:ext cx="703263" cy="12700"/>
            </a:xfrm>
            <a:prstGeom prst="rect">
              <a:avLst/>
            </a:prstGeom>
            <a:solidFill>
              <a:srgbClr val="FF3700"/>
            </a:solidFill>
            <a:ln w="9525">
              <a:noFill/>
              <a:miter lim="800000"/>
              <a:headEnd/>
              <a:tailEnd/>
            </a:ln>
          </p:spPr>
          <p:txBody>
            <a:bodyPr/>
            <a:lstStyle/>
            <a:p>
              <a:endParaRPr lang="en-GB"/>
            </a:p>
          </p:txBody>
        </p:sp>
        <p:sp>
          <p:nvSpPr>
            <p:cNvPr id="44351" name="Rectangle 1501"/>
            <p:cNvSpPr>
              <a:spLocks noChangeArrowheads="1"/>
            </p:cNvSpPr>
            <p:nvPr/>
          </p:nvSpPr>
          <p:spPr bwMode="auto">
            <a:xfrm>
              <a:off x="2536031" y="4070100"/>
              <a:ext cx="703263" cy="12700"/>
            </a:xfrm>
            <a:prstGeom prst="rect">
              <a:avLst/>
            </a:prstGeom>
            <a:solidFill>
              <a:srgbClr val="FF3500"/>
            </a:solidFill>
            <a:ln w="9525">
              <a:noFill/>
              <a:miter lim="800000"/>
              <a:headEnd/>
              <a:tailEnd/>
            </a:ln>
          </p:spPr>
          <p:txBody>
            <a:bodyPr/>
            <a:lstStyle/>
            <a:p>
              <a:endParaRPr lang="en-GB"/>
            </a:p>
          </p:txBody>
        </p:sp>
        <p:pic>
          <p:nvPicPr>
            <p:cNvPr id="44352" name="Picture 1502"/>
            <p:cNvPicPr>
              <a:picLocks noChangeAspect="1" noChangeArrowheads="1"/>
            </p:cNvPicPr>
            <p:nvPr/>
          </p:nvPicPr>
          <p:blipFill>
            <a:blip r:embed="rId744"/>
            <a:srcRect/>
            <a:stretch>
              <a:fillRect/>
            </a:stretch>
          </p:blipFill>
          <p:spPr bwMode="auto">
            <a:xfrm>
              <a:off x="2536031" y="4070100"/>
              <a:ext cx="703263" cy="12700"/>
            </a:xfrm>
            <a:prstGeom prst="rect">
              <a:avLst/>
            </a:prstGeom>
            <a:noFill/>
            <a:ln w="9525">
              <a:noFill/>
              <a:miter lim="800000"/>
              <a:headEnd/>
              <a:tailEnd/>
            </a:ln>
          </p:spPr>
        </p:pic>
        <p:sp>
          <p:nvSpPr>
            <p:cNvPr id="44353" name="Rectangle 1503"/>
            <p:cNvSpPr>
              <a:spLocks noChangeArrowheads="1"/>
            </p:cNvSpPr>
            <p:nvPr/>
          </p:nvSpPr>
          <p:spPr bwMode="auto">
            <a:xfrm>
              <a:off x="2536031" y="4070100"/>
              <a:ext cx="703263" cy="12700"/>
            </a:xfrm>
            <a:prstGeom prst="rect">
              <a:avLst/>
            </a:prstGeom>
            <a:solidFill>
              <a:srgbClr val="FF3500"/>
            </a:solidFill>
            <a:ln w="9525">
              <a:noFill/>
              <a:miter lim="800000"/>
              <a:headEnd/>
              <a:tailEnd/>
            </a:ln>
          </p:spPr>
          <p:txBody>
            <a:bodyPr/>
            <a:lstStyle/>
            <a:p>
              <a:endParaRPr lang="en-GB"/>
            </a:p>
          </p:txBody>
        </p:sp>
        <p:sp>
          <p:nvSpPr>
            <p:cNvPr id="44354" name="Rectangle 1504"/>
            <p:cNvSpPr>
              <a:spLocks noChangeArrowheads="1"/>
            </p:cNvSpPr>
            <p:nvPr/>
          </p:nvSpPr>
          <p:spPr bwMode="auto">
            <a:xfrm>
              <a:off x="2536031" y="4082800"/>
              <a:ext cx="703263" cy="11113"/>
            </a:xfrm>
            <a:prstGeom prst="rect">
              <a:avLst/>
            </a:prstGeom>
            <a:solidFill>
              <a:srgbClr val="FF3300"/>
            </a:solidFill>
            <a:ln w="9525">
              <a:noFill/>
              <a:miter lim="800000"/>
              <a:headEnd/>
              <a:tailEnd/>
            </a:ln>
          </p:spPr>
          <p:txBody>
            <a:bodyPr/>
            <a:lstStyle/>
            <a:p>
              <a:endParaRPr lang="en-GB"/>
            </a:p>
          </p:txBody>
        </p:sp>
        <p:pic>
          <p:nvPicPr>
            <p:cNvPr id="44355" name="Picture 1505"/>
            <p:cNvPicPr>
              <a:picLocks noChangeAspect="1" noChangeArrowheads="1"/>
            </p:cNvPicPr>
            <p:nvPr/>
          </p:nvPicPr>
          <p:blipFill>
            <a:blip r:embed="rId745"/>
            <a:srcRect/>
            <a:stretch>
              <a:fillRect/>
            </a:stretch>
          </p:blipFill>
          <p:spPr bwMode="auto">
            <a:xfrm>
              <a:off x="2536031" y="4082800"/>
              <a:ext cx="703263" cy="11113"/>
            </a:xfrm>
            <a:prstGeom prst="rect">
              <a:avLst/>
            </a:prstGeom>
            <a:noFill/>
            <a:ln w="9525">
              <a:noFill/>
              <a:miter lim="800000"/>
              <a:headEnd/>
              <a:tailEnd/>
            </a:ln>
          </p:spPr>
        </p:pic>
        <p:sp>
          <p:nvSpPr>
            <p:cNvPr id="44356" name="Rectangle 1506"/>
            <p:cNvSpPr>
              <a:spLocks noChangeArrowheads="1"/>
            </p:cNvSpPr>
            <p:nvPr/>
          </p:nvSpPr>
          <p:spPr bwMode="auto">
            <a:xfrm>
              <a:off x="2536031" y="4082800"/>
              <a:ext cx="703263" cy="11113"/>
            </a:xfrm>
            <a:prstGeom prst="rect">
              <a:avLst/>
            </a:prstGeom>
            <a:solidFill>
              <a:srgbClr val="FF3300"/>
            </a:solidFill>
            <a:ln w="9525">
              <a:noFill/>
              <a:miter lim="800000"/>
              <a:headEnd/>
              <a:tailEnd/>
            </a:ln>
          </p:spPr>
          <p:txBody>
            <a:bodyPr/>
            <a:lstStyle/>
            <a:p>
              <a:endParaRPr lang="en-GB"/>
            </a:p>
          </p:txBody>
        </p:sp>
        <p:sp>
          <p:nvSpPr>
            <p:cNvPr id="44357" name="Rectangle 1507"/>
            <p:cNvSpPr>
              <a:spLocks noChangeArrowheads="1"/>
            </p:cNvSpPr>
            <p:nvPr/>
          </p:nvSpPr>
          <p:spPr bwMode="auto">
            <a:xfrm>
              <a:off x="2536031" y="4093912"/>
              <a:ext cx="703263" cy="12700"/>
            </a:xfrm>
            <a:prstGeom prst="rect">
              <a:avLst/>
            </a:prstGeom>
            <a:solidFill>
              <a:srgbClr val="FF3100"/>
            </a:solidFill>
            <a:ln w="9525">
              <a:noFill/>
              <a:miter lim="800000"/>
              <a:headEnd/>
              <a:tailEnd/>
            </a:ln>
          </p:spPr>
          <p:txBody>
            <a:bodyPr/>
            <a:lstStyle/>
            <a:p>
              <a:endParaRPr lang="en-GB"/>
            </a:p>
          </p:txBody>
        </p:sp>
        <p:pic>
          <p:nvPicPr>
            <p:cNvPr id="44358" name="Picture 1508"/>
            <p:cNvPicPr>
              <a:picLocks noChangeAspect="1" noChangeArrowheads="1"/>
            </p:cNvPicPr>
            <p:nvPr/>
          </p:nvPicPr>
          <p:blipFill>
            <a:blip r:embed="rId746"/>
            <a:srcRect/>
            <a:stretch>
              <a:fillRect/>
            </a:stretch>
          </p:blipFill>
          <p:spPr bwMode="auto">
            <a:xfrm>
              <a:off x="2536031" y="4093912"/>
              <a:ext cx="703263" cy="12700"/>
            </a:xfrm>
            <a:prstGeom prst="rect">
              <a:avLst/>
            </a:prstGeom>
            <a:noFill/>
            <a:ln w="9525">
              <a:noFill/>
              <a:miter lim="800000"/>
              <a:headEnd/>
              <a:tailEnd/>
            </a:ln>
          </p:spPr>
        </p:pic>
        <p:sp>
          <p:nvSpPr>
            <p:cNvPr id="44359" name="Rectangle 1509"/>
            <p:cNvSpPr>
              <a:spLocks noChangeArrowheads="1"/>
            </p:cNvSpPr>
            <p:nvPr/>
          </p:nvSpPr>
          <p:spPr bwMode="auto">
            <a:xfrm>
              <a:off x="2536031" y="4093912"/>
              <a:ext cx="703263" cy="12700"/>
            </a:xfrm>
            <a:prstGeom prst="rect">
              <a:avLst/>
            </a:prstGeom>
            <a:solidFill>
              <a:srgbClr val="FF3100"/>
            </a:solidFill>
            <a:ln w="9525">
              <a:noFill/>
              <a:miter lim="800000"/>
              <a:headEnd/>
              <a:tailEnd/>
            </a:ln>
          </p:spPr>
          <p:txBody>
            <a:bodyPr/>
            <a:lstStyle/>
            <a:p>
              <a:endParaRPr lang="en-GB"/>
            </a:p>
          </p:txBody>
        </p:sp>
        <p:sp>
          <p:nvSpPr>
            <p:cNvPr id="44360" name="Rectangle 1510"/>
            <p:cNvSpPr>
              <a:spLocks noChangeArrowheads="1"/>
            </p:cNvSpPr>
            <p:nvPr/>
          </p:nvSpPr>
          <p:spPr bwMode="auto">
            <a:xfrm>
              <a:off x="2536031" y="4106612"/>
              <a:ext cx="703263" cy="12700"/>
            </a:xfrm>
            <a:prstGeom prst="rect">
              <a:avLst/>
            </a:prstGeom>
            <a:solidFill>
              <a:srgbClr val="FF2F00"/>
            </a:solidFill>
            <a:ln w="9525">
              <a:noFill/>
              <a:miter lim="800000"/>
              <a:headEnd/>
              <a:tailEnd/>
            </a:ln>
          </p:spPr>
          <p:txBody>
            <a:bodyPr/>
            <a:lstStyle/>
            <a:p>
              <a:endParaRPr lang="en-GB"/>
            </a:p>
          </p:txBody>
        </p:sp>
        <p:pic>
          <p:nvPicPr>
            <p:cNvPr id="44361" name="Picture 1511"/>
            <p:cNvPicPr>
              <a:picLocks noChangeAspect="1" noChangeArrowheads="1"/>
            </p:cNvPicPr>
            <p:nvPr/>
          </p:nvPicPr>
          <p:blipFill>
            <a:blip r:embed="rId747"/>
            <a:srcRect/>
            <a:stretch>
              <a:fillRect/>
            </a:stretch>
          </p:blipFill>
          <p:spPr bwMode="auto">
            <a:xfrm>
              <a:off x="2536031" y="4106612"/>
              <a:ext cx="703263" cy="12700"/>
            </a:xfrm>
            <a:prstGeom prst="rect">
              <a:avLst/>
            </a:prstGeom>
            <a:noFill/>
            <a:ln w="9525">
              <a:noFill/>
              <a:miter lim="800000"/>
              <a:headEnd/>
              <a:tailEnd/>
            </a:ln>
          </p:spPr>
        </p:pic>
        <p:sp>
          <p:nvSpPr>
            <p:cNvPr id="44362" name="Rectangle 1512"/>
            <p:cNvSpPr>
              <a:spLocks noChangeArrowheads="1"/>
            </p:cNvSpPr>
            <p:nvPr/>
          </p:nvSpPr>
          <p:spPr bwMode="auto">
            <a:xfrm>
              <a:off x="2536031" y="4106612"/>
              <a:ext cx="703263" cy="12700"/>
            </a:xfrm>
            <a:prstGeom prst="rect">
              <a:avLst/>
            </a:prstGeom>
            <a:solidFill>
              <a:srgbClr val="FF2F00"/>
            </a:solidFill>
            <a:ln w="9525">
              <a:noFill/>
              <a:miter lim="800000"/>
              <a:headEnd/>
              <a:tailEnd/>
            </a:ln>
          </p:spPr>
          <p:txBody>
            <a:bodyPr/>
            <a:lstStyle/>
            <a:p>
              <a:endParaRPr lang="en-GB"/>
            </a:p>
          </p:txBody>
        </p:sp>
        <p:sp>
          <p:nvSpPr>
            <p:cNvPr id="44363" name="Rectangle 1513"/>
            <p:cNvSpPr>
              <a:spLocks noChangeArrowheads="1"/>
            </p:cNvSpPr>
            <p:nvPr/>
          </p:nvSpPr>
          <p:spPr bwMode="auto">
            <a:xfrm>
              <a:off x="2536031" y="4119312"/>
              <a:ext cx="703263" cy="11113"/>
            </a:xfrm>
            <a:prstGeom prst="rect">
              <a:avLst/>
            </a:prstGeom>
            <a:solidFill>
              <a:srgbClr val="FF2D00"/>
            </a:solidFill>
            <a:ln w="9525">
              <a:noFill/>
              <a:miter lim="800000"/>
              <a:headEnd/>
              <a:tailEnd/>
            </a:ln>
          </p:spPr>
          <p:txBody>
            <a:bodyPr/>
            <a:lstStyle/>
            <a:p>
              <a:endParaRPr lang="en-GB"/>
            </a:p>
          </p:txBody>
        </p:sp>
        <p:pic>
          <p:nvPicPr>
            <p:cNvPr id="44364" name="Picture 1514"/>
            <p:cNvPicPr>
              <a:picLocks noChangeAspect="1" noChangeArrowheads="1"/>
            </p:cNvPicPr>
            <p:nvPr/>
          </p:nvPicPr>
          <p:blipFill>
            <a:blip r:embed="rId748"/>
            <a:srcRect/>
            <a:stretch>
              <a:fillRect/>
            </a:stretch>
          </p:blipFill>
          <p:spPr bwMode="auto">
            <a:xfrm>
              <a:off x="2536031" y="4119312"/>
              <a:ext cx="703263" cy="11113"/>
            </a:xfrm>
            <a:prstGeom prst="rect">
              <a:avLst/>
            </a:prstGeom>
            <a:noFill/>
            <a:ln w="9525">
              <a:noFill/>
              <a:miter lim="800000"/>
              <a:headEnd/>
              <a:tailEnd/>
            </a:ln>
          </p:spPr>
        </p:pic>
        <p:sp>
          <p:nvSpPr>
            <p:cNvPr id="44365" name="Rectangle 1515"/>
            <p:cNvSpPr>
              <a:spLocks noChangeArrowheads="1"/>
            </p:cNvSpPr>
            <p:nvPr/>
          </p:nvSpPr>
          <p:spPr bwMode="auto">
            <a:xfrm>
              <a:off x="2536031" y="4119312"/>
              <a:ext cx="703263" cy="11113"/>
            </a:xfrm>
            <a:prstGeom prst="rect">
              <a:avLst/>
            </a:prstGeom>
            <a:solidFill>
              <a:srgbClr val="FF2D00"/>
            </a:solidFill>
            <a:ln w="9525">
              <a:noFill/>
              <a:miter lim="800000"/>
              <a:headEnd/>
              <a:tailEnd/>
            </a:ln>
          </p:spPr>
          <p:txBody>
            <a:bodyPr/>
            <a:lstStyle/>
            <a:p>
              <a:endParaRPr lang="en-GB"/>
            </a:p>
          </p:txBody>
        </p:sp>
        <p:sp>
          <p:nvSpPr>
            <p:cNvPr id="44366" name="Rectangle 1516"/>
            <p:cNvSpPr>
              <a:spLocks noChangeArrowheads="1"/>
            </p:cNvSpPr>
            <p:nvPr/>
          </p:nvSpPr>
          <p:spPr bwMode="auto">
            <a:xfrm>
              <a:off x="2536031" y="4130425"/>
              <a:ext cx="703263" cy="12700"/>
            </a:xfrm>
            <a:prstGeom prst="rect">
              <a:avLst/>
            </a:prstGeom>
            <a:solidFill>
              <a:srgbClr val="FF2B00"/>
            </a:solidFill>
            <a:ln w="9525">
              <a:noFill/>
              <a:miter lim="800000"/>
              <a:headEnd/>
              <a:tailEnd/>
            </a:ln>
          </p:spPr>
          <p:txBody>
            <a:bodyPr/>
            <a:lstStyle/>
            <a:p>
              <a:endParaRPr lang="en-GB"/>
            </a:p>
          </p:txBody>
        </p:sp>
        <p:pic>
          <p:nvPicPr>
            <p:cNvPr id="44367" name="Picture 1517"/>
            <p:cNvPicPr>
              <a:picLocks noChangeAspect="1" noChangeArrowheads="1"/>
            </p:cNvPicPr>
            <p:nvPr/>
          </p:nvPicPr>
          <p:blipFill>
            <a:blip r:embed="rId749"/>
            <a:srcRect/>
            <a:stretch>
              <a:fillRect/>
            </a:stretch>
          </p:blipFill>
          <p:spPr bwMode="auto">
            <a:xfrm>
              <a:off x="2536031" y="4130425"/>
              <a:ext cx="703263" cy="12700"/>
            </a:xfrm>
            <a:prstGeom prst="rect">
              <a:avLst/>
            </a:prstGeom>
            <a:noFill/>
            <a:ln w="9525">
              <a:noFill/>
              <a:miter lim="800000"/>
              <a:headEnd/>
              <a:tailEnd/>
            </a:ln>
          </p:spPr>
        </p:pic>
        <p:sp>
          <p:nvSpPr>
            <p:cNvPr id="44368" name="Rectangle 1518"/>
            <p:cNvSpPr>
              <a:spLocks noChangeArrowheads="1"/>
            </p:cNvSpPr>
            <p:nvPr/>
          </p:nvSpPr>
          <p:spPr bwMode="auto">
            <a:xfrm>
              <a:off x="2536031" y="4130425"/>
              <a:ext cx="703263" cy="12700"/>
            </a:xfrm>
            <a:prstGeom prst="rect">
              <a:avLst/>
            </a:prstGeom>
            <a:solidFill>
              <a:srgbClr val="FF2B00"/>
            </a:solidFill>
            <a:ln w="9525">
              <a:noFill/>
              <a:miter lim="800000"/>
              <a:headEnd/>
              <a:tailEnd/>
            </a:ln>
          </p:spPr>
          <p:txBody>
            <a:bodyPr/>
            <a:lstStyle/>
            <a:p>
              <a:endParaRPr lang="en-GB"/>
            </a:p>
          </p:txBody>
        </p:sp>
        <p:sp>
          <p:nvSpPr>
            <p:cNvPr id="44369" name="Rectangle 1519"/>
            <p:cNvSpPr>
              <a:spLocks noChangeArrowheads="1"/>
            </p:cNvSpPr>
            <p:nvPr/>
          </p:nvSpPr>
          <p:spPr bwMode="auto">
            <a:xfrm>
              <a:off x="2536031" y="4143125"/>
              <a:ext cx="703263" cy="12700"/>
            </a:xfrm>
            <a:prstGeom prst="rect">
              <a:avLst/>
            </a:prstGeom>
            <a:solidFill>
              <a:srgbClr val="FF2900"/>
            </a:solidFill>
            <a:ln w="9525">
              <a:noFill/>
              <a:miter lim="800000"/>
              <a:headEnd/>
              <a:tailEnd/>
            </a:ln>
          </p:spPr>
          <p:txBody>
            <a:bodyPr/>
            <a:lstStyle/>
            <a:p>
              <a:endParaRPr lang="en-GB"/>
            </a:p>
          </p:txBody>
        </p:sp>
        <p:pic>
          <p:nvPicPr>
            <p:cNvPr id="44370" name="Picture 1520"/>
            <p:cNvPicPr>
              <a:picLocks noChangeAspect="1" noChangeArrowheads="1"/>
            </p:cNvPicPr>
            <p:nvPr/>
          </p:nvPicPr>
          <p:blipFill>
            <a:blip r:embed="rId750"/>
            <a:srcRect/>
            <a:stretch>
              <a:fillRect/>
            </a:stretch>
          </p:blipFill>
          <p:spPr bwMode="auto">
            <a:xfrm>
              <a:off x="2536031" y="4143125"/>
              <a:ext cx="703263" cy="12700"/>
            </a:xfrm>
            <a:prstGeom prst="rect">
              <a:avLst/>
            </a:prstGeom>
            <a:noFill/>
            <a:ln w="9525">
              <a:noFill/>
              <a:miter lim="800000"/>
              <a:headEnd/>
              <a:tailEnd/>
            </a:ln>
          </p:spPr>
        </p:pic>
        <p:sp>
          <p:nvSpPr>
            <p:cNvPr id="44371" name="Rectangle 1521"/>
            <p:cNvSpPr>
              <a:spLocks noChangeArrowheads="1"/>
            </p:cNvSpPr>
            <p:nvPr/>
          </p:nvSpPr>
          <p:spPr bwMode="auto">
            <a:xfrm>
              <a:off x="2536031" y="4143125"/>
              <a:ext cx="703263" cy="12700"/>
            </a:xfrm>
            <a:prstGeom prst="rect">
              <a:avLst/>
            </a:prstGeom>
            <a:solidFill>
              <a:srgbClr val="FF2900"/>
            </a:solidFill>
            <a:ln w="9525">
              <a:noFill/>
              <a:miter lim="800000"/>
              <a:headEnd/>
              <a:tailEnd/>
            </a:ln>
          </p:spPr>
          <p:txBody>
            <a:bodyPr/>
            <a:lstStyle/>
            <a:p>
              <a:endParaRPr lang="en-GB"/>
            </a:p>
          </p:txBody>
        </p:sp>
        <p:sp>
          <p:nvSpPr>
            <p:cNvPr id="44372" name="Rectangle 1522"/>
            <p:cNvSpPr>
              <a:spLocks noChangeArrowheads="1"/>
            </p:cNvSpPr>
            <p:nvPr/>
          </p:nvSpPr>
          <p:spPr bwMode="auto">
            <a:xfrm>
              <a:off x="2536031" y="4155825"/>
              <a:ext cx="703263" cy="11113"/>
            </a:xfrm>
            <a:prstGeom prst="rect">
              <a:avLst/>
            </a:prstGeom>
            <a:solidFill>
              <a:srgbClr val="FF2700"/>
            </a:solidFill>
            <a:ln w="9525">
              <a:noFill/>
              <a:miter lim="800000"/>
              <a:headEnd/>
              <a:tailEnd/>
            </a:ln>
          </p:spPr>
          <p:txBody>
            <a:bodyPr/>
            <a:lstStyle/>
            <a:p>
              <a:endParaRPr lang="en-GB"/>
            </a:p>
          </p:txBody>
        </p:sp>
        <p:pic>
          <p:nvPicPr>
            <p:cNvPr id="44373" name="Picture 1523"/>
            <p:cNvPicPr>
              <a:picLocks noChangeAspect="1" noChangeArrowheads="1"/>
            </p:cNvPicPr>
            <p:nvPr/>
          </p:nvPicPr>
          <p:blipFill>
            <a:blip r:embed="rId751"/>
            <a:srcRect/>
            <a:stretch>
              <a:fillRect/>
            </a:stretch>
          </p:blipFill>
          <p:spPr bwMode="auto">
            <a:xfrm>
              <a:off x="2536031" y="4155825"/>
              <a:ext cx="703263" cy="11113"/>
            </a:xfrm>
            <a:prstGeom prst="rect">
              <a:avLst/>
            </a:prstGeom>
            <a:noFill/>
            <a:ln w="9525">
              <a:noFill/>
              <a:miter lim="800000"/>
              <a:headEnd/>
              <a:tailEnd/>
            </a:ln>
          </p:spPr>
        </p:pic>
        <p:sp>
          <p:nvSpPr>
            <p:cNvPr id="44374" name="Rectangle 1524"/>
            <p:cNvSpPr>
              <a:spLocks noChangeArrowheads="1"/>
            </p:cNvSpPr>
            <p:nvPr/>
          </p:nvSpPr>
          <p:spPr bwMode="auto">
            <a:xfrm>
              <a:off x="2536031" y="4155825"/>
              <a:ext cx="703263" cy="11113"/>
            </a:xfrm>
            <a:prstGeom prst="rect">
              <a:avLst/>
            </a:prstGeom>
            <a:solidFill>
              <a:srgbClr val="FF2700"/>
            </a:solidFill>
            <a:ln w="9525">
              <a:noFill/>
              <a:miter lim="800000"/>
              <a:headEnd/>
              <a:tailEnd/>
            </a:ln>
          </p:spPr>
          <p:txBody>
            <a:bodyPr/>
            <a:lstStyle/>
            <a:p>
              <a:endParaRPr lang="en-GB"/>
            </a:p>
          </p:txBody>
        </p:sp>
        <p:sp>
          <p:nvSpPr>
            <p:cNvPr id="44375" name="Rectangle 1525"/>
            <p:cNvSpPr>
              <a:spLocks noChangeArrowheads="1"/>
            </p:cNvSpPr>
            <p:nvPr/>
          </p:nvSpPr>
          <p:spPr bwMode="auto">
            <a:xfrm>
              <a:off x="2536031" y="4166937"/>
              <a:ext cx="703263" cy="12700"/>
            </a:xfrm>
            <a:prstGeom prst="rect">
              <a:avLst/>
            </a:prstGeom>
            <a:solidFill>
              <a:srgbClr val="FF2500"/>
            </a:solidFill>
            <a:ln w="9525">
              <a:noFill/>
              <a:miter lim="800000"/>
              <a:headEnd/>
              <a:tailEnd/>
            </a:ln>
          </p:spPr>
          <p:txBody>
            <a:bodyPr/>
            <a:lstStyle/>
            <a:p>
              <a:endParaRPr lang="en-GB"/>
            </a:p>
          </p:txBody>
        </p:sp>
        <p:pic>
          <p:nvPicPr>
            <p:cNvPr id="44376" name="Picture 1526"/>
            <p:cNvPicPr>
              <a:picLocks noChangeAspect="1" noChangeArrowheads="1"/>
            </p:cNvPicPr>
            <p:nvPr/>
          </p:nvPicPr>
          <p:blipFill>
            <a:blip r:embed="rId752"/>
            <a:srcRect/>
            <a:stretch>
              <a:fillRect/>
            </a:stretch>
          </p:blipFill>
          <p:spPr bwMode="auto">
            <a:xfrm>
              <a:off x="2536031" y="4166937"/>
              <a:ext cx="703263" cy="12700"/>
            </a:xfrm>
            <a:prstGeom prst="rect">
              <a:avLst/>
            </a:prstGeom>
            <a:noFill/>
            <a:ln w="9525">
              <a:noFill/>
              <a:miter lim="800000"/>
              <a:headEnd/>
              <a:tailEnd/>
            </a:ln>
          </p:spPr>
        </p:pic>
        <p:sp>
          <p:nvSpPr>
            <p:cNvPr id="44377" name="Rectangle 1527"/>
            <p:cNvSpPr>
              <a:spLocks noChangeArrowheads="1"/>
            </p:cNvSpPr>
            <p:nvPr/>
          </p:nvSpPr>
          <p:spPr bwMode="auto">
            <a:xfrm>
              <a:off x="2536031" y="4166937"/>
              <a:ext cx="703263" cy="12700"/>
            </a:xfrm>
            <a:prstGeom prst="rect">
              <a:avLst/>
            </a:prstGeom>
            <a:solidFill>
              <a:srgbClr val="FF2500"/>
            </a:solidFill>
            <a:ln w="9525">
              <a:noFill/>
              <a:miter lim="800000"/>
              <a:headEnd/>
              <a:tailEnd/>
            </a:ln>
          </p:spPr>
          <p:txBody>
            <a:bodyPr/>
            <a:lstStyle/>
            <a:p>
              <a:endParaRPr lang="en-GB"/>
            </a:p>
          </p:txBody>
        </p:sp>
        <p:sp>
          <p:nvSpPr>
            <p:cNvPr id="44378" name="Rectangle 1528"/>
            <p:cNvSpPr>
              <a:spLocks noChangeArrowheads="1"/>
            </p:cNvSpPr>
            <p:nvPr/>
          </p:nvSpPr>
          <p:spPr bwMode="auto">
            <a:xfrm>
              <a:off x="2536031" y="4179637"/>
              <a:ext cx="703263" cy="12700"/>
            </a:xfrm>
            <a:prstGeom prst="rect">
              <a:avLst/>
            </a:prstGeom>
            <a:solidFill>
              <a:srgbClr val="FF2300"/>
            </a:solidFill>
            <a:ln w="9525">
              <a:noFill/>
              <a:miter lim="800000"/>
              <a:headEnd/>
              <a:tailEnd/>
            </a:ln>
          </p:spPr>
          <p:txBody>
            <a:bodyPr/>
            <a:lstStyle/>
            <a:p>
              <a:endParaRPr lang="en-GB"/>
            </a:p>
          </p:txBody>
        </p:sp>
        <p:pic>
          <p:nvPicPr>
            <p:cNvPr id="44379" name="Picture 1529"/>
            <p:cNvPicPr>
              <a:picLocks noChangeAspect="1" noChangeArrowheads="1"/>
            </p:cNvPicPr>
            <p:nvPr/>
          </p:nvPicPr>
          <p:blipFill>
            <a:blip r:embed="rId753"/>
            <a:srcRect/>
            <a:stretch>
              <a:fillRect/>
            </a:stretch>
          </p:blipFill>
          <p:spPr bwMode="auto">
            <a:xfrm>
              <a:off x="2536031" y="4179637"/>
              <a:ext cx="703263" cy="12700"/>
            </a:xfrm>
            <a:prstGeom prst="rect">
              <a:avLst/>
            </a:prstGeom>
            <a:noFill/>
            <a:ln w="9525">
              <a:noFill/>
              <a:miter lim="800000"/>
              <a:headEnd/>
              <a:tailEnd/>
            </a:ln>
          </p:spPr>
        </p:pic>
        <p:sp>
          <p:nvSpPr>
            <p:cNvPr id="44380" name="Rectangle 1530"/>
            <p:cNvSpPr>
              <a:spLocks noChangeArrowheads="1"/>
            </p:cNvSpPr>
            <p:nvPr/>
          </p:nvSpPr>
          <p:spPr bwMode="auto">
            <a:xfrm>
              <a:off x="2536031" y="4179637"/>
              <a:ext cx="703263" cy="12700"/>
            </a:xfrm>
            <a:prstGeom prst="rect">
              <a:avLst/>
            </a:prstGeom>
            <a:solidFill>
              <a:srgbClr val="FF2300"/>
            </a:solidFill>
            <a:ln w="9525">
              <a:noFill/>
              <a:miter lim="800000"/>
              <a:headEnd/>
              <a:tailEnd/>
            </a:ln>
          </p:spPr>
          <p:txBody>
            <a:bodyPr/>
            <a:lstStyle/>
            <a:p>
              <a:endParaRPr lang="en-GB"/>
            </a:p>
          </p:txBody>
        </p:sp>
        <p:sp>
          <p:nvSpPr>
            <p:cNvPr id="44381" name="Rectangle 1531"/>
            <p:cNvSpPr>
              <a:spLocks noChangeArrowheads="1"/>
            </p:cNvSpPr>
            <p:nvPr/>
          </p:nvSpPr>
          <p:spPr bwMode="auto">
            <a:xfrm>
              <a:off x="2536031" y="4192337"/>
              <a:ext cx="703263" cy="12700"/>
            </a:xfrm>
            <a:prstGeom prst="rect">
              <a:avLst/>
            </a:prstGeom>
            <a:solidFill>
              <a:srgbClr val="FF2100"/>
            </a:solidFill>
            <a:ln w="9525">
              <a:noFill/>
              <a:miter lim="800000"/>
              <a:headEnd/>
              <a:tailEnd/>
            </a:ln>
          </p:spPr>
          <p:txBody>
            <a:bodyPr/>
            <a:lstStyle/>
            <a:p>
              <a:endParaRPr lang="en-GB"/>
            </a:p>
          </p:txBody>
        </p:sp>
        <p:pic>
          <p:nvPicPr>
            <p:cNvPr id="44382" name="Picture 1532"/>
            <p:cNvPicPr>
              <a:picLocks noChangeAspect="1" noChangeArrowheads="1"/>
            </p:cNvPicPr>
            <p:nvPr/>
          </p:nvPicPr>
          <p:blipFill>
            <a:blip r:embed="rId754"/>
            <a:srcRect/>
            <a:stretch>
              <a:fillRect/>
            </a:stretch>
          </p:blipFill>
          <p:spPr bwMode="auto">
            <a:xfrm>
              <a:off x="2536031" y="4192337"/>
              <a:ext cx="703263" cy="12700"/>
            </a:xfrm>
            <a:prstGeom prst="rect">
              <a:avLst/>
            </a:prstGeom>
            <a:noFill/>
            <a:ln w="9525">
              <a:noFill/>
              <a:miter lim="800000"/>
              <a:headEnd/>
              <a:tailEnd/>
            </a:ln>
          </p:spPr>
        </p:pic>
        <p:sp>
          <p:nvSpPr>
            <p:cNvPr id="44383" name="Rectangle 1533"/>
            <p:cNvSpPr>
              <a:spLocks noChangeArrowheads="1"/>
            </p:cNvSpPr>
            <p:nvPr/>
          </p:nvSpPr>
          <p:spPr bwMode="auto">
            <a:xfrm>
              <a:off x="2536031" y="4192337"/>
              <a:ext cx="703263" cy="12700"/>
            </a:xfrm>
            <a:prstGeom prst="rect">
              <a:avLst/>
            </a:prstGeom>
            <a:solidFill>
              <a:srgbClr val="FF2100"/>
            </a:solidFill>
            <a:ln w="9525">
              <a:noFill/>
              <a:miter lim="800000"/>
              <a:headEnd/>
              <a:tailEnd/>
            </a:ln>
          </p:spPr>
          <p:txBody>
            <a:bodyPr/>
            <a:lstStyle/>
            <a:p>
              <a:endParaRPr lang="en-GB"/>
            </a:p>
          </p:txBody>
        </p:sp>
        <p:sp>
          <p:nvSpPr>
            <p:cNvPr id="44384" name="Rectangle 1534"/>
            <p:cNvSpPr>
              <a:spLocks noChangeArrowheads="1"/>
            </p:cNvSpPr>
            <p:nvPr/>
          </p:nvSpPr>
          <p:spPr bwMode="auto">
            <a:xfrm>
              <a:off x="2536031" y="4205037"/>
              <a:ext cx="703263" cy="12700"/>
            </a:xfrm>
            <a:prstGeom prst="rect">
              <a:avLst/>
            </a:prstGeom>
            <a:solidFill>
              <a:srgbClr val="FF1F00"/>
            </a:solidFill>
            <a:ln w="9525">
              <a:noFill/>
              <a:miter lim="800000"/>
              <a:headEnd/>
              <a:tailEnd/>
            </a:ln>
          </p:spPr>
          <p:txBody>
            <a:bodyPr/>
            <a:lstStyle/>
            <a:p>
              <a:endParaRPr lang="en-GB"/>
            </a:p>
          </p:txBody>
        </p:sp>
        <p:pic>
          <p:nvPicPr>
            <p:cNvPr id="44385" name="Picture 1535"/>
            <p:cNvPicPr>
              <a:picLocks noChangeAspect="1" noChangeArrowheads="1"/>
            </p:cNvPicPr>
            <p:nvPr/>
          </p:nvPicPr>
          <p:blipFill>
            <a:blip r:embed="rId755"/>
            <a:srcRect/>
            <a:stretch>
              <a:fillRect/>
            </a:stretch>
          </p:blipFill>
          <p:spPr bwMode="auto">
            <a:xfrm>
              <a:off x="2536031" y="4205037"/>
              <a:ext cx="703263" cy="12700"/>
            </a:xfrm>
            <a:prstGeom prst="rect">
              <a:avLst/>
            </a:prstGeom>
            <a:noFill/>
            <a:ln w="9525">
              <a:noFill/>
              <a:miter lim="800000"/>
              <a:headEnd/>
              <a:tailEnd/>
            </a:ln>
          </p:spPr>
        </p:pic>
        <p:sp>
          <p:nvSpPr>
            <p:cNvPr id="44386" name="Rectangle 1536"/>
            <p:cNvSpPr>
              <a:spLocks noChangeArrowheads="1"/>
            </p:cNvSpPr>
            <p:nvPr/>
          </p:nvSpPr>
          <p:spPr bwMode="auto">
            <a:xfrm>
              <a:off x="2536031" y="4205037"/>
              <a:ext cx="703263" cy="12700"/>
            </a:xfrm>
            <a:prstGeom prst="rect">
              <a:avLst/>
            </a:prstGeom>
            <a:solidFill>
              <a:srgbClr val="FF1F00"/>
            </a:solidFill>
            <a:ln w="9525">
              <a:noFill/>
              <a:miter lim="800000"/>
              <a:headEnd/>
              <a:tailEnd/>
            </a:ln>
          </p:spPr>
          <p:txBody>
            <a:bodyPr/>
            <a:lstStyle/>
            <a:p>
              <a:endParaRPr lang="en-GB"/>
            </a:p>
          </p:txBody>
        </p:sp>
        <p:sp>
          <p:nvSpPr>
            <p:cNvPr id="44387" name="Rectangle 1537"/>
            <p:cNvSpPr>
              <a:spLocks noChangeArrowheads="1"/>
            </p:cNvSpPr>
            <p:nvPr/>
          </p:nvSpPr>
          <p:spPr bwMode="auto">
            <a:xfrm>
              <a:off x="2536031" y="4217737"/>
              <a:ext cx="703263" cy="12700"/>
            </a:xfrm>
            <a:prstGeom prst="rect">
              <a:avLst/>
            </a:prstGeom>
            <a:solidFill>
              <a:srgbClr val="FF1D00"/>
            </a:solidFill>
            <a:ln w="9525">
              <a:noFill/>
              <a:miter lim="800000"/>
              <a:headEnd/>
              <a:tailEnd/>
            </a:ln>
          </p:spPr>
          <p:txBody>
            <a:bodyPr/>
            <a:lstStyle/>
            <a:p>
              <a:endParaRPr lang="en-GB"/>
            </a:p>
          </p:txBody>
        </p:sp>
        <p:pic>
          <p:nvPicPr>
            <p:cNvPr id="44388" name="Picture 1538"/>
            <p:cNvPicPr>
              <a:picLocks noChangeAspect="1" noChangeArrowheads="1"/>
            </p:cNvPicPr>
            <p:nvPr/>
          </p:nvPicPr>
          <p:blipFill>
            <a:blip r:embed="rId756"/>
            <a:srcRect/>
            <a:stretch>
              <a:fillRect/>
            </a:stretch>
          </p:blipFill>
          <p:spPr bwMode="auto">
            <a:xfrm>
              <a:off x="2536031" y="4217737"/>
              <a:ext cx="703263" cy="12700"/>
            </a:xfrm>
            <a:prstGeom prst="rect">
              <a:avLst/>
            </a:prstGeom>
            <a:noFill/>
            <a:ln w="9525">
              <a:noFill/>
              <a:miter lim="800000"/>
              <a:headEnd/>
              <a:tailEnd/>
            </a:ln>
          </p:spPr>
        </p:pic>
        <p:sp>
          <p:nvSpPr>
            <p:cNvPr id="44389" name="Rectangle 1539"/>
            <p:cNvSpPr>
              <a:spLocks noChangeArrowheads="1"/>
            </p:cNvSpPr>
            <p:nvPr/>
          </p:nvSpPr>
          <p:spPr bwMode="auto">
            <a:xfrm>
              <a:off x="2536031" y="4217737"/>
              <a:ext cx="703263" cy="12700"/>
            </a:xfrm>
            <a:prstGeom prst="rect">
              <a:avLst/>
            </a:prstGeom>
            <a:solidFill>
              <a:srgbClr val="FF1D00"/>
            </a:solidFill>
            <a:ln w="9525">
              <a:noFill/>
              <a:miter lim="800000"/>
              <a:headEnd/>
              <a:tailEnd/>
            </a:ln>
          </p:spPr>
          <p:txBody>
            <a:bodyPr/>
            <a:lstStyle/>
            <a:p>
              <a:endParaRPr lang="en-GB"/>
            </a:p>
          </p:txBody>
        </p:sp>
        <p:sp>
          <p:nvSpPr>
            <p:cNvPr id="44390" name="Rectangle 1540"/>
            <p:cNvSpPr>
              <a:spLocks noChangeArrowheads="1"/>
            </p:cNvSpPr>
            <p:nvPr/>
          </p:nvSpPr>
          <p:spPr bwMode="auto">
            <a:xfrm>
              <a:off x="2536031" y="4230437"/>
              <a:ext cx="703263" cy="12700"/>
            </a:xfrm>
            <a:prstGeom prst="rect">
              <a:avLst/>
            </a:prstGeom>
            <a:solidFill>
              <a:srgbClr val="FF1B00"/>
            </a:solidFill>
            <a:ln w="9525">
              <a:noFill/>
              <a:miter lim="800000"/>
              <a:headEnd/>
              <a:tailEnd/>
            </a:ln>
          </p:spPr>
          <p:txBody>
            <a:bodyPr/>
            <a:lstStyle/>
            <a:p>
              <a:endParaRPr lang="en-GB"/>
            </a:p>
          </p:txBody>
        </p:sp>
        <p:pic>
          <p:nvPicPr>
            <p:cNvPr id="44391" name="Picture 1541"/>
            <p:cNvPicPr>
              <a:picLocks noChangeAspect="1" noChangeArrowheads="1"/>
            </p:cNvPicPr>
            <p:nvPr/>
          </p:nvPicPr>
          <p:blipFill>
            <a:blip r:embed="rId757"/>
            <a:srcRect/>
            <a:stretch>
              <a:fillRect/>
            </a:stretch>
          </p:blipFill>
          <p:spPr bwMode="auto">
            <a:xfrm>
              <a:off x="2536031" y="4230437"/>
              <a:ext cx="703263" cy="12700"/>
            </a:xfrm>
            <a:prstGeom prst="rect">
              <a:avLst/>
            </a:prstGeom>
            <a:noFill/>
            <a:ln w="9525">
              <a:noFill/>
              <a:miter lim="800000"/>
              <a:headEnd/>
              <a:tailEnd/>
            </a:ln>
          </p:spPr>
        </p:pic>
        <p:sp>
          <p:nvSpPr>
            <p:cNvPr id="44392" name="Rectangle 1542"/>
            <p:cNvSpPr>
              <a:spLocks noChangeArrowheads="1"/>
            </p:cNvSpPr>
            <p:nvPr/>
          </p:nvSpPr>
          <p:spPr bwMode="auto">
            <a:xfrm>
              <a:off x="2536031" y="4230437"/>
              <a:ext cx="703263" cy="12700"/>
            </a:xfrm>
            <a:prstGeom prst="rect">
              <a:avLst/>
            </a:prstGeom>
            <a:solidFill>
              <a:srgbClr val="FF1B00"/>
            </a:solidFill>
            <a:ln w="9525">
              <a:noFill/>
              <a:miter lim="800000"/>
              <a:headEnd/>
              <a:tailEnd/>
            </a:ln>
          </p:spPr>
          <p:txBody>
            <a:bodyPr/>
            <a:lstStyle/>
            <a:p>
              <a:endParaRPr lang="en-GB"/>
            </a:p>
          </p:txBody>
        </p:sp>
        <p:sp>
          <p:nvSpPr>
            <p:cNvPr id="44393" name="Rectangle 1543"/>
            <p:cNvSpPr>
              <a:spLocks noChangeArrowheads="1"/>
            </p:cNvSpPr>
            <p:nvPr/>
          </p:nvSpPr>
          <p:spPr bwMode="auto">
            <a:xfrm>
              <a:off x="2536031" y="4243137"/>
              <a:ext cx="703263" cy="11113"/>
            </a:xfrm>
            <a:prstGeom prst="rect">
              <a:avLst/>
            </a:prstGeom>
            <a:solidFill>
              <a:srgbClr val="FF1900"/>
            </a:solidFill>
            <a:ln w="9525">
              <a:noFill/>
              <a:miter lim="800000"/>
              <a:headEnd/>
              <a:tailEnd/>
            </a:ln>
          </p:spPr>
          <p:txBody>
            <a:bodyPr/>
            <a:lstStyle/>
            <a:p>
              <a:endParaRPr lang="en-GB"/>
            </a:p>
          </p:txBody>
        </p:sp>
        <p:pic>
          <p:nvPicPr>
            <p:cNvPr id="44394" name="Picture 1544"/>
            <p:cNvPicPr>
              <a:picLocks noChangeAspect="1" noChangeArrowheads="1"/>
            </p:cNvPicPr>
            <p:nvPr/>
          </p:nvPicPr>
          <p:blipFill>
            <a:blip r:embed="rId758"/>
            <a:srcRect/>
            <a:stretch>
              <a:fillRect/>
            </a:stretch>
          </p:blipFill>
          <p:spPr bwMode="auto">
            <a:xfrm>
              <a:off x="2536031" y="4243137"/>
              <a:ext cx="703263" cy="11113"/>
            </a:xfrm>
            <a:prstGeom prst="rect">
              <a:avLst/>
            </a:prstGeom>
            <a:noFill/>
            <a:ln w="9525">
              <a:noFill/>
              <a:miter lim="800000"/>
              <a:headEnd/>
              <a:tailEnd/>
            </a:ln>
          </p:spPr>
        </p:pic>
        <p:sp>
          <p:nvSpPr>
            <p:cNvPr id="44395" name="Rectangle 1545"/>
            <p:cNvSpPr>
              <a:spLocks noChangeArrowheads="1"/>
            </p:cNvSpPr>
            <p:nvPr/>
          </p:nvSpPr>
          <p:spPr bwMode="auto">
            <a:xfrm>
              <a:off x="2536031" y="4243137"/>
              <a:ext cx="703263" cy="11113"/>
            </a:xfrm>
            <a:prstGeom prst="rect">
              <a:avLst/>
            </a:prstGeom>
            <a:solidFill>
              <a:srgbClr val="FF1900"/>
            </a:solidFill>
            <a:ln w="9525">
              <a:noFill/>
              <a:miter lim="800000"/>
              <a:headEnd/>
              <a:tailEnd/>
            </a:ln>
          </p:spPr>
          <p:txBody>
            <a:bodyPr/>
            <a:lstStyle/>
            <a:p>
              <a:endParaRPr lang="en-GB"/>
            </a:p>
          </p:txBody>
        </p:sp>
        <p:sp>
          <p:nvSpPr>
            <p:cNvPr id="44396" name="Rectangle 1546"/>
            <p:cNvSpPr>
              <a:spLocks noChangeArrowheads="1"/>
            </p:cNvSpPr>
            <p:nvPr/>
          </p:nvSpPr>
          <p:spPr bwMode="auto">
            <a:xfrm>
              <a:off x="2536031" y="4254250"/>
              <a:ext cx="703263" cy="12700"/>
            </a:xfrm>
            <a:prstGeom prst="rect">
              <a:avLst/>
            </a:prstGeom>
            <a:solidFill>
              <a:srgbClr val="FF1700"/>
            </a:solidFill>
            <a:ln w="9525">
              <a:noFill/>
              <a:miter lim="800000"/>
              <a:headEnd/>
              <a:tailEnd/>
            </a:ln>
          </p:spPr>
          <p:txBody>
            <a:bodyPr/>
            <a:lstStyle/>
            <a:p>
              <a:endParaRPr lang="en-GB"/>
            </a:p>
          </p:txBody>
        </p:sp>
        <p:pic>
          <p:nvPicPr>
            <p:cNvPr id="44397" name="Picture 1547"/>
            <p:cNvPicPr>
              <a:picLocks noChangeAspect="1" noChangeArrowheads="1"/>
            </p:cNvPicPr>
            <p:nvPr/>
          </p:nvPicPr>
          <p:blipFill>
            <a:blip r:embed="rId759"/>
            <a:srcRect/>
            <a:stretch>
              <a:fillRect/>
            </a:stretch>
          </p:blipFill>
          <p:spPr bwMode="auto">
            <a:xfrm>
              <a:off x="2536031" y="4254250"/>
              <a:ext cx="703263" cy="12700"/>
            </a:xfrm>
            <a:prstGeom prst="rect">
              <a:avLst/>
            </a:prstGeom>
            <a:noFill/>
            <a:ln w="9525">
              <a:noFill/>
              <a:miter lim="800000"/>
              <a:headEnd/>
              <a:tailEnd/>
            </a:ln>
          </p:spPr>
        </p:pic>
        <p:sp>
          <p:nvSpPr>
            <p:cNvPr id="44398" name="Rectangle 1548"/>
            <p:cNvSpPr>
              <a:spLocks noChangeArrowheads="1"/>
            </p:cNvSpPr>
            <p:nvPr/>
          </p:nvSpPr>
          <p:spPr bwMode="auto">
            <a:xfrm>
              <a:off x="2536031" y="4254250"/>
              <a:ext cx="703263" cy="12700"/>
            </a:xfrm>
            <a:prstGeom prst="rect">
              <a:avLst/>
            </a:prstGeom>
            <a:solidFill>
              <a:srgbClr val="FF1700"/>
            </a:solidFill>
            <a:ln w="9525">
              <a:noFill/>
              <a:miter lim="800000"/>
              <a:headEnd/>
              <a:tailEnd/>
            </a:ln>
          </p:spPr>
          <p:txBody>
            <a:bodyPr/>
            <a:lstStyle/>
            <a:p>
              <a:endParaRPr lang="en-GB"/>
            </a:p>
          </p:txBody>
        </p:sp>
        <p:sp>
          <p:nvSpPr>
            <p:cNvPr id="44399" name="Rectangle 1549"/>
            <p:cNvSpPr>
              <a:spLocks noChangeArrowheads="1"/>
            </p:cNvSpPr>
            <p:nvPr/>
          </p:nvSpPr>
          <p:spPr bwMode="auto">
            <a:xfrm>
              <a:off x="2536031" y="4266950"/>
              <a:ext cx="703263" cy="12700"/>
            </a:xfrm>
            <a:prstGeom prst="rect">
              <a:avLst/>
            </a:prstGeom>
            <a:solidFill>
              <a:srgbClr val="FF1500"/>
            </a:solidFill>
            <a:ln w="9525">
              <a:noFill/>
              <a:miter lim="800000"/>
              <a:headEnd/>
              <a:tailEnd/>
            </a:ln>
          </p:spPr>
          <p:txBody>
            <a:bodyPr/>
            <a:lstStyle/>
            <a:p>
              <a:endParaRPr lang="en-GB"/>
            </a:p>
          </p:txBody>
        </p:sp>
        <p:pic>
          <p:nvPicPr>
            <p:cNvPr id="44400" name="Picture 1550"/>
            <p:cNvPicPr>
              <a:picLocks noChangeAspect="1" noChangeArrowheads="1"/>
            </p:cNvPicPr>
            <p:nvPr/>
          </p:nvPicPr>
          <p:blipFill>
            <a:blip r:embed="rId760"/>
            <a:srcRect/>
            <a:stretch>
              <a:fillRect/>
            </a:stretch>
          </p:blipFill>
          <p:spPr bwMode="auto">
            <a:xfrm>
              <a:off x="2536031" y="4266950"/>
              <a:ext cx="703263" cy="12700"/>
            </a:xfrm>
            <a:prstGeom prst="rect">
              <a:avLst/>
            </a:prstGeom>
            <a:noFill/>
            <a:ln w="9525">
              <a:noFill/>
              <a:miter lim="800000"/>
              <a:headEnd/>
              <a:tailEnd/>
            </a:ln>
          </p:spPr>
        </p:pic>
        <p:sp>
          <p:nvSpPr>
            <p:cNvPr id="44401" name="Rectangle 1551"/>
            <p:cNvSpPr>
              <a:spLocks noChangeArrowheads="1"/>
            </p:cNvSpPr>
            <p:nvPr/>
          </p:nvSpPr>
          <p:spPr bwMode="auto">
            <a:xfrm>
              <a:off x="2536031" y="4266950"/>
              <a:ext cx="703263" cy="12700"/>
            </a:xfrm>
            <a:prstGeom prst="rect">
              <a:avLst/>
            </a:prstGeom>
            <a:solidFill>
              <a:srgbClr val="FF1500"/>
            </a:solidFill>
            <a:ln w="9525">
              <a:noFill/>
              <a:miter lim="800000"/>
              <a:headEnd/>
              <a:tailEnd/>
            </a:ln>
          </p:spPr>
          <p:txBody>
            <a:bodyPr/>
            <a:lstStyle/>
            <a:p>
              <a:endParaRPr lang="en-GB"/>
            </a:p>
          </p:txBody>
        </p:sp>
        <p:sp>
          <p:nvSpPr>
            <p:cNvPr id="44402" name="Rectangle 1552"/>
            <p:cNvSpPr>
              <a:spLocks noChangeArrowheads="1"/>
            </p:cNvSpPr>
            <p:nvPr/>
          </p:nvSpPr>
          <p:spPr bwMode="auto">
            <a:xfrm>
              <a:off x="2536031" y="4279650"/>
              <a:ext cx="703263" cy="11113"/>
            </a:xfrm>
            <a:prstGeom prst="rect">
              <a:avLst/>
            </a:prstGeom>
            <a:solidFill>
              <a:srgbClr val="FF1300"/>
            </a:solidFill>
            <a:ln w="9525">
              <a:noFill/>
              <a:miter lim="800000"/>
              <a:headEnd/>
              <a:tailEnd/>
            </a:ln>
          </p:spPr>
          <p:txBody>
            <a:bodyPr/>
            <a:lstStyle/>
            <a:p>
              <a:endParaRPr lang="en-GB"/>
            </a:p>
          </p:txBody>
        </p:sp>
        <p:pic>
          <p:nvPicPr>
            <p:cNvPr id="44403" name="Picture 1553"/>
            <p:cNvPicPr>
              <a:picLocks noChangeAspect="1" noChangeArrowheads="1"/>
            </p:cNvPicPr>
            <p:nvPr/>
          </p:nvPicPr>
          <p:blipFill>
            <a:blip r:embed="rId761"/>
            <a:srcRect/>
            <a:stretch>
              <a:fillRect/>
            </a:stretch>
          </p:blipFill>
          <p:spPr bwMode="auto">
            <a:xfrm>
              <a:off x="2536031" y="4279650"/>
              <a:ext cx="703263" cy="11113"/>
            </a:xfrm>
            <a:prstGeom prst="rect">
              <a:avLst/>
            </a:prstGeom>
            <a:noFill/>
            <a:ln w="9525">
              <a:noFill/>
              <a:miter lim="800000"/>
              <a:headEnd/>
              <a:tailEnd/>
            </a:ln>
          </p:spPr>
        </p:pic>
        <p:sp>
          <p:nvSpPr>
            <p:cNvPr id="44404" name="Rectangle 1554"/>
            <p:cNvSpPr>
              <a:spLocks noChangeArrowheads="1"/>
            </p:cNvSpPr>
            <p:nvPr/>
          </p:nvSpPr>
          <p:spPr bwMode="auto">
            <a:xfrm>
              <a:off x="2536031" y="4279650"/>
              <a:ext cx="703263" cy="11113"/>
            </a:xfrm>
            <a:prstGeom prst="rect">
              <a:avLst/>
            </a:prstGeom>
            <a:solidFill>
              <a:srgbClr val="FF1300"/>
            </a:solidFill>
            <a:ln w="9525">
              <a:noFill/>
              <a:miter lim="800000"/>
              <a:headEnd/>
              <a:tailEnd/>
            </a:ln>
          </p:spPr>
          <p:txBody>
            <a:bodyPr/>
            <a:lstStyle/>
            <a:p>
              <a:endParaRPr lang="en-GB"/>
            </a:p>
          </p:txBody>
        </p:sp>
        <p:sp>
          <p:nvSpPr>
            <p:cNvPr id="44405" name="Rectangle 1555"/>
            <p:cNvSpPr>
              <a:spLocks noChangeArrowheads="1"/>
            </p:cNvSpPr>
            <p:nvPr/>
          </p:nvSpPr>
          <p:spPr bwMode="auto">
            <a:xfrm>
              <a:off x="2536031" y="4290762"/>
              <a:ext cx="703263" cy="12700"/>
            </a:xfrm>
            <a:prstGeom prst="rect">
              <a:avLst/>
            </a:prstGeom>
            <a:solidFill>
              <a:srgbClr val="FF1100"/>
            </a:solidFill>
            <a:ln w="9525">
              <a:noFill/>
              <a:miter lim="800000"/>
              <a:headEnd/>
              <a:tailEnd/>
            </a:ln>
          </p:spPr>
          <p:txBody>
            <a:bodyPr/>
            <a:lstStyle/>
            <a:p>
              <a:endParaRPr lang="en-GB"/>
            </a:p>
          </p:txBody>
        </p:sp>
        <p:pic>
          <p:nvPicPr>
            <p:cNvPr id="44406" name="Picture 1556"/>
            <p:cNvPicPr>
              <a:picLocks noChangeAspect="1" noChangeArrowheads="1"/>
            </p:cNvPicPr>
            <p:nvPr/>
          </p:nvPicPr>
          <p:blipFill>
            <a:blip r:embed="rId762"/>
            <a:srcRect/>
            <a:stretch>
              <a:fillRect/>
            </a:stretch>
          </p:blipFill>
          <p:spPr bwMode="auto">
            <a:xfrm>
              <a:off x="2536031" y="4290762"/>
              <a:ext cx="703263" cy="12700"/>
            </a:xfrm>
            <a:prstGeom prst="rect">
              <a:avLst/>
            </a:prstGeom>
            <a:noFill/>
            <a:ln w="9525">
              <a:noFill/>
              <a:miter lim="800000"/>
              <a:headEnd/>
              <a:tailEnd/>
            </a:ln>
          </p:spPr>
        </p:pic>
        <p:sp>
          <p:nvSpPr>
            <p:cNvPr id="44407" name="Rectangle 1557"/>
            <p:cNvSpPr>
              <a:spLocks noChangeArrowheads="1"/>
            </p:cNvSpPr>
            <p:nvPr/>
          </p:nvSpPr>
          <p:spPr bwMode="auto">
            <a:xfrm>
              <a:off x="2536031" y="4290762"/>
              <a:ext cx="703263" cy="12700"/>
            </a:xfrm>
            <a:prstGeom prst="rect">
              <a:avLst/>
            </a:prstGeom>
            <a:solidFill>
              <a:srgbClr val="FF1100"/>
            </a:solidFill>
            <a:ln w="9525">
              <a:noFill/>
              <a:miter lim="800000"/>
              <a:headEnd/>
              <a:tailEnd/>
            </a:ln>
          </p:spPr>
          <p:txBody>
            <a:bodyPr/>
            <a:lstStyle/>
            <a:p>
              <a:endParaRPr lang="en-GB"/>
            </a:p>
          </p:txBody>
        </p:sp>
        <p:sp>
          <p:nvSpPr>
            <p:cNvPr id="44408" name="Rectangle 1558"/>
            <p:cNvSpPr>
              <a:spLocks noChangeArrowheads="1"/>
            </p:cNvSpPr>
            <p:nvPr/>
          </p:nvSpPr>
          <p:spPr bwMode="auto">
            <a:xfrm>
              <a:off x="2536031" y="4303462"/>
              <a:ext cx="703263" cy="12700"/>
            </a:xfrm>
            <a:prstGeom prst="rect">
              <a:avLst/>
            </a:prstGeom>
            <a:solidFill>
              <a:srgbClr val="FF0F00"/>
            </a:solidFill>
            <a:ln w="9525">
              <a:noFill/>
              <a:miter lim="800000"/>
              <a:headEnd/>
              <a:tailEnd/>
            </a:ln>
          </p:spPr>
          <p:txBody>
            <a:bodyPr/>
            <a:lstStyle/>
            <a:p>
              <a:endParaRPr lang="en-GB"/>
            </a:p>
          </p:txBody>
        </p:sp>
        <p:pic>
          <p:nvPicPr>
            <p:cNvPr id="44409" name="Picture 1559"/>
            <p:cNvPicPr>
              <a:picLocks noChangeAspect="1" noChangeArrowheads="1"/>
            </p:cNvPicPr>
            <p:nvPr/>
          </p:nvPicPr>
          <p:blipFill>
            <a:blip r:embed="rId763"/>
            <a:srcRect/>
            <a:stretch>
              <a:fillRect/>
            </a:stretch>
          </p:blipFill>
          <p:spPr bwMode="auto">
            <a:xfrm>
              <a:off x="2536031" y="4303462"/>
              <a:ext cx="703263" cy="12700"/>
            </a:xfrm>
            <a:prstGeom prst="rect">
              <a:avLst/>
            </a:prstGeom>
            <a:noFill/>
            <a:ln w="9525">
              <a:noFill/>
              <a:miter lim="800000"/>
              <a:headEnd/>
              <a:tailEnd/>
            </a:ln>
          </p:spPr>
        </p:pic>
        <p:sp>
          <p:nvSpPr>
            <p:cNvPr id="44410" name="Rectangle 1560"/>
            <p:cNvSpPr>
              <a:spLocks noChangeArrowheads="1"/>
            </p:cNvSpPr>
            <p:nvPr/>
          </p:nvSpPr>
          <p:spPr bwMode="auto">
            <a:xfrm>
              <a:off x="2536031" y="4303462"/>
              <a:ext cx="703263" cy="12700"/>
            </a:xfrm>
            <a:prstGeom prst="rect">
              <a:avLst/>
            </a:prstGeom>
            <a:solidFill>
              <a:srgbClr val="FF0F00"/>
            </a:solidFill>
            <a:ln w="9525">
              <a:noFill/>
              <a:miter lim="800000"/>
              <a:headEnd/>
              <a:tailEnd/>
            </a:ln>
          </p:spPr>
          <p:txBody>
            <a:bodyPr/>
            <a:lstStyle/>
            <a:p>
              <a:endParaRPr lang="en-GB"/>
            </a:p>
          </p:txBody>
        </p:sp>
        <p:sp>
          <p:nvSpPr>
            <p:cNvPr id="44411" name="Rectangle 1561"/>
            <p:cNvSpPr>
              <a:spLocks noChangeArrowheads="1"/>
            </p:cNvSpPr>
            <p:nvPr/>
          </p:nvSpPr>
          <p:spPr bwMode="auto">
            <a:xfrm>
              <a:off x="2536031" y="4316162"/>
              <a:ext cx="703263" cy="11113"/>
            </a:xfrm>
            <a:prstGeom prst="rect">
              <a:avLst/>
            </a:prstGeom>
            <a:solidFill>
              <a:srgbClr val="FF0D00"/>
            </a:solidFill>
            <a:ln w="9525">
              <a:noFill/>
              <a:miter lim="800000"/>
              <a:headEnd/>
              <a:tailEnd/>
            </a:ln>
          </p:spPr>
          <p:txBody>
            <a:bodyPr/>
            <a:lstStyle/>
            <a:p>
              <a:endParaRPr lang="en-GB"/>
            </a:p>
          </p:txBody>
        </p:sp>
        <p:pic>
          <p:nvPicPr>
            <p:cNvPr id="44412" name="Picture 1562"/>
            <p:cNvPicPr>
              <a:picLocks noChangeAspect="1" noChangeArrowheads="1"/>
            </p:cNvPicPr>
            <p:nvPr/>
          </p:nvPicPr>
          <p:blipFill>
            <a:blip r:embed="rId764"/>
            <a:srcRect/>
            <a:stretch>
              <a:fillRect/>
            </a:stretch>
          </p:blipFill>
          <p:spPr bwMode="auto">
            <a:xfrm>
              <a:off x="2536031" y="4316162"/>
              <a:ext cx="703263" cy="11113"/>
            </a:xfrm>
            <a:prstGeom prst="rect">
              <a:avLst/>
            </a:prstGeom>
            <a:noFill/>
            <a:ln w="9525">
              <a:noFill/>
              <a:miter lim="800000"/>
              <a:headEnd/>
              <a:tailEnd/>
            </a:ln>
          </p:spPr>
        </p:pic>
        <p:sp>
          <p:nvSpPr>
            <p:cNvPr id="44413" name="Rectangle 1563"/>
            <p:cNvSpPr>
              <a:spLocks noChangeArrowheads="1"/>
            </p:cNvSpPr>
            <p:nvPr/>
          </p:nvSpPr>
          <p:spPr bwMode="auto">
            <a:xfrm>
              <a:off x="2536031" y="4316162"/>
              <a:ext cx="703263" cy="11113"/>
            </a:xfrm>
            <a:prstGeom prst="rect">
              <a:avLst/>
            </a:prstGeom>
            <a:solidFill>
              <a:srgbClr val="FF0D00"/>
            </a:solidFill>
            <a:ln w="9525">
              <a:noFill/>
              <a:miter lim="800000"/>
              <a:headEnd/>
              <a:tailEnd/>
            </a:ln>
          </p:spPr>
          <p:txBody>
            <a:bodyPr/>
            <a:lstStyle/>
            <a:p>
              <a:endParaRPr lang="en-GB"/>
            </a:p>
          </p:txBody>
        </p:sp>
        <p:sp>
          <p:nvSpPr>
            <p:cNvPr id="44414" name="Rectangle 1564"/>
            <p:cNvSpPr>
              <a:spLocks noChangeArrowheads="1"/>
            </p:cNvSpPr>
            <p:nvPr/>
          </p:nvSpPr>
          <p:spPr bwMode="auto">
            <a:xfrm>
              <a:off x="2536031" y="4327275"/>
              <a:ext cx="703263" cy="12700"/>
            </a:xfrm>
            <a:prstGeom prst="rect">
              <a:avLst/>
            </a:prstGeom>
            <a:solidFill>
              <a:srgbClr val="FF0B00"/>
            </a:solidFill>
            <a:ln w="9525">
              <a:noFill/>
              <a:miter lim="800000"/>
              <a:headEnd/>
              <a:tailEnd/>
            </a:ln>
          </p:spPr>
          <p:txBody>
            <a:bodyPr/>
            <a:lstStyle/>
            <a:p>
              <a:endParaRPr lang="en-GB"/>
            </a:p>
          </p:txBody>
        </p:sp>
        <p:pic>
          <p:nvPicPr>
            <p:cNvPr id="44415" name="Picture 1565"/>
            <p:cNvPicPr>
              <a:picLocks noChangeAspect="1" noChangeArrowheads="1"/>
            </p:cNvPicPr>
            <p:nvPr/>
          </p:nvPicPr>
          <p:blipFill>
            <a:blip r:embed="rId765"/>
            <a:srcRect/>
            <a:stretch>
              <a:fillRect/>
            </a:stretch>
          </p:blipFill>
          <p:spPr bwMode="auto">
            <a:xfrm>
              <a:off x="2536031" y="4327275"/>
              <a:ext cx="703263" cy="12700"/>
            </a:xfrm>
            <a:prstGeom prst="rect">
              <a:avLst/>
            </a:prstGeom>
            <a:noFill/>
            <a:ln w="9525">
              <a:noFill/>
              <a:miter lim="800000"/>
              <a:headEnd/>
              <a:tailEnd/>
            </a:ln>
          </p:spPr>
        </p:pic>
        <p:sp>
          <p:nvSpPr>
            <p:cNvPr id="44416" name="Rectangle 1566"/>
            <p:cNvSpPr>
              <a:spLocks noChangeArrowheads="1"/>
            </p:cNvSpPr>
            <p:nvPr/>
          </p:nvSpPr>
          <p:spPr bwMode="auto">
            <a:xfrm>
              <a:off x="2536031" y="4327275"/>
              <a:ext cx="703263" cy="12700"/>
            </a:xfrm>
            <a:prstGeom prst="rect">
              <a:avLst/>
            </a:prstGeom>
            <a:solidFill>
              <a:srgbClr val="FF0B00"/>
            </a:solidFill>
            <a:ln w="9525">
              <a:noFill/>
              <a:miter lim="800000"/>
              <a:headEnd/>
              <a:tailEnd/>
            </a:ln>
          </p:spPr>
          <p:txBody>
            <a:bodyPr/>
            <a:lstStyle/>
            <a:p>
              <a:endParaRPr lang="en-GB"/>
            </a:p>
          </p:txBody>
        </p:sp>
        <p:sp>
          <p:nvSpPr>
            <p:cNvPr id="44417" name="Rectangle 1567"/>
            <p:cNvSpPr>
              <a:spLocks noChangeArrowheads="1"/>
            </p:cNvSpPr>
            <p:nvPr/>
          </p:nvSpPr>
          <p:spPr bwMode="auto">
            <a:xfrm>
              <a:off x="2536031" y="4339975"/>
              <a:ext cx="703263" cy="12700"/>
            </a:xfrm>
            <a:prstGeom prst="rect">
              <a:avLst/>
            </a:prstGeom>
            <a:solidFill>
              <a:srgbClr val="FF0900"/>
            </a:solidFill>
            <a:ln w="9525">
              <a:noFill/>
              <a:miter lim="800000"/>
              <a:headEnd/>
              <a:tailEnd/>
            </a:ln>
          </p:spPr>
          <p:txBody>
            <a:bodyPr/>
            <a:lstStyle/>
            <a:p>
              <a:endParaRPr lang="en-GB"/>
            </a:p>
          </p:txBody>
        </p:sp>
        <p:pic>
          <p:nvPicPr>
            <p:cNvPr id="44418" name="Picture 1568"/>
            <p:cNvPicPr>
              <a:picLocks noChangeAspect="1" noChangeArrowheads="1"/>
            </p:cNvPicPr>
            <p:nvPr/>
          </p:nvPicPr>
          <p:blipFill>
            <a:blip r:embed="rId766"/>
            <a:srcRect/>
            <a:stretch>
              <a:fillRect/>
            </a:stretch>
          </p:blipFill>
          <p:spPr bwMode="auto">
            <a:xfrm>
              <a:off x="2536031" y="4339975"/>
              <a:ext cx="703263" cy="12700"/>
            </a:xfrm>
            <a:prstGeom prst="rect">
              <a:avLst/>
            </a:prstGeom>
            <a:noFill/>
            <a:ln w="9525">
              <a:noFill/>
              <a:miter lim="800000"/>
              <a:headEnd/>
              <a:tailEnd/>
            </a:ln>
          </p:spPr>
        </p:pic>
        <p:sp>
          <p:nvSpPr>
            <p:cNvPr id="44419" name="Rectangle 1569"/>
            <p:cNvSpPr>
              <a:spLocks noChangeArrowheads="1"/>
            </p:cNvSpPr>
            <p:nvPr/>
          </p:nvSpPr>
          <p:spPr bwMode="auto">
            <a:xfrm>
              <a:off x="2536031" y="4339975"/>
              <a:ext cx="703263" cy="12700"/>
            </a:xfrm>
            <a:prstGeom prst="rect">
              <a:avLst/>
            </a:prstGeom>
            <a:solidFill>
              <a:srgbClr val="FF0900"/>
            </a:solidFill>
            <a:ln w="9525">
              <a:noFill/>
              <a:miter lim="800000"/>
              <a:headEnd/>
              <a:tailEnd/>
            </a:ln>
          </p:spPr>
          <p:txBody>
            <a:bodyPr/>
            <a:lstStyle/>
            <a:p>
              <a:endParaRPr lang="en-GB"/>
            </a:p>
          </p:txBody>
        </p:sp>
        <p:sp>
          <p:nvSpPr>
            <p:cNvPr id="44420" name="Rectangle 1570"/>
            <p:cNvSpPr>
              <a:spLocks noChangeArrowheads="1"/>
            </p:cNvSpPr>
            <p:nvPr/>
          </p:nvSpPr>
          <p:spPr bwMode="auto">
            <a:xfrm>
              <a:off x="2536031" y="4352675"/>
              <a:ext cx="703263" cy="11113"/>
            </a:xfrm>
            <a:prstGeom prst="rect">
              <a:avLst/>
            </a:prstGeom>
            <a:solidFill>
              <a:srgbClr val="FF0700"/>
            </a:solidFill>
            <a:ln w="9525">
              <a:noFill/>
              <a:miter lim="800000"/>
              <a:headEnd/>
              <a:tailEnd/>
            </a:ln>
          </p:spPr>
          <p:txBody>
            <a:bodyPr/>
            <a:lstStyle/>
            <a:p>
              <a:endParaRPr lang="en-GB"/>
            </a:p>
          </p:txBody>
        </p:sp>
        <p:pic>
          <p:nvPicPr>
            <p:cNvPr id="44421" name="Picture 1571"/>
            <p:cNvPicPr>
              <a:picLocks noChangeAspect="1" noChangeArrowheads="1"/>
            </p:cNvPicPr>
            <p:nvPr/>
          </p:nvPicPr>
          <p:blipFill>
            <a:blip r:embed="rId767"/>
            <a:srcRect/>
            <a:stretch>
              <a:fillRect/>
            </a:stretch>
          </p:blipFill>
          <p:spPr bwMode="auto">
            <a:xfrm>
              <a:off x="2536031" y="4352675"/>
              <a:ext cx="703263" cy="11113"/>
            </a:xfrm>
            <a:prstGeom prst="rect">
              <a:avLst/>
            </a:prstGeom>
            <a:noFill/>
            <a:ln w="9525">
              <a:noFill/>
              <a:miter lim="800000"/>
              <a:headEnd/>
              <a:tailEnd/>
            </a:ln>
          </p:spPr>
        </p:pic>
        <p:sp>
          <p:nvSpPr>
            <p:cNvPr id="44422" name="Rectangle 1572"/>
            <p:cNvSpPr>
              <a:spLocks noChangeArrowheads="1"/>
            </p:cNvSpPr>
            <p:nvPr/>
          </p:nvSpPr>
          <p:spPr bwMode="auto">
            <a:xfrm>
              <a:off x="2536031" y="4352675"/>
              <a:ext cx="703263" cy="11113"/>
            </a:xfrm>
            <a:prstGeom prst="rect">
              <a:avLst/>
            </a:prstGeom>
            <a:solidFill>
              <a:srgbClr val="FF0700"/>
            </a:solidFill>
            <a:ln w="9525">
              <a:noFill/>
              <a:miter lim="800000"/>
              <a:headEnd/>
              <a:tailEnd/>
            </a:ln>
          </p:spPr>
          <p:txBody>
            <a:bodyPr/>
            <a:lstStyle/>
            <a:p>
              <a:endParaRPr lang="en-GB"/>
            </a:p>
          </p:txBody>
        </p:sp>
        <p:sp>
          <p:nvSpPr>
            <p:cNvPr id="44423" name="Rectangle 1573"/>
            <p:cNvSpPr>
              <a:spLocks noChangeArrowheads="1"/>
            </p:cNvSpPr>
            <p:nvPr/>
          </p:nvSpPr>
          <p:spPr bwMode="auto">
            <a:xfrm>
              <a:off x="2536031" y="4363787"/>
              <a:ext cx="703263" cy="12700"/>
            </a:xfrm>
            <a:prstGeom prst="rect">
              <a:avLst/>
            </a:prstGeom>
            <a:solidFill>
              <a:srgbClr val="FF0500"/>
            </a:solidFill>
            <a:ln w="9525">
              <a:noFill/>
              <a:miter lim="800000"/>
              <a:headEnd/>
              <a:tailEnd/>
            </a:ln>
          </p:spPr>
          <p:txBody>
            <a:bodyPr/>
            <a:lstStyle/>
            <a:p>
              <a:endParaRPr lang="en-GB"/>
            </a:p>
          </p:txBody>
        </p:sp>
        <p:pic>
          <p:nvPicPr>
            <p:cNvPr id="44424" name="Picture 1574"/>
            <p:cNvPicPr>
              <a:picLocks noChangeAspect="1" noChangeArrowheads="1"/>
            </p:cNvPicPr>
            <p:nvPr/>
          </p:nvPicPr>
          <p:blipFill>
            <a:blip r:embed="rId768"/>
            <a:srcRect/>
            <a:stretch>
              <a:fillRect/>
            </a:stretch>
          </p:blipFill>
          <p:spPr bwMode="auto">
            <a:xfrm>
              <a:off x="2536031" y="4363787"/>
              <a:ext cx="703263" cy="12700"/>
            </a:xfrm>
            <a:prstGeom prst="rect">
              <a:avLst/>
            </a:prstGeom>
            <a:noFill/>
            <a:ln w="9525">
              <a:noFill/>
              <a:miter lim="800000"/>
              <a:headEnd/>
              <a:tailEnd/>
            </a:ln>
          </p:spPr>
        </p:pic>
        <p:sp>
          <p:nvSpPr>
            <p:cNvPr id="44425" name="Rectangle 1575"/>
            <p:cNvSpPr>
              <a:spLocks noChangeArrowheads="1"/>
            </p:cNvSpPr>
            <p:nvPr/>
          </p:nvSpPr>
          <p:spPr bwMode="auto">
            <a:xfrm>
              <a:off x="2536031" y="4363787"/>
              <a:ext cx="703263" cy="12700"/>
            </a:xfrm>
            <a:prstGeom prst="rect">
              <a:avLst/>
            </a:prstGeom>
            <a:solidFill>
              <a:srgbClr val="FF0500"/>
            </a:solidFill>
            <a:ln w="9525">
              <a:noFill/>
              <a:miter lim="800000"/>
              <a:headEnd/>
              <a:tailEnd/>
            </a:ln>
          </p:spPr>
          <p:txBody>
            <a:bodyPr/>
            <a:lstStyle/>
            <a:p>
              <a:endParaRPr lang="en-GB"/>
            </a:p>
          </p:txBody>
        </p:sp>
        <p:sp>
          <p:nvSpPr>
            <p:cNvPr id="44426" name="Rectangle 1576"/>
            <p:cNvSpPr>
              <a:spLocks noChangeArrowheads="1"/>
            </p:cNvSpPr>
            <p:nvPr/>
          </p:nvSpPr>
          <p:spPr bwMode="auto">
            <a:xfrm>
              <a:off x="2536031" y="4376487"/>
              <a:ext cx="703263" cy="14288"/>
            </a:xfrm>
            <a:prstGeom prst="rect">
              <a:avLst/>
            </a:prstGeom>
            <a:solidFill>
              <a:srgbClr val="FF0300"/>
            </a:solidFill>
            <a:ln w="9525">
              <a:noFill/>
              <a:miter lim="800000"/>
              <a:headEnd/>
              <a:tailEnd/>
            </a:ln>
          </p:spPr>
          <p:txBody>
            <a:bodyPr/>
            <a:lstStyle/>
            <a:p>
              <a:endParaRPr lang="en-GB"/>
            </a:p>
          </p:txBody>
        </p:sp>
        <p:pic>
          <p:nvPicPr>
            <p:cNvPr id="44427" name="Picture 1577"/>
            <p:cNvPicPr>
              <a:picLocks noChangeAspect="1" noChangeArrowheads="1"/>
            </p:cNvPicPr>
            <p:nvPr/>
          </p:nvPicPr>
          <p:blipFill>
            <a:blip r:embed="rId769"/>
            <a:srcRect/>
            <a:stretch>
              <a:fillRect/>
            </a:stretch>
          </p:blipFill>
          <p:spPr bwMode="auto">
            <a:xfrm>
              <a:off x="2536031" y="4376487"/>
              <a:ext cx="703263" cy="14288"/>
            </a:xfrm>
            <a:prstGeom prst="rect">
              <a:avLst/>
            </a:prstGeom>
            <a:noFill/>
            <a:ln w="9525">
              <a:noFill/>
              <a:miter lim="800000"/>
              <a:headEnd/>
              <a:tailEnd/>
            </a:ln>
          </p:spPr>
        </p:pic>
        <p:sp>
          <p:nvSpPr>
            <p:cNvPr id="44428" name="Rectangle 1578"/>
            <p:cNvSpPr>
              <a:spLocks noChangeArrowheads="1"/>
            </p:cNvSpPr>
            <p:nvPr/>
          </p:nvSpPr>
          <p:spPr bwMode="auto">
            <a:xfrm>
              <a:off x="2536031" y="4376487"/>
              <a:ext cx="703263" cy="14288"/>
            </a:xfrm>
            <a:prstGeom prst="rect">
              <a:avLst/>
            </a:prstGeom>
            <a:solidFill>
              <a:srgbClr val="FF0300"/>
            </a:solidFill>
            <a:ln w="9525">
              <a:noFill/>
              <a:miter lim="800000"/>
              <a:headEnd/>
              <a:tailEnd/>
            </a:ln>
          </p:spPr>
          <p:txBody>
            <a:bodyPr/>
            <a:lstStyle/>
            <a:p>
              <a:endParaRPr lang="en-GB"/>
            </a:p>
          </p:txBody>
        </p:sp>
        <p:sp>
          <p:nvSpPr>
            <p:cNvPr id="44429" name="Rectangle 1579"/>
            <p:cNvSpPr>
              <a:spLocks noChangeArrowheads="1"/>
            </p:cNvSpPr>
            <p:nvPr/>
          </p:nvSpPr>
          <p:spPr bwMode="auto">
            <a:xfrm>
              <a:off x="2536031" y="4390775"/>
              <a:ext cx="703263" cy="17463"/>
            </a:xfrm>
            <a:prstGeom prst="rect">
              <a:avLst/>
            </a:prstGeom>
            <a:solidFill>
              <a:srgbClr val="FF0000"/>
            </a:solidFill>
            <a:ln w="9525">
              <a:noFill/>
              <a:miter lim="800000"/>
              <a:headEnd/>
              <a:tailEnd/>
            </a:ln>
          </p:spPr>
          <p:txBody>
            <a:bodyPr/>
            <a:lstStyle/>
            <a:p>
              <a:endParaRPr lang="en-GB"/>
            </a:p>
          </p:txBody>
        </p:sp>
        <p:pic>
          <p:nvPicPr>
            <p:cNvPr id="44430" name="Picture 1580"/>
            <p:cNvPicPr>
              <a:picLocks noChangeAspect="1" noChangeArrowheads="1"/>
            </p:cNvPicPr>
            <p:nvPr/>
          </p:nvPicPr>
          <p:blipFill>
            <a:blip r:embed="rId770"/>
            <a:srcRect/>
            <a:stretch>
              <a:fillRect/>
            </a:stretch>
          </p:blipFill>
          <p:spPr bwMode="auto">
            <a:xfrm>
              <a:off x="2536031" y="4390775"/>
              <a:ext cx="703263" cy="17463"/>
            </a:xfrm>
            <a:prstGeom prst="rect">
              <a:avLst/>
            </a:prstGeom>
            <a:noFill/>
            <a:ln w="9525">
              <a:noFill/>
              <a:miter lim="800000"/>
              <a:headEnd/>
              <a:tailEnd/>
            </a:ln>
          </p:spPr>
        </p:pic>
        <p:sp>
          <p:nvSpPr>
            <p:cNvPr id="44431" name="Rectangle 1581"/>
            <p:cNvSpPr>
              <a:spLocks noChangeArrowheads="1"/>
            </p:cNvSpPr>
            <p:nvPr/>
          </p:nvSpPr>
          <p:spPr bwMode="auto">
            <a:xfrm>
              <a:off x="2536031" y="4390775"/>
              <a:ext cx="703263" cy="17463"/>
            </a:xfrm>
            <a:prstGeom prst="rect">
              <a:avLst/>
            </a:prstGeom>
            <a:solidFill>
              <a:srgbClr val="FF0000"/>
            </a:solidFill>
            <a:ln w="9525">
              <a:noFill/>
              <a:miter lim="800000"/>
              <a:headEnd/>
              <a:tailEnd/>
            </a:ln>
          </p:spPr>
          <p:txBody>
            <a:bodyPr/>
            <a:lstStyle/>
            <a:p>
              <a:endParaRPr lang="en-GB"/>
            </a:p>
          </p:txBody>
        </p:sp>
        <p:sp>
          <p:nvSpPr>
            <p:cNvPr id="44432" name="Freeform 1582"/>
            <p:cNvSpPr>
              <a:spLocks noEditPoints="1"/>
            </p:cNvSpPr>
            <p:nvPr/>
          </p:nvSpPr>
          <p:spPr bwMode="auto">
            <a:xfrm>
              <a:off x="2537618" y="2244475"/>
              <a:ext cx="701675" cy="1862138"/>
            </a:xfrm>
            <a:custGeom>
              <a:avLst/>
              <a:gdLst>
                <a:gd name="T0" fmla="*/ 0 w 442"/>
                <a:gd name="T1" fmla="*/ 2147483647 h 1173"/>
                <a:gd name="T2" fmla="*/ 2147483647 w 442"/>
                <a:gd name="T3" fmla="*/ 2147483647 h 1173"/>
                <a:gd name="T4" fmla="*/ 2147483647 w 442"/>
                <a:gd name="T5" fmla="*/ 2147483647 h 1173"/>
                <a:gd name="T6" fmla="*/ 0 w 442"/>
                <a:gd name="T7" fmla="*/ 2147483647 h 1173"/>
                <a:gd name="T8" fmla="*/ 0 w 442"/>
                <a:gd name="T9" fmla="*/ 2147483647 h 1173"/>
                <a:gd name="T10" fmla="*/ 0 w 442"/>
                <a:gd name="T11" fmla="*/ 2147483647 h 1173"/>
                <a:gd name="T12" fmla="*/ 2147483647 w 442"/>
                <a:gd name="T13" fmla="*/ 2147483647 h 1173"/>
                <a:gd name="T14" fmla="*/ 2147483647 w 442"/>
                <a:gd name="T15" fmla="*/ 2147483647 h 1173"/>
                <a:gd name="T16" fmla="*/ 0 w 442"/>
                <a:gd name="T17" fmla="*/ 2147483647 h 1173"/>
                <a:gd name="T18" fmla="*/ 0 w 442"/>
                <a:gd name="T19" fmla="*/ 2147483647 h 1173"/>
                <a:gd name="T20" fmla="*/ 0 w 442"/>
                <a:gd name="T21" fmla="*/ 2147483647 h 1173"/>
                <a:gd name="T22" fmla="*/ 2147483647 w 442"/>
                <a:gd name="T23" fmla="*/ 2147483647 h 1173"/>
                <a:gd name="T24" fmla="*/ 2147483647 w 442"/>
                <a:gd name="T25" fmla="*/ 2147483647 h 1173"/>
                <a:gd name="T26" fmla="*/ 0 w 442"/>
                <a:gd name="T27" fmla="*/ 2147483647 h 1173"/>
                <a:gd name="T28" fmla="*/ 0 w 442"/>
                <a:gd name="T29" fmla="*/ 2147483647 h 1173"/>
                <a:gd name="T30" fmla="*/ 0 w 442"/>
                <a:gd name="T31" fmla="*/ 2147483647 h 1173"/>
                <a:gd name="T32" fmla="*/ 2147483647 w 442"/>
                <a:gd name="T33" fmla="*/ 2147483647 h 1173"/>
                <a:gd name="T34" fmla="*/ 2147483647 w 442"/>
                <a:gd name="T35" fmla="*/ 2147483647 h 1173"/>
                <a:gd name="T36" fmla="*/ 0 w 442"/>
                <a:gd name="T37" fmla="*/ 2147483647 h 1173"/>
                <a:gd name="T38" fmla="*/ 0 w 442"/>
                <a:gd name="T39" fmla="*/ 2147483647 h 1173"/>
                <a:gd name="T40" fmla="*/ 0 w 442"/>
                <a:gd name="T41" fmla="*/ 2147483647 h 1173"/>
                <a:gd name="T42" fmla="*/ 2147483647 w 442"/>
                <a:gd name="T43" fmla="*/ 2147483647 h 1173"/>
                <a:gd name="T44" fmla="*/ 2147483647 w 442"/>
                <a:gd name="T45" fmla="*/ 2147483647 h 1173"/>
                <a:gd name="T46" fmla="*/ 0 w 442"/>
                <a:gd name="T47" fmla="*/ 2147483647 h 1173"/>
                <a:gd name="T48" fmla="*/ 0 w 442"/>
                <a:gd name="T49" fmla="*/ 2147483647 h 1173"/>
                <a:gd name="T50" fmla="*/ 0 w 442"/>
                <a:gd name="T51" fmla="*/ 2147483647 h 1173"/>
                <a:gd name="T52" fmla="*/ 2147483647 w 442"/>
                <a:gd name="T53" fmla="*/ 2147483647 h 1173"/>
                <a:gd name="T54" fmla="*/ 2147483647 w 442"/>
                <a:gd name="T55" fmla="*/ 2147483647 h 1173"/>
                <a:gd name="T56" fmla="*/ 0 w 442"/>
                <a:gd name="T57" fmla="*/ 2147483647 h 1173"/>
                <a:gd name="T58" fmla="*/ 0 w 442"/>
                <a:gd name="T59" fmla="*/ 2147483647 h 1173"/>
                <a:gd name="T60" fmla="*/ 0 w 442"/>
                <a:gd name="T61" fmla="*/ 0 h 1173"/>
                <a:gd name="T62" fmla="*/ 2147483647 w 442"/>
                <a:gd name="T63" fmla="*/ 0 h 1173"/>
                <a:gd name="T64" fmla="*/ 2147483647 w 442"/>
                <a:gd name="T65" fmla="*/ 2147483647 h 1173"/>
                <a:gd name="T66" fmla="*/ 0 w 442"/>
                <a:gd name="T67" fmla="*/ 2147483647 h 1173"/>
                <a:gd name="T68" fmla="*/ 0 w 442"/>
                <a:gd name="T69" fmla="*/ 0 h 117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42"/>
                <a:gd name="T106" fmla="*/ 0 h 1173"/>
                <a:gd name="T107" fmla="*/ 442 w 442"/>
                <a:gd name="T108" fmla="*/ 1173 h 117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42" h="1173">
                  <a:moveTo>
                    <a:pt x="0" y="1167"/>
                  </a:moveTo>
                  <a:lnTo>
                    <a:pt x="442" y="1167"/>
                  </a:lnTo>
                  <a:lnTo>
                    <a:pt x="442" y="1173"/>
                  </a:lnTo>
                  <a:lnTo>
                    <a:pt x="0" y="1173"/>
                  </a:lnTo>
                  <a:lnTo>
                    <a:pt x="0" y="1167"/>
                  </a:lnTo>
                  <a:close/>
                  <a:moveTo>
                    <a:pt x="0" y="972"/>
                  </a:moveTo>
                  <a:lnTo>
                    <a:pt x="442" y="972"/>
                  </a:lnTo>
                  <a:lnTo>
                    <a:pt x="442" y="978"/>
                  </a:lnTo>
                  <a:lnTo>
                    <a:pt x="0" y="978"/>
                  </a:lnTo>
                  <a:lnTo>
                    <a:pt x="0" y="972"/>
                  </a:lnTo>
                  <a:close/>
                  <a:moveTo>
                    <a:pt x="0" y="777"/>
                  </a:moveTo>
                  <a:lnTo>
                    <a:pt x="442" y="777"/>
                  </a:lnTo>
                  <a:lnTo>
                    <a:pt x="442" y="783"/>
                  </a:lnTo>
                  <a:lnTo>
                    <a:pt x="0" y="783"/>
                  </a:lnTo>
                  <a:lnTo>
                    <a:pt x="0" y="777"/>
                  </a:lnTo>
                  <a:close/>
                  <a:moveTo>
                    <a:pt x="0" y="583"/>
                  </a:moveTo>
                  <a:lnTo>
                    <a:pt x="442" y="583"/>
                  </a:lnTo>
                  <a:lnTo>
                    <a:pt x="442" y="589"/>
                  </a:lnTo>
                  <a:lnTo>
                    <a:pt x="0" y="589"/>
                  </a:lnTo>
                  <a:lnTo>
                    <a:pt x="0" y="583"/>
                  </a:lnTo>
                  <a:close/>
                  <a:moveTo>
                    <a:pt x="0" y="388"/>
                  </a:moveTo>
                  <a:lnTo>
                    <a:pt x="442" y="388"/>
                  </a:lnTo>
                  <a:lnTo>
                    <a:pt x="442" y="394"/>
                  </a:lnTo>
                  <a:lnTo>
                    <a:pt x="0" y="394"/>
                  </a:lnTo>
                  <a:lnTo>
                    <a:pt x="0" y="388"/>
                  </a:lnTo>
                  <a:close/>
                  <a:moveTo>
                    <a:pt x="0" y="194"/>
                  </a:moveTo>
                  <a:lnTo>
                    <a:pt x="442" y="194"/>
                  </a:lnTo>
                  <a:lnTo>
                    <a:pt x="442" y="199"/>
                  </a:lnTo>
                  <a:lnTo>
                    <a:pt x="0" y="199"/>
                  </a:lnTo>
                  <a:lnTo>
                    <a:pt x="0" y="194"/>
                  </a:lnTo>
                  <a:close/>
                  <a:moveTo>
                    <a:pt x="0" y="0"/>
                  </a:moveTo>
                  <a:lnTo>
                    <a:pt x="442" y="0"/>
                  </a:lnTo>
                  <a:lnTo>
                    <a:pt x="442" y="5"/>
                  </a:lnTo>
                  <a:lnTo>
                    <a:pt x="0" y="5"/>
                  </a:lnTo>
                  <a:lnTo>
                    <a:pt x="0" y="0"/>
                  </a:lnTo>
                  <a:close/>
                </a:path>
              </a:pathLst>
            </a:custGeom>
            <a:solidFill>
              <a:srgbClr val="868686"/>
            </a:solidFill>
            <a:ln w="1588">
              <a:solidFill>
                <a:srgbClr val="868686"/>
              </a:solidFill>
              <a:bevel/>
              <a:headEnd/>
              <a:tailEnd/>
            </a:ln>
          </p:spPr>
          <p:txBody>
            <a:bodyPr/>
            <a:lstStyle/>
            <a:p>
              <a:endParaRPr lang="en-US"/>
            </a:p>
          </p:txBody>
        </p:sp>
        <p:sp>
          <p:nvSpPr>
            <p:cNvPr id="44433" name="Rectangle 1583"/>
            <p:cNvSpPr>
              <a:spLocks noChangeArrowheads="1"/>
            </p:cNvSpPr>
            <p:nvPr/>
          </p:nvSpPr>
          <p:spPr bwMode="auto">
            <a:xfrm>
              <a:off x="2532856" y="2049212"/>
              <a:ext cx="9525" cy="2360613"/>
            </a:xfrm>
            <a:prstGeom prst="rect">
              <a:avLst/>
            </a:prstGeom>
            <a:solidFill>
              <a:srgbClr val="868686"/>
            </a:solidFill>
            <a:ln w="1588">
              <a:solidFill>
                <a:srgbClr val="868686"/>
              </a:solidFill>
              <a:bevel/>
              <a:headEnd/>
              <a:tailEnd/>
            </a:ln>
          </p:spPr>
          <p:txBody>
            <a:bodyPr/>
            <a:lstStyle/>
            <a:p>
              <a:endParaRPr lang="en-GB"/>
            </a:p>
          </p:txBody>
        </p:sp>
        <p:sp>
          <p:nvSpPr>
            <p:cNvPr id="44434" name="Freeform 1584"/>
            <p:cNvSpPr>
              <a:spLocks noEditPoints="1"/>
            </p:cNvSpPr>
            <p:nvPr/>
          </p:nvSpPr>
          <p:spPr bwMode="auto">
            <a:xfrm>
              <a:off x="2496343" y="2244475"/>
              <a:ext cx="41275" cy="2170113"/>
            </a:xfrm>
            <a:custGeom>
              <a:avLst/>
              <a:gdLst>
                <a:gd name="T0" fmla="*/ 0 w 26"/>
                <a:gd name="T1" fmla="*/ 2147483647 h 1367"/>
                <a:gd name="T2" fmla="*/ 2147483647 w 26"/>
                <a:gd name="T3" fmla="*/ 2147483647 h 1367"/>
                <a:gd name="T4" fmla="*/ 2147483647 w 26"/>
                <a:gd name="T5" fmla="*/ 2147483647 h 1367"/>
                <a:gd name="T6" fmla="*/ 0 w 26"/>
                <a:gd name="T7" fmla="*/ 2147483647 h 1367"/>
                <a:gd name="T8" fmla="*/ 0 w 26"/>
                <a:gd name="T9" fmla="*/ 2147483647 h 1367"/>
                <a:gd name="T10" fmla="*/ 0 w 26"/>
                <a:gd name="T11" fmla="*/ 2147483647 h 1367"/>
                <a:gd name="T12" fmla="*/ 2147483647 w 26"/>
                <a:gd name="T13" fmla="*/ 2147483647 h 1367"/>
                <a:gd name="T14" fmla="*/ 2147483647 w 26"/>
                <a:gd name="T15" fmla="*/ 2147483647 h 1367"/>
                <a:gd name="T16" fmla="*/ 0 w 26"/>
                <a:gd name="T17" fmla="*/ 2147483647 h 1367"/>
                <a:gd name="T18" fmla="*/ 0 w 26"/>
                <a:gd name="T19" fmla="*/ 2147483647 h 1367"/>
                <a:gd name="T20" fmla="*/ 0 w 26"/>
                <a:gd name="T21" fmla="*/ 2147483647 h 1367"/>
                <a:gd name="T22" fmla="*/ 2147483647 w 26"/>
                <a:gd name="T23" fmla="*/ 2147483647 h 1367"/>
                <a:gd name="T24" fmla="*/ 2147483647 w 26"/>
                <a:gd name="T25" fmla="*/ 2147483647 h 1367"/>
                <a:gd name="T26" fmla="*/ 0 w 26"/>
                <a:gd name="T27" fmla="*/ 2147483647 h 1367"/>
                <a:gd name="T28" fmla="*/ 0 w 26"/>
                <a:gd name="T29" fmla="*/ 2147483647 h 1367"/>
                <a:gd name="T30" fmla="*/ 0 w 26"/>
                <a:gd name="T31" fmla="*/ 2147483647 h 1367"/>
                <a:gd name="T32" fmla="*/ 2147483647 w 26"/>
                <a:gd name="T33" fmla="*/ 2147483647 h 1367"/>
                <a:gd name="T34" fmla="*/ 2147483647 w 26"/>
                <a:gd name="T35" fmla="*/ 2147483647 h 1367"/>
                <a:gd name="T36" fmla="*/ 0 w 26"/>
                <a:gd name="T37" fmla="*/ 2147483647 h 1367"/>
                <a:gd name="T38" fmla="*/ 0 w 26"/>
                <a:gd name="T39" fmla="*/ 2147483647 h 1367"/>
                <a:gd name="T40" fmla="*/ 0 w 26"/>
                <a:gd name="T41" fmla="*/ 2147483647 h 1367"/>
                <a:gd name="T42" fmla="*/ 2147483647 w 26"/>
                <a:gd name="T43" fmla="*/ 2147483647 h 1367"/>
                <a:gd name="T44" fmla="*/ 2147483647 w 26"/>
                <a:gd name="T45" fmla="*/ 2147483647 h 1367"/>
                <a:gd name="T46" fmla="*/ 0 w 26"/>
                <a:gd name="T47" fmla="*/ 2147483647 h 1367"/>
                <a:gd name="T48" fmla="*/ 0 w 26"/>
                <a:gd name="T49" fmla="*/ 2147483647 h 1367"/>
                <a:gd name="T50" fmla="*/ 0 w 26"/>
                <a:gd name="T51" fmla="*/ 2147483647 h 1367"/>
                <a:gd name="T52" fmla="*/ 2147483647 w 26"/>
                <a:gd name="T53" fmla="*/ 2147483647 h 1367"/>
                <a:gd name="T54" fmla="*/ 2147483647 w 26"/>
                <a:gd name="T55" fmla="*/ 2147483647 h 1367"/>
                <a:gd name="T56" fmla="*/ 0 w 26"/>
                <a:gd name="T57" fmla="*/ 2147483647 h 1367"/>
                <a:gd name="T58" fmla="*/ 0 w 26"/>
                <a:gd name="T59" fmla="*/ 2147483647 h 1367"/>
                <a:gd name="T60" fmla="*/ 0 w 26"/>
                <a:gd name="T61" fmla="*/ 2147483647 h 1367"/>
                <a:gd name="T62" fmla="*/ 2147483647 w 26"/>
                <a:gd name="T63" fmla="*/ 2147483647 h 1367"/>
                <a:gd name="T64" fmla="*/ 2147483647 w 26"/>
                <a:gd name="T65" fmla="*/ 2147483647 h 1367"/>
                <a:gd name="T66" fmla="*/ 0 w 26"/>
                <a:gd name="T67" fmla="*/ 2147483647 h 1367"/>
                <a:gd name="T68" fmla="*/ 0 w 26"/>
                <a:gd name="T69" fmla="*/ 2147483647 h 1367"/>
                <a:gd name="T70" fmla="*/ 0 w 26"/>
                <a:gd name="T71" fmla="*/ 0 h 1367"/>
                <a:gd name="T72" fmla="*/ 2147483647 w 26"/>
                <a:gd name="T73" fmla="*/ 0 h 1367"/>
                <a:gd name="T74" fmla="*/ 2147483647 w 26"/>
                <a:gd name="T75" fmla="*/ 2147483647 h 1367"/>
                <a:gd name="T76" fmla="*/ 0 w 26"/>
                <a:gd name="T77" fmla="*/ 2147483647 h 1367"/>
                <a:gd name="T78" fmla="*/ 0 w 26"/>
                <a:gd name="T79" fmla="*/ 0 h 136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6"/>
                <a:gd name="T121" fmla="*/ 0 h 1367"/>
                <a:gd name="T122" fmla="*/ 26 w 26"/>
                <a:gd name="T123" fmla="*/ 1367 h 136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6" h="1367">
                  <a:moveTo>
                    <a:pt x="0" y="1361"/>
                  </a:moveTo>
                  <a:lnTo>
                    <a:pt x="26" y="1361"/>
                  </a:lnTo>
                  <a:lnTo>
                    <a:pt x="26" y="1367"/>
                  </a:lnTo>
                  <a:lnTo>
                    <a:pt x="0" y="1367"/>
                  </a:lnTo>
                  <a:lnTo>
                    <a:pt x="0" y="1361"/>
                  </a:lnTo>
                  <a:close/>
                  <a:moveTo>
                    <a:pt x="0" y="1167"/>
                  </a:moveTo>
                  <a:lnTo>
                    <a:pt x="26" y="1167"/>
                  </a:lnTo>
                  <a:lnTo>
                    <a:pt x="26" y="1173"/>
                  </a:lnTo>
                  <a:lnTo>
                    <a:pt x="0" y="1173"/>
                  </a:lnTo>
                  <a:lnTo>
                    <a:pt x="0" y="1167"/>
                  </a:lnTo>
                  <a:close/>
                  <a:moveTo>
                    <a:pt x="0" y="972"/>
                  </a:moveTo>
                  <a:lnTo>
                    <a:pt x="26" y="972"/>
                  </a:lnTo>
                  <a:lnTo>
                    <a:pt x="26" y="978"/>
                  </a:lnTo>
                  <a:lnTo>
                    <a:pt x="0" y="978"/>
                  </a:lnTo>
                  <a:lnTo>
                    <a:pt x="0" y="972"/>
                  </a:lnTo>
                  <a:close/>
                  <a:moveTo>
                    <a:pt x="0" y="777"/>
                  </a:moveTo>
                  <a:lnTo>
                    <a:pt x="26" y="777"/>
                  </a:lnTo>
                  <a:lnTo>
                    <a:pt x="26" y="783"/>
                  </a:lnTo>
                  <a:lnTo>
                    <a:pt x="0" y="783"/>
                  </a:lnTo>
                  <a:lnTo>
                    <a:pt x="0" y="777"/>
                  </a:lnTo>
                  <a:close/>
                  <a:moveTo>
                    <a:pt x="0" y="583"/>
                  </a:moveTo>
                  <a:lnTo>
                    <a:pt x="26" y="583"/>
                  </a:lnTo>
                  <a:lnTo>
                    <a:pt x="26" y="589"/>
                  </a:lnTo>
                  <a:lnTo>
                    <a:pt x="0" y="589"/>
                  </a:lnTo>
                  <a:lnTo>
                    <a:pt x="0" y="583"/>
                  </a:lnTo>
                  <a:close/>
                  <a:moveTo>
                    <a:pt x="0" y="388"/>
                  </a:moveTo>
                  <a:lnTo>
                    <a:pt x="26" y="388"/>
                  </a:lnTo>
                  <a:lnTo>
                    <a:pt x="26" y="394"/>
                  </a:lnTo>
                  <a:lnTo>
                    <a:pt x="0" y="394"/>
                  </a:lnTo>
                  <a:lnTo>
                    <a:pt x="0" y="388"/>
                  </a:lnTo>
                  <a:close/>
                  <a:moveTo>
                    <a:pt x="0" y="194"/>
                  </a:moveTo>
                  <a:lnTo>
                    <a:pt x="26" y="194"/>
                  </a:lnTo>
                  <a:lnTo>
                    <a:pt x="26" y="199"/>
                  </a:lnTo>
                  <a:lnTo>
                    <a:pt x="0" y="199"/>
                  </a:lnTo>
                  <a:lnTo>
                    <a:pt x="0" y="194"/>
                  </a:lnTo>
                  <a:close/>
                  <a:moveTo>
                    <a:pt x="0" y="0"/>
                  </a:moveTo>
                  <a:lnTo>
                    <a:pt x="26" y="0"/>
                  </a:lnTo>
                  <a:lnTo>
                    <a:pt x="26" y="5"/>
                  </a:lnTo>
                  <a:lnTo>
                    <a:pt x="0" y="5"/>
                  </a:lnTo>
                  <a:lnTo>
                    <a:pt x="0" y="0"/>
                  </a:lnTo>
                  <a:close/>
                </a:path>
              </a:pathLst>
            </a:custGeom>
            <a:solidFill>
              <a:srgbClr val="868686"/>
            </a:solidFill>
            <a:ln w="1588">
              <a:solidFill>
                <a:srgbClr val="868686"/>
              </a:solidFill>
              <a:bevel/>
              <a:headEnd/>
              <a:tailEnd/>
            </a:ln>
          </p:spPr>
          <p:txBody>
            <a:bodyPr/>
            <a:lstStyle/>
            <a:p>
              <a:endParaRPr lang="en-US"/>
            </a:p>
          </p:txBody>
        </p:sp>
        <p:sp>
          <p:nvSpPr>
            <p:cNvPr id="44435" name="Rectangle 1585"/>
            <p:cNvSpPr>
              <a:spLocks noChangeArrowheads="1"/>
            </p:cNvSpPr>
            <p:nvPr/>
          </p:nvSpPr>
          <p:spPr bwMode="auto">
            <a:xfrm>
              <a:off x="2537618" y="4405062"/>
              <a:ext cx="701675" cy="9525"/>
            </a:xfrm>
            <a:prstGeom prst="rect">
              <a:avLst/>
            </a:prstGeom>
            <a:solidFill>
              <a:srgbClr val="868686"/>
            </a:solidFill>
            <a:ln w="1588">
              <a:solidFill>
                <a:srgbClr val="868686"/>
              </a:solidFill>
              <a:bevel/>
              <a:headEnd/>
              <a:tailEnd/>
            </a:ln>
          </p:spPr>
          <p:txBody>
            <a:bodyPr/>
            <a:lstStyle/>
            <a:p>
              <a:endParaRPr lang="en-GB"/>
            </a:p>
          </p:txBody>
        </p:sp>
        <p:sp>
          <p:nvSpPr>
            <p:cNvPr id="44436" name="Freeform 1586"/>
            <p:cNvSpPr>
              <a:spLocks noEditPoints="1"/>
            </p:cNvSpPr>
            <p:nvPr/>
          </p:nvSpPr>
          <p:spPr bwMode="auto">
            <a:xfrm>
              <a:off x="2532856" y="4409825"/>
              <a:ext cx="711200" cy="41275"/>
            </a:xfrm>
            <a:custGeom>
              <a:avLst/>
              <a:gdLst>
                <a:gd name="T0" fmla="*/ 2147483647 w 448"/>
                <a:gd name="T1" fmla="*/ 0 h 26"/>
                <a:gd name="T2" fmla="*/ 2147483647 w 448"/>
                <a:gd name="T3" fmla="*/ 2147483647 h 26"/>
                <a:gd name="T4" fmla="*/ 0 w 448"/>
                <a:gd name="T5" fmla="*/ 2147483647 h 26"/>
                <a:gd name="T6" fmla="*/ 0 w 448"/>
                <a:gd name="T7" fmla="*/ 0 h 26"/>
                <a:gd name="T8" fmla="*/ 2147483647 w 448"/>
                <a:gd name="T9" fmla="*/ 0 h 26"/>
                <a:gd name="T10" fmla="*/ 2147483647 w 448"/>
                <a:gd name="T11" fmla="*/ 0 h 26"/>
                <a:gd name="T12" fmla="*/ 2147483647 w 448"/>
                <a:gd name="T13" fmla="*/ 2147483647 h 26"/>
                <a:gd name="T14" fmla="*/ 2147483647 w 448"/>
                <a:gd name="T15" fmla="*/ 2147483647 h 26"/>
                <a:gd name="T16" fmla="*/ 2147483647 w 448"/>
                <a:gd name="T17" fmla="*/ 0 h 26"/>
                <a:gd name="T18" fmla="*/ 2147483647 w 448"/>
                <a:gd name="T19" fmla="*/ 0 h 26"/>
                <a:gd name="T20" fmla="*/ 2147483647 w 448"/>
                <a:gd name="T21" fmla="*/ 0 h 26"/>
                <a:gd name="T22" fmla="*/ 2147483647 w 448"/>
                <a:gd name="T23" fmla="*/ 2147483647 h 26"/>
                <a:gd name="T24" fmla="*/ 2147483647 w 448"/>
                <a:gd name="T25" fmla="*/ 2147483647 h 26"/>
                <a:gd name="T26" fmla="*/ 2147483647 w 448"/>
                <a:gd name="T27" fmla="*/ 0 h 26"/>
                <a:gd name="T28" fmla="*/ 2147483647 w 448"/>
                <a:gd name="T29" fmla="*/ 0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8"/>
                <a:gd name="T46" fmla="*/ 0 h 26"/>
                <a:gd name="T47" fmla="*/ 448 w 448"/>
                <a:gd name="T48" fmla="*/ 26 h 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8" h="26">
                  <a:moveTo>
                    <a:pt x="6" y="0"/>
                  </a:moveTo>
                  <a:lnTo>
                    <a:pt x="6" y="26"/>
                  </a:lnTo>
                  <a:lnTo>
                    <a:pt x="0" y="26"/>
                  </a:lnTo>
                  <a:lnTo>
                    <a:pt x="0" y="0"/>
                  </a:lnTo>
                  <a:lnTo>
                    <a:pt x="6" y="0"/>
                  </a:lnTo>
                  <a:close/>
                  <a:moveTo>
                    <a:pt x="227" y="0"/>
                  </a:moveTo>
                  <a:lnTo>
                    <a:pt x="227" y="26"/>
                  </a:lnTo>
                  <a:lnTo>
                    <a:pt x="221" y="26"/>
                  </a:lnTo>
                  <a:lnTo>
                    <a:pt x="221" y="0"/>
                  </a:lnTo>
                  <a:lnTo>
                    <a:pt x="227" y="0"/>
                  </a:lnTo>
                  <a:close/>
                  <a:moveTo>
                    <a:pt x="448" y="0"/>
                  </a:moveTo>
                  <a:lnTo>
                    <a:pt x="448" y="26"/>
                  </a:lnTo>
                  <a:lnTo>
                    <a:pt x="443" y="26"/>
                  </a:lnTo>
                  <a:lnTo>
                    <a:pt x="443" y="0"/>
                  </a:lnTo>
                  <a:lnTo>
                    <a:pt x="448" y="0"/>
                  </a:lnTo>
                  <a:close/>
                </a:path>
              </a:pathLst>
            </a:custGeom>
            <a:solidFill>
              <a:srgbClr val="868686"/>
            </a:solidFill>
            <a:ln w="1588">
              <a:solidFill>
                <a:srgbClr val="868686"/>
              </a:solidFill>
              <a:bevel/>
              <a:headEnd/>
              <a:tailEnd/>
            </a:ln>
          </p:spPr>
          <p:txBody>
            <a:bodyPr/>
            <a:lstStyle/>
            <a:p>
              <a:endParaRPr lang="en-US"/>
            </a:p>
          </p:txBody>
        </p:sp>
        <p:sp>
          <p:nvSpPr>
            <p:cNvPr id="44437" name="Rectangle 1601"/>
            <p:cNvSpPr>
              <a:spLocks noChangeArrowheads="1"/>
            </p:cNvSpPr>
            <p:nvPr/>
          </p:nvSpPr>
          <p:spPr bwMode="auto">
            <a:xfrm>
              <a:off x="2458243" y="4490787"/>
              <a:ext cx="223838" cy="187325"/>
            </a:xfrm>
            <a:prstGeom prst="rect">
              <a:avLst/>
            </a:prstGeom>
            <a:noFill/>
            <a:ln w="9525">
              <a:noFill/>
              <a:miter lim="800000"/>
              <a:headEnd/>
              <a:tailEnd/>
            </a:ln>
          </p:spPr>
          <p:txBody>
            <a:bodyPr wrap="none" lIns="0" tIns="0" rIns="0" bIns="0">
              <a:spAutoFit/>
            </a:bodyPr>
            <a:lstStyle/>
            <a:p>
              <a:pPr defTabSz="914400"/>
              <a:r>
                <a:rPr lang="en-US" altLang="en-US" sz="1000">
                  <a:solidFill>
                    <a:srgbClr val="FFFFFF"/>
                  </a:solidFill>
                  <a:latin typeface="Calibri" pitchFamily="34" charset="0"/>
                </a:rPr>
                <a:t>1.0</a:t>
              </a:r>
              <a:endParaRPr lang="en-US" altLang="en-US" sz="1800"/>
            </a:p>
          </p:txBody>
        </p:sp>
        <p:sp>
          <p:nvSpPr>
            <p:cNvPr id="44438" name="Rectangle 1602"/>
            <p:cNvSpPr>
              <a:spLocks noChangeArrowheads="1"/>
            </p:cNvSpPr>
            <p:nvPr/>
          </p:nvSpPr>
          <p:spPr bwMode="auto">
            <a:xfrm>
              <a:off x="2809081" y="4490787"/>
              <a:ext cx="223838" cy="187325"/>
            </a:xfrm>
            <a:prstGeom prst="rect">
              <a:avLst/>
            </a:prstGeom>
            <a:noFill/>
            <a:ln w="9525">
              <a:noFill/>
              <a:miter lim="800000"/>
              <a:headEnd/>
              <a:tailEnd/>
            </a:ln>
          </p:spPr>
          <p:txBody>
            <a:bodyPr wrap="none" lIns="0" tIns="0" rIns="0" bIns="0">
              <a:spAutoFit/>
            </a:bodyPr>
            <a:lstStyle/>
            <a:p>
              <a:pPr defTabSz="914400"/>
              <a:r>
                <a:rPr lang="en-US" altLang="en-US" sz="1000">
                  <a:solidFill>
                    <a:srgbClr val="FFFFFF"/>
                  </a:solidFill>
                  <a:latin typeface="Calibri" pitchFamily="34" charset="0"/>
                </a:rPr>
                <a:t>2.0</a:t>
              </a:r>
              <a:endParaRPr lang="en-US" altLang="en-US" sz="1800"/>
            </a:p>
          </p:txBody>
        </p:sp>
        <p:sp>
          <p:nvSpPr>
            <p:cNvPr id="44439" name="Rectangle 1603"/>
            <p:cNvSpPr>
              <a:spLocks noChangeArrowheads="1"/>
            </p:cNvSpPr>
            <p:nvPr/>
          </p:nvSpPr>
          <p:spPr bwMode="auto">
            <a:xfrm>
              <a:off x="3161506" y="4490787"/>
              <a:ext cx="223838" cy="187325"/>
            </a:xfrm>
            <a:prstGeom prst="rect">
              <a:avLst/>
            </a:prstGeom>
            <a:noFill/>
            <a:ln w="9525">
              <a:noFill/>
              <a:miter lim="800000"/>
              <a:headEnd/>
              <a:tailEnd/>
            </a:ln>
          </p:spPr>
          <p:txBody>
            <a:bodyPr wrap="none" lIns="0" tIns="0" rIns="0" bIns="0">
              <a:spAutoFit/>
            </a:bodyPr>
            <a:lstStyle/>
            <a:p>
              <a:pPr defTabSz="914400"/>
              <a:r>
                <a:rPr lang="en-US" altLang="en-US" sz="1000">
                  <a:solidFill>
                    <a:srgbClr val="FFFFFF"/>
                  </a:solidFill>
                  <a:latin typeface="Calibri" pitchFamily="34" charset="0"/>
                </a:rPr>
                <a:t>3.0</a:t>
              </a:r>
              <a:endParaRPr lang="en-US" altLang="en-US" sz="1800"/>
            </a:p>
          </p:txBody>
        </p:sp>
        <p:sp>
          <p:nvSpPr>
            <p:cNvPr id="44440" name="Rectangle 1604"/>
            <p:cNvSpPr>
              <a:spLocks noChangeArrowheads="1"/>
            </p:cNvSpPr>
            <p:nvPr/>
          </p:nvSpPr>
          <p:spPr bwMode="auto">
            <a:xfrm>
              <a:off x="4187031" y="2046037"/>
              <a:ext cx="703263" cy="15875"/>
            </a:xfrm>
            <a:prstGeom prst="rect">
              <a:avLst/>
            </a:prstGeom>
            <a:solidFill>
              <a:srgbClr val="00AF4F"/>
            </a:solidFill>
            <a:ln w="9525">
              <a:noFill/>
              <a:miter lim="800000"/>
              <a:headEnd/>
              <a:tailEnd/>
            </a:ln>
          </p:spPr>
          <p:txBody>
            <a:bodyPr/>
            <a:lstStyle/>
            <a:p>
              <a:endParaRPr lang="en-GB"/>
            </a:p>
          </p:txBody>
        </p:sp>
        <p:pic>
          <p:nvPicPr>
            <p:cNvPr id="44441" name="Picture 1605"/>
            <p:cNvPicPr>
              <a:picLocks noChangeAspect="1" noChangeArrowheads="1"/>
            </p:cNvPicPr>
            <p:nvPr/>
          </p:nvPicPr>
          <p:blipFill>
            <a:blip r:embed="rId771"/>
            <a:srcRect/>
            <a:stretch>
              <a:fillRect/>
            </a:stretch>
          </p:blipFill>
          <p:spPr bwMode="auto">
            <a:xfrm>
              <a:off x="4187031" y="2046037"/>
              <a:ext cx="703263" cy="15875"/>
            </a:xfrm>
            <a:prstGeom prst="rect">
              <a:avLst/>
            </a:prstGeom>
            <a:noFill/>
            <a:ln w="9525">
              <a:noFill/>
              <a:miter lim="800000"/>
              <a:headEnd/>
              <a:tailEnd/>
            </a:ln>
          </p:spPr>
        </p:pic>
        <p:sp>
          <p:nvSpPr>
            <p:cNvPr id="44442" name="Rectangle 1606"/>
            <p:cNvSpPr>
              <a:spLocks noChangeArrowheads="1"/>
            </p:cNvSpPr>
            <p:nvPr/>
          </p:nvSpPr>
          <p:spPr bwMode="auto">
            <a:xfrm>
              <a:off x="4187031" y="2046037"/>
              <a:ext cx="703263" cy="15875"/>
            </a:xfrm>
            <a:prstGeom prst="rect">
              <a:avLst/>
            </a:prstGeom>
            <a:solidFill>
              <a:srgbClr val="00AF4F"/>
            </a:solidFill>
            <a:ln w="9525">
              <a:noFill/>
              <a:miter lim="800000"/>
              <a:headEnd/>
              <a:tailEnd/>
            </a:ln>
          </p:spPr>
          <p:txBody>
            <a:bodyPr/>
            <a:lstStyle/>
            <a:p>
              <a:endParaRPr lang="en-GB"/>
            </a:p>
          </p:txBody>
        </p:sp>
        <p:sp>
          <p:nvSpPr>
            <p:cNvPr id="44443" name="Rectangle 1607"/>
            <p:cNvSpPr>
              <a:spLocks noChangeArrowheads="1"/>
            </p:cNvSpPr>
            <p:nvPr/>
          </p:nvSpPr>
          <p:spPr bwMode="auto">
            <a:xfrm>
              <a:off x="4187031" y="2061912"/>
              <a:ext cx="703263" cy="9525"/>
            </a:xfrm>
            <a:prstGeom prst="rect">
              <a:avLst/>
            </a:prstGeom>
            <a:solidFill>
              <a:srgbClr val="03AF4D"/>
            </a:solidFill>
            <a:ln w="9525">
              <a:noFill/>
              <a:miter lim="800000"/>
              <a:headEnd/>
              <a:tailEnd/>
            </a:ln>
          </p:spPr>
          <p:txBody>
            <a:bodyPr/>
            <a:lstStyle/>
            <a:p>
              <a:endParaRPr lang="en-GB"/>
            </a:p>
          </p:txBody>
        </p:sp>
        <p:pic>
          <p:nvPicPr>
            <p:cNvPr id="44444" name="Picture 1608"/>
            <p:cNvPicPr>
              <a:picLocks noChangeAspect="1" noChangeArrowheads="1"/>
            </p:cNvPicPr>
            <p:nvPr/>
          </p:nvPicPr>
          <p:blipFill>
            <a:blip r:embed="rId772"/>
            <a:srcRect/>
            <a:stretch>
              <a:fillRect/>
            </a:stretch>
          </p:blipFill>
          <p:spPr bwMode="auto">
            <a:xfrm>
              <a:off x="4187031" y="2061912"/>
              <a:ext cx="703263" cy="9525"/>
            </a:xfrm>
            <a:prstGeom prst="rect">
              <a:avLst/>
            </a:prstGeom>
            <a:noFill/>
            <a:ln w="9525">
              <a:noFill/>
              <a:miter lim="800000"/>
              <a:headEnd/>
              <a:tailEnd/>
            </a:ln>
          </p:spPr>
        </p:pic>
        <p:sp>
          <p:nvSpPr>
            <p:cNvPr id="44445" name="Rectangle 1609"/>
            <p:cNvSpPr>
              <a:spLocks noChangeArrowheads="1"/>
            </p:cNvSpPr>
            <p:nvPr/>
          </p:nvSpPr>
          <p:spPr bwMode="auto">
            <a:xfrm>
              <a:off x="4187031" y="2061912"/>
              <a:ext cx="703263" cy="9525"/>
            </a:xfrm>
            <a:prstGeom prst="rect">
              <a:avLst/>
            </a:prstGeom>
            <a:solidFill>
              <a:srgbClr val="03AF4D"/>
            </a:solidFill>
            <a:ln w="9525">
              <a:noFill/>
              <a:miter lim="800000"/>
              <a:headEnd/>
              <a:tailEnd/>
            </a:ln>
          </p:spPr>
          <p:txBody>
            <a:bodyPr/>
            <a:lstStyle/>
            <a:p>
              <a:endParaRPr lang="en-GB"/>
            </a:p>
          </p:txBody>
        </p:sp>
        <p:sp>
          <p:nvSpPr>
            <p:cNvPr id="44446" name="Rectangle 1610"/>
            <p:cNvSpPr>
              <a:spLocks noChangeArrowheads="1"/>
            </p:cNvSpPr>
            <p:nvPr/>
          </p:nvSpPr>
          <p:spPr bwMode="auto">
            <a:xfrm>
              <a:off x="4187031" y="2071437"/>
              <a:ext cx="703263" cy="7938"/>
            </a:xfrm>
            <a:prstGeom prst="rect">
              <a:avLst/>
            </a:prstGeom>
            <a:solidFill>
              <a:srgbClr val="05AF4D"/>
            </a:solidFill>
            <a:ln w="9525">
              <a:noFill/>
              <a:miter lim="800000"/>
              <a:headEnd/>
              <a:tailEnd/>
            </a:ln>
          </p:spPr>
          <p:txBody>
            <a:bodyPr/>
            <a:lstStyle/>
            <a:p>
              <a:endParaRPr lang="en-GB"/>
            </a:p>
          </p:txBody>
        </p:sp>
        <p:pic>
          <p:nvPicPr>
            <p:cNvPr id="44447" name="Picture 1611"/>
            <p:cNvPicPr>
              <a:picLocks noChangeAspect="1" noChangeArrowheads="1"/>
            </p:cNvPicPr>
            <p:nvPr/>
          </p:nvPicPr>
          <p:blipFill>
            <a:blip r:embed="rId773"/>
            <a:srcRect/>
            <a:stretch>
              <a:fillRect/>
            </a:stretch>
          </p:blipFill>
          <p:spPr bwMode="auto">
            <a:xfrm>
              <a:off x="4187031" y="2071437"/>
              <a:ext cx="703263" cy="7938"/>
            </a:xfrm>
            <a:prstGeom prst="rect">
              <a:avLst/>
            </a:prstGeom>
            <a:noFill/>
            <a:ln w="9525">
              <a:noFill/>
              <a:miter lim="800000"/>
              <a:headEnd/>
              <a:tailEnd/>
            </a:ln>
          </p:spPr>
        </p:pic>
        <p:grpSp>
          <p:nvGrpSpPr>
            <p:cNvPr id="44448" name="Group 1813"/>
            <p:cNvGrpSpPr>
              <a:grpSpLocks/>
            </p:cNvGrpSpPr>
            <p:nvPr/>
          </p:nvGrpSpPr>
          <p:grpSpPr bwMode="auto">
            <a:xfrm>
              <a:off x="4187031" y="2071437"/>
              <a:ext cx="703263" cy="492125"/>
              <a:chOff x="2839" y="2700"/>
              <a:chExt cx="443" cy="310"/>
            </a:xfrm>
          </p:grpSpPr>
          <p:sp>
            <p:nvSpPr>
              <p:cNvPr id="45798" name="Rectangle 1613"/>
              <p:cNvSpPr>
                <a:spLocks noChangeArrowheads="1"/>
              </p:cNvSpPr>
              <p:nvPr/>
            </p:nvSpPr>
            <p:spPr bwMode="auto">
              <a:xfrm>
                <a:off x="2839" y="2700"/>
                <a:ext cx="443" cy="5"/>
              </a:xfrm>
              <a:prstGeom prst="rect">
                <a:avLst/>
              </a:prstGeom>
              <a:solidFill>
                <a:srgbClr val="05AF4D"/>
              </a:solidFill>
              <a:ln w="9525">
                <a:noFill/>
                <a:miter lim="800000"/>
                <a:headEnd/>
                <a:tailEnd/>
              </a:ln>
            </p:spPr>
            <p:txBody>
              <a:bodyPr/>
              <a:lstStyle/>
              <a:p>
                <a:endParaRPr lang="en-GB"/>
              </a:p>
            </p:txBody>
          </p:sp>
          <p:sp>
            <p:nvSpPr>
              <p:cNvPr id="45799" name="Rectangle 1614"/>
              <p:cNvSpPr>
                <a:spLocks noChangeArrowheads="1"/>
              </p:cNvSpPr>
              <p:nvPr/>
            </p:nvSpPr>
            <p:spPr bwMode="auto">
              <a:xfrm>
                <a:off x="2839" y="2705"/>
                <a:ext cx="443" cy="6"/>
              </a:xfrm>
              <a:prstGeom prst="rect">
                <a:avLst/>
              </a:prstGeom>
              <a:solidFill>
                <a:srgbClr val="07AF4D"/>
              </a:solidFill>
              <a:ln w="9525">
                <a:noFill/>
                <a:miter lim="800000"/>
                <a:headEnd/>
                <a:tailEnd/>
              </a:ln>
            </p:spPr>
            <p:txBody>
              <a:bodyPr/>
              <a:lstStyle/>
              <a:p>
                <a:endParaRPr lang="en-GB"/>
              </a:p>
            </p:txBody>
          </p:sp>
          <p:pic>
            <p:nvPicPr>
              <p:cNvPr id="45800" name="Picture 1615"/>
              <p:cNvPicPr>
                <a:picLocks noChangeAspect="1" noChangeArrowheads="1"/>
              </p:cNvPicPr>
              <p:nvPr/>
            </p:nvPicPr>
            <p:blipFill>
              <a:blip r:embed="rId774"/>
              <a:srcRect/>
              <a:stretch>
                <a:fillRect/>
              </a:stretch>
            </p:blipFill>
            <p:spPr bwMode="auto">
              <a:xfrm>
                <a:off x="2839" y="2705"/>
                <a:ext cx="443" cy="6"/>
              </a:xfrm>
              <a:prstGeom prst="rect">
                <a:avLst/>
              </a:prstGeom>
              <a:noFill/>
              <a:ln w="9525">
                <a:noFill/>
                <a:miter lim="800000"/>
                <a:headEnd/>
                <a:tailEnd/>
              </a:ln>
            </p:spPr>
          </p:pic>
          <p:sp>
            <p:nvSpPr>
              <p:cNvPr id="45801" name="Rectangle 1616"/>
              <p:cNvSpPr>
                <a:spLocks noChangeArrowheads="1"/>
              </p:cNvSpPr>
              <p:nvPr/>
            </p:nvSpPr>
            <p:spPr bwMode="auto">
              <a:xfrm>
                <a:off x="2839" y="2705"/>
                <a:ext cx="443" cy="6"/>
              </a:xfrm>
              <a:prstGeom prst="rect">
                <a:avLst/>
              </a:prstGeom>
              <a:solidFill>
                <a:srgbClr val="07AF4D"/>
              </a:solidFill>
              <a:ln w="9525">
                <a:noFill/>
                <a:miter lim="800000"/>
                <a:headEnd/>
                <a:tailEnd/>
              </a:ln>
            </p:spPr>
            <p:txBody>
              <a:bodyPr/>
              <a:lstStyle/>
              <a:p>
                <a:endParaRPr lang="en-GB"/>
              </a:p>
            </p:txBody>
          </p:sp>
          <p:sp>
            <p:nvSpPr>
              <p:cNvPr id="45802" name="Rectangle 1617"/>
              <p:cNvSpPr>
                <a:spLocks noChangeArrowheads="1"/>
              </p:cNvSpPr>
              <p:nvPr/>
            </p:nvSpPr>
            <p:spPr bwMode="auto">
              <a:xfrm>
                <a:off x="2839" y="2711"/>
                <a:ext cx="443" cy="2"/>
              </a:xfrm>
              <a:prstGeom prst="rect">
                <a:avLst/>
              </a:prstGeom>
              <a:solidFill>
                <a:srgbClr val="09AF4D"/>
              </a:solidFill>
              <a:ln w="9525">
                <a:noFill/>
                <a:miter lim="800000"/>
                <a:headEnd/>
                <a:tailEnd/>
              </a:ln>
            </p:spPr>
            <p:txBody>
              <a:bodyPr/>
              <a:lstStyle/>
              <a:p>
                <a:endParaRPr lang="en-GB"/>
              </a:p>
            </p:txBody>
          </p:sp>
          <p:pic>
            <p:nvPicPr>
              <p:cNvPr id="45803" name="Picture 1618"/>
              <p:cNvPicPr>
                <a:picLocks noChangeAspect="1" noChangeArrowheads="1"/>
              </p:cNvPicPr>
              <p:nvPr/>
            </p:nvPicPr>
            <p:blipFill>
              <a:blip r:embed="rId775"/>
              <a:srcRect/>
              <a:stretch>
                <a:fillRect/>
              </a:stretch>
            </p:blipFill>
            <p:spPr bwMode="auto">
              <a:xfrm>
                <a:off x="2839" y="2711"/>
                <a:ext cx="443" cy="2"/>
              </a:xfrm>
              <a:prstGeom prst="rect">
                <a:avLst/>
              </a:prstGeom>
              <a:noFill/>
              <a:ln w="9525">
                <a:noFill/>
                <a:miter lim="800000"/>
                <a:headEnd/>
                <a:tailEnd/>
              </a:ln>
            </p:spPr>
          </p:pic>
          <p:sp>
            <p:nvSpPr>
              <p:cNvPr id="45804" name="Rectangle 1619"/>
              <p:cNvSpPr>
                <a:spLocks noChangeArrowheads="1"/>
              </p:cNvSpPr>
              <p:nvPr/>
            </p:nvSpPr>
            <p:spPr bwMode="auto">
              <a:xfrm>
                <a:off x="2839" y="2711"/>
                <a:ext cx="443" cy="2"/>
              </a:xfrm>
              <a:prstGeom prst="rect">
                <a:avLst/>
              </a:prstGeom>
              <a:solidFill>
                <a:srgbClr val="09AF4D"/>
              </a:solidFill>
              <a:ln w="9525">
                <a:noFill/>
                <a:miter lim="800000"/>
                <a:headEnd/>
                <a:tailEnd/>
              </a:ln>
            </p:spPr>
            <p:txBody>
              <a:bodyPr/>
              <a:lstStyle/>
              <a:p>
                <a:endParaRPr lang="en-GB"/>
              </a:p>
            </p:txBody>
          </p:sp>
          <p:sp>
            <p:nvSpPr>
              <p:cNvPr id="45805" name="Rectangle 1620"/>
              <p:cNvSpPr>
                <a:spLocks noChangeArrowheads="1"/>
              </p:cNvSpPr>
              <p:nvPr/>
            </p:nvSpPr>
            <p:spPr bwMode="auto">
              <a:xfrm>
                <a:off x="2839" y="2713"/>
                <a:ext cx="443" cy="4"/>
              </a:xfrm>
              <a:prstGeom prst="rect">
                <a:avLst/>
              </a:prstGeom>
              <a:solidFill>
                <a:srgbClr val="09AF4B"/>
              </a:solidFill>
              <a:ln w="9525">
                <a:noFill/>
                <a:miter lim="800000"/>
                <a:headEnd/>
                <a:tailEnd/>
              </a:ln>
            </p:spPr>
            <p:txBody>
              <a:bodyPr/>
              <a:lstStyle/>
              <a:p>
                <a:endParaRPr lang="en-GB"/>
              </a:p>
            </p:txBody>
          </p:sp>
          <p:pic>
            <p:nvPicPr>
              <p:cNvPr id="45806" name="Picture 1621"/>
              <p:cNvPicPr>
                <a:picLocks noChangeAspect="1" noChangeArrowheads="1"/>
              </p:cNvPicPr>
              <p:nvPr/>
            </p:nvPicPr>
            <p:blipFill>
              <a:blip r:embed="rId776"/>
              <a:srcRect/>
              <a:stretch>
                <a:fillRect/>
              </a:stretch>
            </p:blipFill>
            <p:spPr bwMode="auto">
              <a:xfrm>
                <a:off x="2839" y="2713"/>
                <a:ext cx="443" cy="4"/>
              </a:xfrm>
              <a:prstGeom prst="rect">
                <a:avLst/>
              </a:prstGeom>
              <a:noFill/>
              <a:ln w="9525">
                <a:noFill/>
                <a:miter lim="800000"/>
                <a:headEnd/>
                <a:tailEnd/>
              </a:ln>
            </p:spPr>
          </p:pic>
          <p:sp>
            <p:nvSpPr>
              <p:cNvPr id="45807" name="Rectangle 1622"/>
              <p:cNvSpPr>
                <a:spLocks noChangeArrowheads="1"/>
              </p:cNvSpPr>
              <p:nvPr/>
            </p:nvSpPr>
            <p:spPr bwMode="auto">
              <a:xfrm>
                <a:off x="2839" y="2713"/>
                <a:ext cx="443" cy="4"/>
              </a:xfrm>
              <a:prstGeom prst="rect">
                <a:avLst/>
              </a:prstGeom>
              <a:solidFill>
                <a:srgbClr val="09AF4B"/>
              </a:solidFill>
              <a:ln w="9525">
                <a:noFill/>
                <a:miter lim="800000"/>
                <a:headEnd/>
                <a:tailEnd/>
              </a:ln>
            </p:spPr>
            <p:txBody>
              <a:bodyPr/>
              <a:lstStyle/>
              <a:p>
                <a:endParaRPr lang="en-GB"/>
              </a:p>
            </p:txBody>
          </p:sp>
          <p:sp>
            <p:nvSpPr>
              <p:cNvPr id="45808" name="Rectangle 1623"/>
              <p:cNvSpPr>
                <a:spLocks noChangeArrowheads="1"/>
              </p:cNvSpPr>
              <p:nvPr/>
            </p:nvSpPr>
            <p:spPr bwMode="auto">
              <a:xfrm>
                <a:off x="2839" y="2717"/>
                <a:ext cx="443" cy="6"/>
              </a:xfrm>
              <a:prstGeom prst="rect">
                <a:avLst/>
              </a:prstGeom>
              <a:solidFill>
                <a:srgbClr val="0BAF4B"/>
              </a:solidFill>
              <a:ln w="9525">
                <a:noFill/>
                <a:miter lim="800000"/>
                <a:headEnd/>
                <a:tailEnd/>
              </a:ln>
            </p:spPr>
            <p:txBody>
              <a:bodyPr/>
              <a:lstStyle/>
              <a:p>
                <a:endParaRPr lang="en-GB"/>
              </a:p>
            </p:txBody>
          </p:sp>
          <p:pic>
            <p:nvPicPr>
              <p:cNvPr id="45809" name="Picture 1624"/>
              <p:cNvPicPr>
                <a:picLocks noChangeAspect="1" noChangeArrowheads="1"/>
              </p:cNvPicPr>
              <p:nvPr/>
            </p:nvPicPr>
            <p:blipFill>
              <a:blip r:embed="rId777"/>
              <a:srcRect/>
              <a:stretch>
                <a:fillRect/>
              </a:stretch>
            </p:blipFill>
            <p:spPr bwMode="auto">
              <a:xfrm>
                <a:off x="2839" y="2717"/>
                <a:ext cx="443" cy="6"/>
              </a:xfrm>
              <a:prstGeom prst="rect">
                <a:avLst/>
              </a:prstGeom>
              <a:noFill/>
              <a:ln w="9525">
                <a:noFill/>
                <a:miter lim="800000"/>
                <a:headEnd/>
                <a:tailEnd/>
              </a:ln>
            </p:spPr>
          </p:pic>
          <p:sp>
            <p:nvSpPr>
              <p:cNvPr id="45810" name="Rectangle 1625"/>
              <p:cNvSpPr>
                <a:spLocks noChangeArrowheads="1"/>
              </p:cNvSpPr>
              <p:nvPr/>
            </p:nvSpPr>
            <p:spPr bwMode="auto">
              <a:xfrm>
                <a:off x="2839" y="2717"/>
                <a:ext cx="443" cy="6"/>
              </a:xfrm>
              <a:prstGeom prst="rect">
                <a:avLst/>
              </a:prstGeom>
              <a:solidFill>
                <a:srgbClr val="0BAF4B"/>
              </a:solidFill>
              <a:ln w="9525">
                <a:noFill/>
                <a:miter lim="800000"/>
                <a:headEnd/>
                <a:tailEnd/>
              </a:ln>
            </p:spPr>
            <p:txBody>
              <a:bodyPr/>
              <a:lstStyle/>
              <a:p>
                <a:endParaRPr lang="en-GB"/>
              </a:p>
            </p:txBody>
          </p:sp>
          <p:sp>
            <p:nvSpPr>
              <p:cNvPr id="45811" name="Rectangle 1626"/>
              <p:cNvSpPr>
                <a:spLocks noChangeArrowheads="1"/>
              </p:cNvSpPr>
              <p:nvPr/>
            </p:nvSpPr>
            <p:spPr bwMode="auto">
              <a:xfrm>
                <a:off x="2839" y="2723"/>
                <a:ext cx="443" cy="6"/>
              </a:xfrm>
              <a:prstGeom prst="rect">
                <a:avLst/>
              </a:prstGeom>
              <a:solidFill>
                <a:srgbClr val="0DAF4B"/>
              </a:solidFill>
              <a:ln w="9525">
                <a:noFill/>
                <a:miter lim="800000"/>
                <a:headEnd/>
                <a:tailEnd/>
              </a:ln>
            </p:spPr>
            <p:txBody>
              <a:bodyPr/>
              <a:lstStyle/>
              <a:p>
                <a:endParaRPr lang="en-GB"/>
              </a:p>
            </p:txBody>
          </p:sp>
          <p:pic>
            <p:nvPicPr>
              <p:cNvPr id="45812" name="Picture 1627"/>
              <p:cNvPicPr>
                <a:picLocks noChangeAspect="1" noChangeArrowheads="1"/>
              </p:cNvPicPr>
              <p:nvPr/>
            </p:nvPicPr>
            <p:blipFill>
              <a:blip r:embed="rId778"/>
              <a:srcRect/>
              <a:stretch>
                <a:fillRect/>
              </a:stretch>
            </p:blipFill>
            <p:spPr bwMode="auto">
              <a:xfrm>
                <a:off x="2839" y="2723"/>
                <a:ext cx="443" cy="6"/>
              </a:xfrm>
              <a:prstGeom prst="rect">
                <a:avLst/>
              </a:prstGeom>
              <a:noFill/>
              <a:ln w="9525">
                <a:noFill/>
                <a:miter lim="800000"/>
                <a:headEnd/>
                <a:tailEnd/>
              </a:ln>
            </p:spPr>
          </p:pic>
          <p:sp>
            <p:nvSpPr>
              <p:cNvPr id="45813" name="Rectangle 1628"/>
              <p:cNvSpPr>
                <a:spLocks noChangeArrowheads="1"/>
              </p:cNvSpPr>
              <p:nvPr/>
            </p:nvSpPr>
            <p:spPr bwMode="auto">
              <a:xfrm>
                <a:off x="2839" y="2723"/>
                <a:ext cx="443" cy="6"/>
              </a:xfrm>
              <a:prstGeom prst="rect">
                <a:avLst/>
              </a:prstGeom>
              <a:solidFill>
                <a:srgbClr val="0DAF4B"/>
              </a:solidFill>
              <a:ln w="9525">
                <a:noFill/>
                <a:miter lim="800000"/>
                <a:headEnd/>
                <a:tailEnd/>
              </a:ln>
            </p:spPr>
            <p:txBody>
              <a:bodyPr/>
              <a:lstStyle/>
              <a:p>
                <a:endParaRPr lang="en-GB"/>
              </a:p>
            </p:txBody>
          </p:sp>
          <p:sp>
            <p:nvSpPr>
              <p:cNvPr id="45814" name="Rectangle 1629"/>
              <p:cNvSpPr>
                <a:spLocks noChangeArrowheads="1"/>
              </p:cNvSpPr>
              <p:nvPr/>
            </p:nvSpPr>
            <p:spPr bwMode="auto">
              <a:xfrm>
                <a:off x="2839" y="2729"/>
                <a:ext cx="443" cy="2"/>
              </a:xfrm>
              <a:prstGeom prst="rect">
                <a:avLst/>
              </a:prstGeom>
              <a:solidFill>
                <a:srgbClr val="0FAF4B"/>
              </a:solidFill>
              <a:ln w="9525">
                <a:noFill/>
                <a:miter lim="800000"/>
                <a:headEnd/>
                <a:tailEnd/>
              </a:ln>
            </p:spPr>
            <p:txBody>
              <a:bodyPr/>
              <a:lstStyle/>
              <a:p>
                <a:endParaRPr lang="en-GB"/>
              </a:p>
            </p:txBody>
          </p:sp>
          <p:pic>
            <p:nvPicPr>
              <p:cNvPr id="45815" name="Picture 1630"/>
              <p:cNvPicPr>
                <a:picLocks noChangeAspect="1" noChangeArrowheads="1"/>
              </p:cNvPicPr>
              <p:nvPr/>
            </p:nvPicPr>
            <p:blipFill>
              <a:blip r:embed="rId779"/>
              <a:srcRect/>
              <a:stretch>
                <a:fillRect/>
              </a:stretch>
            </p:blipFill>
            <p:spPr bwMode="auto">
              <a:xfrm>
                <a:off x="2839" y="2729"/>
                <a:ext cx="443" cy="2"/>
              </a:xfrm>
              <a:prstGeom prst="rect">
                <a:avLst/>
              </a:prstGeom>
              <a:noFill/>
              <a:ln w="9525">
                <a:noFill/>
                <a:miter lim="800000"/>
                <a:headEnd/>
                <a:tailEnd/>
              </a:ln>
            </p:spPr>
          </p:pic>
          <p:sp>
            <p:nvSpPr>
              <p:cNvPr id="45816" name="Rectangle 1631"/>
              <p:cNvSpPr>
                <a:spLocks noChangeArrowheads="1"/>
              </p:cNvSpPr>
              <p:nvPr/>
            </p:nvSpPr>
            <p:spPr bwMode="auto">
              <a:xfrm>
                <a:off x="2839" y="2729"/>
                <a:ext cx="443" cy="2"/>
              </a:xfrm>
              <a:prstGeom prst="rect">
                <a:avLst/>
              </a:prstGeom>
              <a:solidFill>
                <a:srgbClr val="0FAF4B"/>
              </a:solidFill>
              <a:ln w="9525">
                <a:noFill/>
                <a:miter lim="800000"/>
                <a:headEnd/>
                <a:tailEnd/>
              </a:ln>
            </p:spPr>
            <p:txBody>
              <a:bodyPr/>
              <a:lstStyle/>
              <a:p>
                <a:endParaRPr lang="en-GB"/>
              </a:p>
            </p:txBody>
          </p:sp>
          <p:sp>
            <p:nvSpPr>
              <p:cNvPr id="45817" name="Rectangle 1632"/>
              <p:cNvSpPr>
                <a:spLocks noChangeArrowheads="1"/>
              </p:cNvSpPr>
              <p:nvPr/>
            </p:nvSpPr>
            <p:spPr bwMode="auto">
              <a:xfrm>
                <a:off x="2839" y="2731"/>
                <a:ext cx="443" cy="3"/>
              </a:xfrm>
              <a:prstGeom prst="rect">
                <a:avLst/>
              </a:prstGeom>
              <a:solidFill>
                <a:srgbClr val="0FB149"/>
              </a:solidFill>
              <a:ln w="9525">
                <a:noFill/>
                <a:miter lim="800000"/>
                <a:headEnd/>
                <a:tailEnd/>
              </a:ln>
            </p:spPr>
            <p:txBody>
              <a:bodyPr/>
              <a:lstStyle/>
              <a:p>
                <a:endParaRPr lang="en-GB"/>
              </a:p>
            </p:txBody>
          </p:sp>
          <p:pic>
            <p:nvPicPr>
              <p:cNvPr id="45818" name="Picture 1633"/>
              <p:cNvPicPr>
                <a:picLocks noChangeAspect="1" noChangeArrowheads="1"/>
              </p:cNvPicPr>
              <p:nvPr/>
            </p:nvPicPr>
            <p:blipFill>
              <a:blip r:embed="rId780"/>
              <a:srcRect/>
              <a:stretch>
                <a:fillRect/>
              </a:stretch>
            </p:blipFill>
            <p:spPr bwMode="auto">
              <a:xfrm>
                <a:off x="2839" y="2731"/>
                <a:ext cx="443" cy="3"/>
              </a:xfrm>
              <a:prstGeom prst="rect">
                <a:avLst/>
              </a:prstGeom>
              <a:noFill/>
              <a:ln w="9525">
                <a:noFill/>
                <a:miter lim="800000"/>
                <a:headEnd/>
                <a:tailEnd/>
              </a:ln>
            </p:spPr>
          </p:pic>
          <p:sp>
            <p:nvSpPr>
              <p:cNvPr id="45819" name="Rectangle 1634"/>
              <p:cNvSpPr>
                <a:spLocks noChangeArrowheads="1"/>
              </p:cNvSpPr>
              <p:nvPr/>
            </p:nvSpPr>
            <p:spPr bwMode="auto">
              <a:xfrm>
                <a:off x="2839" y="2731"/>
                <a:ext cx="443" cy="3"/>
              </a:xfrm>
              <a:prstGeom prst="rect">
                <a:avLst/>
              </a:prstGeom>
              <a:solidFill>
                <a:srgbClr val="0FB149"/>
              </a:solidFill>
              <a:ln w="9525">
                <a:noFill/>
                <a:miter lim="800000"/>
                <a:headEnd/>
                <a:tailEnd/>
              </a:ln>
            </p:spPr>
            <p:txBody>
              <a:bodyPr/>
              <a:lstStyle/>
              <a:p>
                <a:endParaRPr lang="en-GB"/>
              </a:p>
            </p:txBody>
          </p:sp>
          <p:sp>
            <p:nvSpPr>
              <p:cNvPr id="45820" name="Rectangle 1635"/>
              <p:cNvSpPr>
                <a:spLocks noChangeArrowheads="1"/>
              </p:cNvSpPr>
              <p:nvPr/>
            </p:nvSpPr>
            <p:spPr bwMode="auto">
              <a:xfrm>
                <a:off x="2839" y="2734"/>
                <a:ext cx="443" cy="6"/>
              </a:xfrm>
              <a:prstGeom prst="rect">
                <a:avLst/>
              </a:prstGeom>
              <a:solidFill>
                <a:srgbClr val="11B149"/>
              </a:solidFill>
              <a:ln w="9525">
                <a:noFill/>
                <a:miter lim="800000"/>
                <a:headEnd/>
                <a:tailEnd/>
              </a:ln>
            </p:spPr>
            <p:txBody>
              <a:bodyPr/>
              <a:lstStyle/>
              <a:p>
                <a:endParaRPr lang="en-GB"/>
              </a:p>
            </p:txBody>
          </p:sp>
          <p:pic>
            <p:nvPicPr>
              <p:cNvPr id="45821" name="Picture 1636"/>
              <p:cNvPicPr>
                <a:picLocks noChangeAspect="1" noChangeArrowheads="1"/>
              </p:cNvPicPr>
              <p:nvPr/>
            </p:nvPicPr>
            <p:blipFill>
              <a:blip r:embed="rId781"/>
              <a:srcRect/>
              <a:stretch>
                <a:fillRect/>
              </a:stretch>
            </p:blipFill>
            <p:spPr bwMode="auto">
              <a:xfrm>
                <a:off x="2839" y="2734"/>
                <a:ext cx="443" cy="6"/>
              </a:xfrm>
              <a:prstGeom prst="rect">
                <a:avLst/>
              </a:prstGeom>
              <a:noFill/>
              <a:ln w="9525">
                <a:noFill/>
                <a:miter lim="800000"/>
                <a:headEnd/>
                <a:tailEnd/>
              </a:ln>
            </p:spPr>
          </p:pic>
          <p:sp>
            <p:nvSpPr>
              <p:cNvPr id="45822" name="Rectangle 1637"/>
              <p:cNvSpPr>
                <a:spLocks noChangeArrowheads="1"/>
              </p:cNvSpPr>
              <p:nvPr/>
            </p:nvSpPr>
            <p:spPr bwMode="auto">
              <a:xfrm>
                <a:off x="2839" y="2734"/>
                <a:ext cx="443" cy="6"/>
              </a:xfrm>
              <a:prstGeom prst="rect">
                <a:avLst/>
              </a:prstGeom>
              <a:solidFill>
                <a:srgbClr val="11B149"/>
              </a:solidFill>
              <a:ln w="9525">
                <a:noFill/>
                <a:miter lim="800000"/>
                <a:headEnd/>
                <a:tailEnd/>
              </a:ln>
            </p:spPr>
            <p:txBody>
              <a:bodyPr/>
              <a:lstStyle/>
              <a:p>
                <a:endParaRPr lang="en-GB"/>
              </a:p>
            </p:txBody>
          </p:sp>
          <p:sp>
            <p:nvSpPr>
              <p:cNvPr id="45823" name="Rectangle 1638"/>
              <p:cNvSpPr>
                <a:spLocks noChangeArrowheads="1"/>
              </p:cNvSpPr>
              <p:nvPr/>
            </p:nvSpPr>
            <p:spPr bwMode="auto">
              <a:xfrm>
                <a:off x="2839" y="2740"/>
                <a:ext cx="443" cy="6"/>
              </a:xfrm>
              <a:prstGeom prst="rect">
                <a:avLst/>
              </a:prstGeom>
              <a:solidFill>
                <a:srgbClr val="13B149"/>
              </a:solidFill>
              <a:ln w="9525">
                <a:noFill/>
                <a:miter lim="800000"/>
                <a:headEnd/>
                <a:tailEnd/>
              </a:ln>
            </p:spPr>
            <p:txBody>
              <a:bodyPr/>
              <a:lstStyle/>
              <a:p>
                <a:endParaRPr lang="en-GB"/>
              </a:p>
            </p:txBody>
          </p:sp>
          <p:pic>
            <p:nvPicPr>
              <p:cNvPr id="45824" name="Picture 1639"/>
              <p:cNvPicPr>
                <a:picLocks noChangeAspect="1" noChangeArrowheads="1"/>
              </p:cNvPicPr>
              <p:nvPr/>
            </p:nvPicPr>
            <p:blipFill>
              <a:blip r:embed="rId782"/>
              <a:srcRect/>
              <a:stretch>
                <a:fillRect/>
              </a:stretch>
            </p:blipFill>
            <p:spPr bwMode="auto">
              <a:xfrm>
                <a:off x="2839" y="2740"/>
                <a:ext cx="443" cy="6"/>
              </a:xfrm>
              <a:prstGeom prst="rect">
                <a:avLst/>
              </a:prstGeom>
              <a:noFill/>
              <a:ln w="9525">
                <a:noFill/>
                <a:miter lim="800000"/>
                <a:headEnd/>
                <a:tailEnd/>
              </a:ln>
            </p:spPr>
          </p:pic>
          <p:sp>
            <p:nvSpPr>
              <p:cNvPr id="45825" name="Rectangle 1640"/>
              <p:cNvSpPr>
                <a:spLocks noChangeArrowheads="1"/>
              </p:cNvSpPr>
              <p:nvPr/>
            </p:nvSpPr>
            <p:spPr bwMode="auto">
              <a:xfrm>
                <a:off x="2839" y="2740"/>
                <a:ext cx="443" cy="6"/>
              </a:xfrm>
              <a:prstGeom prst="rect">
                <a:avLst/>
              </a:prstGeom>
              <a:solidFill>
                <a:srgbClr val="13B149"/>
              </a:solidFill>
              <a:ln w="9525">
                <a:noFill/>
                <a:miter lim="800000"/>
                <a:headEnd/>
                <a:tailEnd/>
              </a:ln>
            </p:spPr>
            <p:txBody>
              <a:bodyPr/>
              <a:lstStyle/>
              <a:p>
                <a:endParaRPr lang="en-GB"/>
              </a:p>
            </p:txBody>
          </p:sp>
          <p:sp>
            <p:nvSpPr>
              <p:cNvPr id="45826" name="Rectangle 1641"/>
              <p:cNvSpPr>
                <a:spLocks noChangeArrowheads="1"/>
              </p:cNvSpPr>
              <p:nvPr/>
            </p:nvSpPr>
            <p:spPr bwMode="auto">
              <a:xfrm>
                <a:off x="2839" y="2746"/>
                <a:ext cx="443" cy="5"/>
              </a:xfrm>
              <a:prstGeom prst="rect">
                <a:avLst/>
              </a:prstGeom>
              <a:solidFill>
                <a:srgbClr val="15B149"/>
              </a:solidFill>
              <a:ln w="9525">
                <a:noFill/>
                <a:miter lim="800000"/>
                <a:headEnd/>
                <a:tailEnd/>
              </a:ln>
            </p:spPr>
            <p:txBody>
              <a:bodyPr/>
              <a:lstStyle/>
              <a:p>
                <a:endParaRPr lang="en-GB"/>
              </a:p>
            </p:txBody>
          </p:sp>
          <p:pic>
            <p:nvPicPr>
              <p:cNvPr id="45827" name="Picture 1642"/>
              <p:cNvPicPr>
                <a:picLocks noChangeAspect="1" noChangeArrowheads="1"/>
              </p:cNvPicPr>
              <p:nvPr/>
            </p:nvPicPr>
            <p:blipFill>
              <a:blip r:embed="rId783"/>
              <a:srcRect/>
              <a:stretch>
                <a:fillRect/>
              </a:stretch>
            </p:blipFill>
            <p:spPr bwMode="auto">
              <a:xfrm>
                <a:off x="2839" y="2746"/>
                <a:ext cx="443" cy="5"/>
              </a:xfrm>
              <a:prstGeom prst="rect">
                <a:avLst/>
              </a:prstGeom>
              <a:noFill/>
              <a:ln w="9525">
                <a:noFill/>
                <a:miter lim="800000"/>
                <a:headEnd/>
                <a:tailEnd/>
              </a:ln>
            </p:spPr>
          </p:pic>
          <p:sp>
            <p:nvSpPr>
              <p:cNvPr id="45828" name="Rectangle 1643"/>
              <p:cNvSpPr>
                <a:spLocks noChangeArrowheads="1"/>
              </p:cNvSpPr>
              <p:nvPr/>
            </p:nvSpPr>
            <p:spPr bwMode="auto">
              <a:xfrm>
                <a:off x="2839" y="2746"/>
                <a:ext cx="443" cy="5"/>
              </a:xfrm>
              <a:prstGeom prst="rect">
                <a:avLst/>
              </a:prstGeom>
              <a:solidFill>
                <a:srgbClr val="15B149"/>
              </a:solidFill>
              <a:ln w="9525">
                <a:noFill/>
                <a:miter lim="800000"/>
                <a:headEnd/>
                <a:tailEnd/>
              </a:ln>
            </p:spPr>
            <p:txBody>
              <a:bodyPr/>
              <a:lstStyle/>
              <a:p>
                <a:endParaRPr lang="en-GB"/>
              </a:p>
            </p:txBody>
          </p:sp>
          <p:sp>
            <p:nvSpPr>
              <p:cNvPr id="45829" name="Rectangle 1644"/>
              <p:cNvSpPr>
                <a:spLocks noChangeArrowheads="1"/>
              </p:cNvSpPr>
              <p:nvPr/>
            </p:nvSpPr>
            <p:spPr bwMode="auto">
              <a:xfrm>
                <a:off x="2839" y="2751"/>
                <a:ext cx="443" cy="1"/>
              </a:xfrm>
              <a:prstGeom prst="rect">
                <a:avLst/>
              </a:prstGeom>
              <a:solidFill>
                <a:srgbClr val="15B147"/>
              </a:solidFill>
              <a:ln w="9525">
                <a:noFill/>
                <a:miter lim="800000"/>
                <a:headEnd/>
                <a:tailEnd/>
              </a:ln>
            </p:spPr>
            <p:txBody>
              <a:bodyPr/>
              <a:lstStyle/>
              <a:p>
                <a:endParaRPr lang="en-GB"/>
              </a:p>
            </p:txBody>
          </p:sp>
          <p:pic>
            <p:nvPicPr>
              <p:cNvPr id="45830" name="Picture 1645"/>
              <p:cNvPicPr>
                <a:picLocks noChangeAspect="1" noChangeArrowheads="1"/>
              </p:cNvPicPr>
              <p:nvPr/>
            </p:nvPicPr>
            <p:blipFill>
              <a:blip r:embed="rId784"/>
              <a:srcRect/>
              <a:stretch>
                <a:fillRect/>
              </a:stretch>
            </p:blipFill>
            <p:spPr bwMode="auto">
              <a:xfrm>
                <a:off x="2839" y="2751"/>
                <a:ext cx="443" cy="1"/>
              </a:xfrm>
              <a:prstGeom prst="rect">
                <a:avLst/>
              </a:prstGeom>
              <a:noFill/>
              <a:ln w="9525">
                <a:noFill/>
                <a:miter lim="800000"/>
                <a:headEnd/>
                <a:tailEnd/>
              </a:ln>
            </p:spPr>
          </p:pic>
          <p:sp>
            <p:nvSpPr>
              <p:cNvPr id="45831" name="Rectangle 1646"/>
              <p:cNvSpPr>
                <a:spLocks noChangeArrowheads="1"/>
              </p:cNvSpPr>
              <p:nvPr/>
            </p:nvSpPr>
            <p:spPr bwMode="auto">
              <a:xfrm>
                <a:off x="2839" y="2751"/>
                <a:ext cx="443" cy="1"/>
              </a:xfrm>
              <a:prstGeom prst="rect">
                <a:avLst/>
              </a:prstGeom>
              <a:solidFill>
                <a:srgbClr val="15B147"/>
              </a:solidFill>
              <a:ln w="9525">
                <a:noFill/>
                <a:miter lim="800000"/>
                <a:headEnd/>
                <a:tailEnd/>
              </a:ln>
            </p:spPr>
            <p:txBody>
              <a:bodyPr/>
              <a:lstStyle/>
              <a:p>
                <a:endParaRPr lang="en-GB"/>
              </a:p>
            </p:txBody>
          </p:sp>
          <p:sp>
            <p:nvSpPr>
              <p:cNvPr id="45832" name="Rectangle 1647"/>
              <p:cNvSpPr>
                <a:spLocks noChangeArrowheads="1"/>
              </p:cNvSpPr>
              <p:nvPr/>
            </p:nvSpPr>
            <p:spPr bwMode="auto">
              <a:xfrm>
                <a:off x="2839" y="2752"/>
                <a:ext cx="443" cy="5"/>
              </a:xfrm>
              <a:prstGeom prst="rect">
                <a:avLst/>
              </a:prstGeom>
              <a:solidFill>
                <a:srgbClr val="17B147"/>
              </a:solidFill>
              <a:ln w="9525">
                <a:noFill/>
                <a:miter lim="800000"/>
                <a:headEnd/>
                <a:tailEnd/>
              </a:ln>
            </p:spPr>
            <p:txBody>
              <a:bodyPr/>
              <a:lstStyle/>
              <a:p>
                <a:endParaRPr lang="en-GB"/>
              </a:p>
            </p:txBody>
          </p:sp>
          <p:pic>
            <p:nvPicPr>
              <p:cNvPr id="45833" name="Picture 1648"/>
              <p:cNvPicPr>
                <a:picLocks noChangeAspect="1" noChangeArrowheads="1"/>
              </p:cNvPicPr>
              <p:nvPr/>
            </p:nvPicPr>
            <p:blipFill>
              <a:blip r:embed="rId785"/>
              <a:srcRect/>
              <a:stretch>
                <a:fillRect/>
              </a:stretch>
            </p:blipFill>
            <p:spPr bwMode="auto">
              <a:xfrm>
                <a:off x="2839" y="2752"/>
                <a:ext cx="443" cy="5"/>
              </a:xfrm>
              <a:prstGeom prst="rect">
                <a:avLst/>
              </a:prstGeom>
              <a:noFill/>
              <a:ln w="9525">
                <a:noFill/>
                <a:miter lim="800000"/>
                <a:headEnd/>
                <a:tailEnd/>
              </a:ln>
            </p:spPr>
          </p:pic>
          <p:sp>
            <p:nvSpPr>
              <p:cNvPr id="45834" name="Rectangle 1649"/>
              <p:cNvSpPr>
                <a:spLocks noChangeArrowheads="1"/>
              </p:cNvSpPr>
              <p:nvPr/>
            </p:nvSpPr>
            <p:spPr bwMode="auto">
              <a:xfrm>
                <a:off x="2839" y="2752"/>
                <a:ext cx="443" cy="5"/>
              </a:xfrm>
              <a:prstGeom prst="rect">
                <a:avLst/>
              </a:prstGeom>
              <a:solidFill>
                <a:srgbClr val="17B147"/>
              </a:solidFill>
              <a:ln w="9525">
                <a:noFill/>
                <a:miter lim="800000"/>
                <a:headEnd/>
                <a:tailEnd/>
              </a:ln>
            </p:spPr>
            <p:txBody>
              <a:bodyPr/>
              <a:lstStyle/>
              <a:p>
                <a:endParaRPr lang="en-GB"/>
              </a:p>
            </p:txBody>
          </p:sp>
          <p:sp>
            <p:nvSpPr>
              <p:cNvPr id="45835" name="Rectangle 1650"/>
              <p:cNvSpPr>
                <a:spLocks noChangeArrowheads="1"/>
              </p:cNvSpPr>
              <p:nvPr/>
            </p:nvSpPr>
            <p:spPr bwMode="auto">
              <a:xfrm>
                <a:off x="2839" y="2757"/>
                <a:ext cx="443" cy="6"/>
              </a:xfrm>
              <a:prstGeom prst="rect">
                <a:avLst/>
              </a:prstGeom>
              <a:solidFill>
                <a:srgbClr val="19B147"/>
              </a:solidFill>
              <a:ln w="9525">
                <a:noFill/>
                <a:miter lim="800000"/>
                <a:headEnd/>
                <a:tailEnd/>
              </a:ln>
            </p:spPr>
            <p:txBody>
              <a:bodyPr/>
              <a:lstStyle/>
              <a:p>
                <a:endParaRPr lang="en-GB"/>
              </a:p>
            </p:txBody>
          </p:sp>
          <p:pic>
            <p:nvPicPr>
              <p:cNvPr id="45836" name="Picture 1651"/>
              <p:cNvPicPr>
                <a:picLocks noChangeAspect="1" noChangeArrowheads="1"/>
              </p:cNvPicPr>
              <p:nvPr/>
            </p:nvPicPr>
            <p:blipFill>
              <a:blip r:embed="rId786"/>
              <a:srcRect/>
              <a:stretch>
                <a:fillRect/>
              </a:stretch>
            </p:blipFill>
            <p:spPr bwMode="auto">
              <a:xfrm>
                <a:off x="2839" y="2757"/>
                <a:ext cx="443" cy="6"/>
              </a:xfrm>
              <a:prstGeom prst="rect">
                <a:avLst/>
              </a:prstGeom>
              <a:noFill/>
              <a:ln w="9525">
                <a:noFill/>
                <a:miter lim="800000"/>
                <a:headEnd/>
                <a:tailEnd/>
              </a:ln>
            </p:spPr>
          </p:pic>
          <p:sp>
            <p:nvSpPr>
              <p:cNvPr id="45837" name="Rectangle 1652"/>
              <p:cNvSpPr>
                <a:spLocks noChangeArrowheads="1"/>
              </p:cNvSpPr>
              <p:nvPr/>
            </p:nvSpPr>
            <p:spPr bwMode="auto">
              <a:xfrm>
                <a:off x="2839" y="2757"/>
                <a:ext cx="443" cy="6"/>
              </a:xfrm>
              <a:prstGeom prst="rect">
                <a:avLst/>
              </a:prstGeom>
              <a:solidFill>
                <a:srgbClr val="19B147"/>
              </a:solidFill>
              <a:ln w="9525">
                <a:noFill/>
                <a:miter lim="800000"/>
                <a:headEnd/>
                <a:tailEnd/>
              </a:ln>
            </p:spPr>
            <p:txBody>
              <a:bodyPr/>
              <a:lstStyle/>
              <a:p>
                <a:endParaRPr lang="en-GB"/>
              </a:p>
            </p:txBody>
          </p:sp>
          <p:sp>
            <p:nvSpPr>
              <p:cNvPr id="45838" name="Rectangle 1653"/>
              <p:cNvSpPr>
                <a:spLocks noChangeArrowheads="1"/>
              </p:cNvSpPr>
              <p:nvPr/>
            </p:nvSpPr>
            <p:spPr bwMode="auto">
              <a:xfrm>
                <a:off x="2839" y="2763"/>
                <a:ext cx="443" cy="6"/>
              </a:xfrm>
              <a:prstGeom prst="rect">
                <a:avLst/>
              </a:prstGeom>
              <a:solidFill>
                <a:srgbClr val="1BB147"/>
              </a:solidFill>
              <a:ln w="9525">
                <a:noFill/>
                <a:miter lim="800000"/>
                <a:headEnd/>
                <a:tailEnd/>
              </a:ln>
            </p:spPr>
            <p:txBody>
              <a:bodyPr/>
              <a:lstStyle/>
              <a:p>
                <a:endParaRPr lang="en-GB"/>
              </a:p>
            </p:txBody>
          </p:sp>
          <p:pic>
            <p:nvPicPr>
              <p:cNvPr id="45839" name="Picture 1654"/>
              <p:cNvPicPr>
                <a:picLocks noChangeAspect="1" noChangeArrowheads="1"/>
              </p:cNvPicPr>
              <p:nvPr/>
            </p:nvPicPr>
            <p:blipFill>
              <a:blip r:embed="rId787"/>
              <a:srcRect/>
              <a:stretch>
                <a:fillRect/>
              </a:stretch>
            </p:blipFill>
            <p:spPr bwMode="auto">
              <a:xfrm>
                <a:off x="2839" y="2763"/>
                <a:ext cx="443" cy="6"/>
              </a:xfrm>
              <a:prstGeom prst="rect">
                <a:avLst/>
              </a:prstGeom>
              <a:noFill/>
              <a:ln w="9525">
                <a:noFill/>
                <a:miter lim="800000"/>
                <a:headEnd/>
                <a:tailEnd/>
              </a:ln>
            </p:spPr>
          </p:pic>
          <p:sp>
            <p:nvSpPr>
              <p:cNvPr id="45840" name="Rectangle 1655"/>
              <p:cNvSpPr>
                <a:spLocks noChangeArrowheads="1"/>
              </p:cNvSpPr>
              <p:nvPr/>
            </p:nvSpPr>
            <p:spPr bwMode="auto">
              <a:xfrm>
                <a:off x="2839" y="2763"/>
                <a:ext cx="443" cy="6"/>
              </a:xfrm>
              <a:prstGeom prst="rect">
                <a:avLst/>
              </a:prstGeom>
              <a:solidFill>
                <a:srgbClr val="1BB147"/>
              </a:solidFill>
              <a:ln w="9525">
                <a:noFill/>
                <a:miter lim="800000"/>
                <a:headEnd/>
                <a:tailEnd/>
              </a:ln>
            </p:spPr>
            <p:txBody>
              <a:bodyPr/>
              <a:lstStyle/>
              <a:p>
                <a:endParaRPr lang="en-GB"/>
              </a:p>
            </p:txBody>
          </p:sp>
          <p:sp>
            <p:nvSpPr>
              <p:cNvPr id="45841" name="Rectangle 1656"/>
              <p:cNvSpPr>
                <a:spLocks noChangeArrowheads="1"/>
              </p:cNvSpPr>
              <p:nvPr/>
            </p:nvSpPr>
            <p:spPr bwMode="auto">
              <a:xfrm>
                <a:off x="2839" y="2769"/>
                <a:ext cx="443" cy="6"/>
              </a:xfrm>
              <a:prstGeom prst="rect">
                <a:avLst/>
              </a:prstGeom>
              <a:solidFill>
                <a:srgbClr val="1DB145"/>
              </a:solidFill>
              <a:ln w="9525">
                <a:noFill/>
                <a:miter lim="800000"/>
                <a:headEnd/>
                <a:tailEnd/>
              </a:ln>
            </p:spPr>
            <p:txBody>
              <a:bodyPr/>
              <a:lstStyle/>
              <a:p>
                <a:endParaRPr lang="en-GB"/>
              </a:p>
            </p:txBody>
          </p:sp>
          <p:pic>
            <p:nvPicPr>
              <p:cNvPr id="45842" name="Picture 1657"/>
              <p:cNvPicPr>
                <a:picLocks noChangeAspect="1" noChangeArrowheads="1"/>
              </p:cNvPicPr>
              <p:nvPr/>
            </p:nvPicPr>
            <p:blipFill>
              <a:blip r:embed="rId788"/>
              <a:srcRect/>
              <a:stretch>
                <a:fillRect/>
              </a:stretch>
            </p:blipFill>
            <p:spPr bwMode="auto">
              <a:xfrm>
                <a:off x="2839" y="2769"/>
                <a:ext cx="443" cy="6"/>
              </a:xfrm>
              <a:prstGeom prst="rect">
                <a:avLst/>
              </a:prstGeom>
              <a:noFill/>
              <a:ln w="9525">
                <a:noFill/>
                <a:miter lim="800000"/>
                <a:headEnd/>
                <a:tailEnd/>
              </a:ln>
            </p:spPr>
          </p:pic>
          <p:sp>
            <p:nvSpPr>
              <p:cNvPr id="45843" name="Rectangle 1658"/>
              <p:cNvSpPr>
                <a:spLocks noChangeArrowheads="1"/>
              </p:cNvSpPr>
              <p:nvPr/>
            </p:nvSpPr>
            <p:spPr bwMode="auto">
              <a:xfrm>
                <a:off x="2839" y="2769"/>
                <a:ext cx="443" cy="6"/>
              </a:xfrm>
              <a:prstGeom prst="rect">
                <a:avLst/>
              </a:prstGeom>
              <a:solidFill>
                <a:srgbClr val="1DB145"/>
              </a:solidFill>
              <a:ln w="9525">
                <a:noFill/>
                <a:miter lim="800000"/>
                <a:headEnd/>
                <a:tailEnd/>
              </a:ln>
            </p:spPr>
            <p:txBody>
              <a:bodyPr/>
              <a:lstStyle/>
              <a:p>
                <a:endParaRPr lang="en-GB"/>
              </a:p>
            </p:txBody>
          </p:sp>
          <p:sp>
            <p:nvSpPr>
              <p:cNvPr id="45844" name="Rectangle 1659"/>
              <p:cNvSpPr>
                <a:spLocks noChangeArrowheads="1"/>
              </p:cNvSpPr>
              <p:nvPr/>
            </p:nvSpPr>
            <p:spPr bwMode="auto">
              <a:xfrm>
                <a:off x="2839" y="2775"/>
                <a:ext cx="443" cy="5"/>
              </a:xfrm>
              <a:prstGeom prst="rect">
                <a:avLst/>
              </a:prstGeom>
              <a:solidFill>
                <a:srgbClr val="1FB145"/>
              </a:solidFill>
              <a:ln w="9525">
                <a:noFill/>
                <a:miter lim="800000"/>
                <a:headEnd/>
                <a:tailEnd/>
              </a:ln>
            </p:spPr>
            <p:txBody>
              <a:bodyPr/>
              <a:lstStyle/>
              <a:p>
                <a:endParaRPr lang="en-GB"/>
              </a:p>
            </p:txBody>
          </p:sp>
          <p:pic>
            <p:nvPicPr>
              <p:cNvPr id="45845" name="Picture 1660"/>
              <p:cNvPicPr>
                <a:picLocks noChangeAspect="1" noChangeArrowheads="1"/>
              </p:cNvPicPr>
              <p:nvPr/>
            </p:nvPicPr>
            <p:blipFill>
              <a:blip r:embed="rId789"/>
              <a:srcRect/>
              <a:stretch>
                <a:fillRect/>
              </a:stretch>
            </p:blipFill>
            <p:spPr bwMode="auto">
              <a:xfrm>
                <a:off x="2839" y="2775"/>
                <a:ext cx="443" cy="5"/>
              </a:xfrm>
              <a:prstGeom prst="rect">
                <a:avLst/>
              </a:prstGeom>
              <a:noFill/>
              <a:ln w="9525">
                <a:noFill/>
                <a:miter lim="800000"/>
                <a:headEnd/>
                <a:tailEnd/>
              </a:ln>
            </p:spPr>
          </p:pic>
          <p:sp>
            <p:nvSpPr>
              <p:cNvPr id="45846" name="Rectangle 1661"/>
              <p:cNvSpPr>
                <a:spLocks noChangeArrowheads="1"/>
              </p:cNvSpPr>
              <p:nvPr/>
            </p:nvSpPr>
            <p:spPr bwMode="auto">
              <a:xfrm>
                <a:off x="2839" y="2775"/>
                <a:ext cx="443" cy="5"/>
              </a:xfrm>
              <a:prstGeom prst="rect">
                <a:avLst/>
              </a:prstGeom>
              <a:solidFill>
                <a:srgbClr val="1FB145"/>
              </a:solidFill>
              <a:ln w="9525">
                <a:noFill/>
                <a:miter lim="800000"/>
                <a:headEnd/>
                <a:tailEnd/>
              </a:ln>
            </p:spPr>
            <p:txBody>
              <a:bodyPr/>
              <a:lstStyle/>
              <a:p>
                <a:endParaRPr lang="en-GB"/>
              </a:p>
            </p:txBody>
          </p:sp>
          <p:sp>
            <p:nvSpPr>
              <p:cNvPr id="45847" name="Rectangle 1662"/>
              <p:cNvSpPr>
                <a:spLocks noChangeArrowheads="1"/>
              </p:cNvSpPr>
              <p:nvPr/>
            </p:nvSpPr>
            <p:spPr bwMode="auto">
              <a:xfrm>
                <a:off x="2839" y="2780"/>
                <a:ext cx="443" cy="6"/>
              </a:xfrm>
              <a:prstGeom prst="rect">
                <a:avLst/>
              </a:prstGeom>
              <a:solidFill>
                <a:srgbClr val="21B145"/>
              </a:solidFill>
              <a:ln w="9525">
                <a:noFill/>
                <a:miter lim="800000"/>
                <a:headEnd/>
                <a:tailEnd/>
              </a:ln>
            </p:spPr>
            <p:txBody>
              <a:bodyPr/>
              <a:lstStyle/>
              <a:p>
                <a:endParaRPr lang="en-GB"/>
              </a:p>
            </p:txBody>
          </p:sp>
          <p:pic>
            <p:nvPicPr>
              <p:cNvPr id="45848" name="Picture 1663"/>
              <p:cNvPicPr>
                <a:picLocks noChangeAspect="1" noChangeArrowheads="1"/>
              </p:cNvPicPr>
              <p:nvPr/>
            </p:nvPicPr>
            <p:blipFill>
              <a:blip r:embed="rId790"/>
              <a:srcRect/>
              <a:stretch>
                <a:fillRect/>
              </a:stretch>
            </p:blipFill>
            <p:spPr bwMode="auto">
              <a:xfrm>
                <a:off x="2839" y="2780"/>
                <a:ext cx="443" cy="6"/>
              </a:xfrm>
              <a:prstGeom prst="rect">
                <a:avLst/>
              </a:prstGeom>
              <a:noFill/>
              <a:ln w="9525">
                <a:noFill/>
                <a:miter lim="800000"/>
                <a:headEnd/>
                <a:tailEnd/>
              </a:ln>
            </p:spPr>
          </p:pic>
          <p:sp>
            <p:nvSpPr>
              <p:cNvPr id="45849" name="Rectangle 1664"/>
              <p:cNvSpPr>
                <a:spLocks noChangeArrowheads="1"/>
              </p:cNvSpPr>
              <p:nvPr/>
            </p:nvSpPr>
            <p:spPr bwMode="auto">
              <a:xfrm>
                <a:off x="2839" y="2780"/>
                <a:ext cx="443" cy="6"/>
              </a:xfrm>
              <a:prstGeom prst="rect">
                <a:avLst/>
              </a:prstGeom>
              <a:solidFill>
                <a:srgbClr val="21B145"/>
              </a:solidFill>
              <a:ln w="9525">
                <a:noFill/>
                <a:miter lim="800000"/>
                <a:headEnd/>
                <a:tailEnd/>
              </a:ln>
            </p:spPr>
            <p:txBody>
              <a:bodyPr/>
              <a:lstStyle/>
              <a:p>
                <a:endParaRPr lang="en-GB"/>
              </a:p>
            </p:txBody>
          </p:sp>
          <p:sp>
            <p:nvSpPr>
              <p:cNvPr id="45850" name="Rectangle 1665"/>
              <p:cNvSpPr>
                <a:spLocks noChangeArrowheads="1"/>
              </p:cNvSpPr>
              <p:nvPr/>
            </p:nvSpPr>
            <p:spPr bwMode="auto">
              <a:xfrm>
                <a:off x="2839" y="2786"/>
                <a:ext cx="443" cy="1"/>
              </a:xfrm>
              <a:prstGeom prst="rect">
                <a:avLst/>
              </a:prstGeom>
              <a:solidFill>
                <a:srgbClr val="23B145"/>
              </a:solidFill>
              <a:ln w="9525">
                <a:noFill/>
                <a:miter lim="800000"/>
                <a:headEnd/>
                <a:tailEnd/>
              </a:ln>
            </p:spPr>
            <p:txBody>
              <a:bodyPr/>
              <a:lstStyle/>
              <a:p>
                <a:endParaRPr lang="en-GB"/>
              </a:p>
            </p:txBody>
          </p:sp>
          <p:pic>
            <p:nvPicPr>
              <p:cNvPr id="45851" name="Picture 1666"/>
              <p:cNvPicPr>
                <a:picLocks noChangeAspect="1" noChangeArrowheads="1"/>
              </p:cNvPicPr>
              <p:nvPr/>
            </p:nvPicPr>
            <p:blipFill>
              <a:blip r:embed="rId791"/>
              <a:srcRect/>
              <a:stretch>
                <a:fillRect/>
              </a:stretch>
            </p:blipFill>
            <p:spPr bwMode="auto">
              <a:xfrm>
                <a:off x="2839" y="2786"/>
                <a:ext cx="443" cy="1"/>
              </a:xfrm>
              <a:prstGeom prst="rect">
                <a:avLst/>
              </a:prstGeom>
              <a:noFill/>
              <a:ln w="9525">
                <a:noFill/>
                <a:miter lim="800000"/>
                <a:headEnd/>
                <a:tailEnd/>
              </a:ln>
            </p:spPr>
          </p:pic>
          <p:sp>
            <p:nvSpPr>
              <p:cNvPr id="45852" name="Rectangle 1667"/>
              <p:cNvSpPr>
                <a:spLocks noChangeArrowheads="1"/>
              </p:cNvSpPr>
              <p:nvPr/>
            </p:nvSpPr>
            <p:spPr bwMode="auto">
              <a:xfrm>
                <a:off x="2839" y="2786"/>
                <a:ext cx="443" cy="1"/>
              </a:xfrm>
              <a:prstGeom prst="rect">
                <a:avLst/>
              </a:prstGeom>
              <a:solidFill>
                <a:srgbClr val="23B145"/>
              </a:solidFill>
              <a:ln w="9525">
                <a:noFill/>
                <a:miter lim="800000"/>
                <a:headEnd/>
                <a:tailEnd/>
              </a:ln>
            </p:spPr>
            <p:txBody>
              <a:bodyPr/>
              <a:lstStyle/>
              <a:p>
                <a:endParaRPr lang="en-GB"/>
              </a:p>
            </p:txBody>
          </p:sp>
          <p:sp>
            <p:nvSpPr>
              <p:cNvPr id="45853" name="Rectangle 1668"/>
              <p:cNvSpPr>
                <a:spLocks noChangeArrowheads="1"/>
              </p:cNvSpPr>
              <p:nvPr/>
            </p:nvSpPr>
            <p:spPr bwMode="auto">
              <a:xfrm>
                <a:off x="2839" y="2787"/>
                <a:ext cx="443" cy="5"/>
              </a:xfrm>
              <a:prstGeom prst="rect">
                <a:avLst/>
              </a:prstGeom>
              <a:solidFill>
                <a:srgbClr val="23B143"/>
              </a:solidFill>
              <a:ln w="9525">
                <a:noFill/>
                <a:miter lim="800000"/>
                <a:headEnd/>
                <a:tailEnd/>
              </a:ln>
            </p:spPr>
            <p:txBody>
              <a:bodyPr/>
              <a:lstStyle/>
              <a:p>
                <a:endParaRPr lang="en-GB"/>
              </a:p>
            </p:txBody>
          </p:sp>
          <p:pic>
            <p:nvPicPr>
              <p:cNvPr id="45854" name="Picture 1669"/>
              <p:cNvPicPr>
                <a:picLocks noChangeAspect="1" noChangeArrowheads="1"/>
              </p:cNvPicPr>
              <p:nvPr/>
            </p:nvPicPr>
            <p:blipFill>
              <a:blip r:embed="rId792"/>
              <a:srcRect/>
              <a:stretch>
                <a:fillRect/>
              </a:stretch>
            </p:blipFill>
            <p:spPr bwMode="auto">
              <a:xfrm>
                <a:off x="2839" y="2787"/>
                <a:ext cx="443" cy="5"/>
              </a:xfrm>
              <a:prstGeom prst="rect">
                <a:avLst/>
              </a:prstGeom>
              <a:noFill/>
              <a:ln w="9525">
                <a:noFill/>
                <a:miter lim="800000"/>
                <a:headEnd/>
                <a:tailEnd/>
              </a:ln>
            </p:spPr>
          </p:pic>
          <p:sp>
            <p:nvSpPr>
              <p:cNvPr id="45855" name="Rectangle 1670"/>
              <p:cNvSpPr>
                <a:spLocks noChangeArrowheads="1"/>
              </p:cNvSpPr>
              <p:nvPr/>
            </p:nvSpPr>
            <p:spPr bwMode="auto">
              <a:xfrm>
                <a:off x="2839" y="2787"/>
                <a:ext cx="443" cy="5"/>
              </a:xfrm>
              <a:prstGeom prst="rect">
                <a:avLst/>
              </a:prstGeom>
              <a:solidFill>
                <a:srgbClr val="23B143"/>
              </a:solidFill>
              <a:ln w="9525">
                <a:noFill/>
                <a:miter lim="800000"/>
                <a:headEnd/>
                <a:tailEnd/>
              </a:ln>
            </p:spPr>
            <p:txBody>
              <a:bodyPr/>
              <a:lstStyle/>
              <a:p>
                <a:endParaRPr lang="en-GB"/>
              </a:p>
            </p:txBody>
          </p:sp>
          <p:sp>
            <p:nvSpPr>
              <p:cNvPr id="45856" name="Rectangle 1671"/>
              <p:cNvSpPr>
                <a:spLocks noChangeArrowheads="1"/>
              </p:cNvSpPr>
              <p:nvPr/>
            </p:nvSpPr>
            <p:spPr bwMode="auto">
              <a:xfrm>
                <a:off x="2839" y="2792"/>
                <a:ext cx="443" cy="6"/>
              </a:xfrm>
              <a:prstGeom prst="rect">
                <a:avLst/>
              </a:prstGeom>
              <a:solidFill>
                <a:srgbClr val="25B143"/>
              </a:solidFill>
              <a:ln w="9525">
                <a:noFill/>
                <a:miter lim="800000"/>
                <a:headEnd/>
                <a:tailEnd/>
              </a:ln>
            </p:spPr>
            <p:txBody>
              <a:bodyPr/>
              <a:lstStyle/>
              <a:p>
                <a:endParaRPr lang="en-GB"/>
              </a:p>
            </p:txBody>
          </p:sp>
          <p:pic>
            <p:nvPicPr>
              <p:cNvPr id="45857" name="Picture 1672"/>
              <p:cNvPicPr>
                <a:picLocks noChangeAspect="1" noChangeArrowheads="1"/>
              </p:cNvPicPr>
              <p:nvPr/>
            </p:nvPicPr>
            <p:blipFill>
              <a:blip r:embed="rId793"/>
              <a:srcRect/>
              <a:stretch>
                <a:fillRect/>
              </a:stretch>
            </p:blipFill>
            <p:spPr bwMode="auto">
              <a:xfrm>
                <a:off x="2839" y="2792"/>
                <a:ext cx="443" cy="6"/>
              </a:xfrm>
              <a:prstGeom prst="rect">
                <a:avLst/>
              </a:prstGeom>
              <a:noFill/>
              <a:ln w="9525">
                <a:noFill/>
                <a:miter lim="800000"/>
                <a:headEnd/>
                <a:tailEnd/>
              </a:ln>
            </p:spPr>
          </p:pic>
          <p:sp>
            <p:nvSpPr>
              <p:cNvPr id="45858" name="Rectangle 1673"/>
              <p:cNvSpPr>
                <a:spLocks noChangeArrowheads="1"/>
              </p:cNvSpPr>
              <p:nvPr/>
            </p:nvSpPr>
            <p:spPr bwMode="auto">
              <a:xfrm>
                <a:off x="2839" y="2792"/>
                <a:ext cx="443" cy="6"/>
              </a:xfrm>
              <a:prstGeom prst="rect">
                <a:avLst/>
              </a:prstGeom>
              <a:solidFill>
                <a:srgbClr val="25B143"/>
              </a:solidFill>
              <a:ln w="9525">
                <a:noFill/>
                <a:miter lim="800000"/>
                <a:headEnd/>
                <a:tailEnd/>
              </a:ln>
            </p:spPr>
            <p:txBody>
              <a:bodyPr/>
              <a:lstStyle/>
              <a:p>
                <a:endParaRPr lang="en-GB"/>
              </a:p>
            </p:txBody>
          </p:sp>
          <p:sp>
            <p:nvSpPr>
              <p:cNvPr id="45859" name="Rectangle 1674"/>
              <p:cNvSpPr>
                <a:spLocks noChangeArrowheads="1"/>
              </p:cNvSpPr>
              <p:nvPr/>
            </p:nvSpPr>
            <p:spPr bwMode="auto">
              <a:xfrm>
                <a:off x="2839" y="2798"/>
                <a:ext cx="443" cy="6"/>
              </a:xfrm>
              <a:prstGeom prst="rect">
                <a:avLst/>
              </a:prstGeom>
              <a:solidFill>
                <a:srgbClr val="27B143"/>
              </a:solidFill>
              <a:ln w="9525">
                <a:noFill/>
                <a:miter lim="800000"/>
                <a:headEnd/>
                <a:tailEnd/>
              </a:ln>
            </p:spPr>
            <p:txBody>
              <a:bodyPr/>
              <a:lstStyle/>
              <a:p>
                <a:endParaRPr lang="en-GB"/>
              </a:p>
            </p:txBody>
          </p:sp>
          <p:pic>
            <p:nvPicPr>
              <p:cNvPr id="45860" name="Picture 1675"/>
              <p:cNvPicPr>
                <a:picLocks noChangeAspect="1" noChangeArrowheads="1"/>
              </p:cNvPicPr>
              <p:nvPr/>
            </p:nvPicPr>
            <p:blipFill>
              <a:blip r:embed="rId794"/>
              <a:srcRect/>
              <a:stretch>
                <a:fillRect/>
              </a:stretch>
            </p:blipFill>
            <p:spPr bwMode="auto">
              <a:xfrm>
                <a:off x="2839" y="2798"/>
                <a:ext cx="443" cy="6"/>
              </a:xfrm>
              <a:prstGeom prst="rect">
                <a:avLst/>
              </a:prstGeom>
              <a:noFill/>
              <a:ln w="9525">
                <a:noFill/>
                <a:miter lim="800000"/>
                <a:headEnd/>
                <a:tailEnd/>
              </a:ln>
            </p:spPr>
          </p:pic>
          <p:sp>
            <p:nvSpPr>
              <p:cNvPr id="45861" name="Rectangle 1676"/>
              <p:cNvSpPr>
                <a:spLocks noChangeArrowheads="1"/>
              </p:cNvSpPr>
              <p:nvPr/>
            </p:nvSpPr>
            <p:spPr bwMode="auto">
              <a:xfrm>
                <a:off x="2839" y="2798"/>
                <a:ext cx="443" cy="6"/>
              </a:xfrm>
              <a:prstGeom prst="rect">
                <a:avLst/>
              </a:prstGeom>
              <a:solidFill>
                <a:srgbClr val="27B143"/>
              </a:solidFill>
              <a:ln w="9525">
                <a:noFill/>
                <a:miter lim="800000"/>
                <a:headEnd/>
                <a:tailEnd/>
              </a:ln>
            </p:spPr>
            <p:txBody>
              <a:bodyPr/>
              <a:lstStyle/>
              <a:p>
                <a:endParaRPr lang="en-GB"/>
              </a:p>
            </p:txBody>
          </p:sp>
          <p:sp>
            <p:nvSpPr>
              <p:cNvPr id="45862" name="Rectangle 1677"/>
              <p:cNvSpPr>
                <a:spLocks noChangeArrowheads="1"/>
              </p:cNvSpPr>
              <p:nvPr/>
            </p:nvSpPr>
            <p:spPr bwMode="auto">
              <a:xfrm>
                <a:off x="2839" y="2804"/>
                <a:ext cx="443" cy="1"/>
              </a:xfrm>
              <a:prstGeom prst="rect">
                <a:avLst/>
              </a:prstGeom>
              <a:solidFill>
                <a:srgbClr val="29B143"/>
              </a:solidFill>
              <a:ln w="9525">
                <a:noFill/>
                <a:miter lim="800000"/>
                <a:headEnd/>
                <a:tailEnd/>
              </a:ln>
            </p:spPr>
            <p:txBody>
              <a:bodyPr/>
              <a:lstStyle/>
              <a:p>
                <a:endParaRPr lang="en-GB"/>
              </a:p>
            </p:txBody>
          </p:sp>
          <p:pic>
            <p:nvPicPr>
              <p:cNvPr id="45863" name="Picture 1678"/>
              <p:cNvPicPr>
                <a:picLocks noChangeAspect="1" noChangeArrowheads="1"/>
              </p:cNvPicPr>
              <p:nvPr/>
            </p:nvPicPr>
            <p:blipFill>
              <a:blip r:embed="rId795"/>
              <a:srcRect/>
              <a:stretch>
                <a:fillRect/>
              </a:stretch>
            </p:blipFill>
            <p:spPr bwMode="auto">
              <a:xfrm>
                <a:off x="2839" y="2804"/>
                <a:ext cx="443" cy="1"/>
              </a:xfrm>
              <a:prstGeom prst="rect">
                <a:avLst/>
              </a:prstGeom>
              <a:noFill/>
              <a:ln w="9525">
                <a:noFill/>
                <a:miter lim="800000"/>
                <a:headEnd/>
                <a:tailEnd/>
              </a:ln>
            </p:spPr>
          </p:pic>
          <p:sp>
            <p:nvSpPr>
              <p:cNvPr id="45864" name="Rectangle 1679"/>
              <p:cNvSpPr>
                <a:spLocks noChangeArrowheads="1"/>
              </p:cNvSpPr>
              <p:nvPr/>
            </p:nvSpPr>
            <p:spPr bwMode="auto">
              <a:xfrm>
                <a:off x="2839" y="2804"/>
                <a:ext cx="443" cy="1"/>
              </a:xfrm>
              <a:prstGeom prst="rect">
                <a:avLst/>
              </a:prstGeom>
              <a:solidFill>
                <a:srgbClr val="29B143"/>
              </a:solidFill>
              <a:ln w="9525">
                <a:noFill/>
                <a:miter lim="800000"/>
                <a:headEnd/>
                <a:tailEnd/>
              </a:ln>
            </p:spPr>
            <p:txBody>
              <a:bodyPr/>
              <a:lstStyle/>
              <a:p>
                <a:endParaRPr lang="en-GB"/>
              </a:p>
            </p:txBody>
          </p:sp>
          <p:sp>
            <p:nvSpPr>
              <p:cNvPr id="45865" name="Rectangle 1680"/>
              <p:cNvSpPr>
                <a:spLocks noChangeArrowheads="1"/>
              </p:cNvSpPr>
              <p:nvPr/>
            </p:nvSpPr>
            <p:spPr bwMode="auto">
              <a:xfrm>
                <a:off x="2839" y="2805"/>
                <a:ext cx="443" cy="5"/>
              </a:xfrm>
              <a:prstGeom prst="rect">
                <a:avLst/>
              </a:prstGeom>
              <a:solidFill>
                <a:srgbClr val="29B141"/>
              </a:solidFill>
              <a:ln w="9525">
                <a:noFill/>
                <a:miter lim="800000"/>
                <a:headEnd/>
                <a:tailEnd/>
              </a:ln>
            </p:spPr>
            <p:txBody>
              <a:bodyPr/>
              <a:lstStyle/>
              <a:p>
                <a:endParaRPr lang="en-GB"/>
              </a:p>
            </p:txBody>
          </p:sp>
          <p:pic>
            <p:nvPicPr>
              <p:cNvPr id="45866" name="Picture 1681"/>
              <p:cNvPicPr>
                <a:picLocks noChangeAspect="1" noChangeArrowheads="1"/>
              </p:cNvPicPr>
              <p:nvPr/>
            </p:nvPicPr>
            <p:blipFill>
              <a:blip r:embed="rId796"/>
              <a:srcRect/>
              <a:stretch>
                <a:fillRect/>
              </a:stretch>
            </p:blipFill>
            <p:spPr bwMode="auto">
              <a:xfrm>
                <a:off x="2839" y="2805"/>
                <a:ext cx="443" cy="5"/>
              </a:xfrm>
              <a:prstGeom prst="rect">
                <a:avLst/>
              </a:prstGeom>
              <a:noFill/>
              <a:ln w="9525">
                <a:noFill/>
                <a:miter lim="800000"/>
                <a:headEnd/>
                <a:tailEnd/>
              </a:ln>
            </p:spPr>
          </p:pic>
          <p:sp>
            <p:nvSpPr>
              <p:cNvPr id="45867" name="Rectangle 1682"/>
              <p:cNvSpPr>
                <a:spLocks noChangeArrowheads="1"/>
              </p:cNvSpPr>
              <p:nvPr/>
            </p:nvSpPr>
            <p:spPr bwMode="auto">
              <a:xfrm>
                <a:off x="2839" y="2805"/>
                <a:ext cx="443" cy="5"/>
              </a:xfrm>
              <a:prstGeom prst="rect">
                <a:avLst/>
              </a:prstGeom>
              <a:solidFill>
                <a:srgbClr val="29B141"/>
              </a:solidFill>
              <a:ln w="9525">
                <a:noFill/>
                <a:miter lim="800000"/>
                <a:headEnd/>
                <a:tailEnd/>
              </a:ln>
            </p:spPr>
            <p:txBody>
              <a:bodyPr/>
              <a:lstStyle/>
              <a:p>
                <a:endParaRPr lang="en-GB"/>
              </a:p>
            </p:txBody>
          </p:sp>
          <p:sp>
            <p:nvSpPr>
              <p:cNvPr id="45868" name="Rectangle 1683"/>
              <p:cNvSpPr>
                <a:spLocks noChangeArrowheads="1"/>
              </p:cNvSpPr>
              <p:nvPr/>
            </p:nvSpPr>
            <p:spPr bwMode="auto">
              <a:xfrm>
                <a:off x="2839" y="2810"/>
                <a:ext cx="443" cy="6"/>
              </a:xfrm>
              <a:prstGeom prst="rect">
                <a:avLst/>
              </a:prstGeom>
              <a:solidFill>
                <a:srgbClr val="2BB141"/>
              </a:solidFill>
              <a:ln w="9525">
                <a:noFill/>
                <a:miter lim="800000"/>
                <a:headEnd/>
                <a:tailEnd/>
              </a:ln>
            </p:spPr>
            <p:txBody>
              <a:bodyPr/>
              <a:lstStyle/>
              <a:p>
                <a:endParaRPr lang="en-GB"/>
              </a:p>
            </p:txBody>
          </p:sp>
          <p:pic>
            <p:nvPicPr>
              <p:cNvPr id="45869" name="Picture 1684"/>
              <p:cNvPicPr>
                <a:picLocks noChangeAspect="1" noChangeArrowheads="1"/>
              </p:cNvPicPr>
              <p:nvPr/>
            </p:nvPicPr>
            <p:blipFill>
              <a:blip r:embed="rId797"/>
              <a:srcRect/>
              <a:stretch>
                <a:fillRect/>
              </a:stretch>
            </p:blipFill>
            <p:spPr bwMode="auto">
              <a:xfrm>
                <a:off x="2839" y="2810"/>
                <a:ext cx="443" cy="6"/>
              </a:xfrm>
              <a:prstGeom prst="rect">
                <a:avLst/>
              </a:prstGeom>
              <a:noFill/>
              <a:ln w="9525">
                <a:noFill/>
                <a:miter lim="800000"/>
                <a:headEnd/>
                <a:tailEnd/>
              </a:ln>
            </p:spPr>
          </p:pic>
          <p:sp>
            <p:nvSpPr>
              <p:cNvPr id="45870" name="Rectangle 1685"/>
              <p:cNvSpPr>
                <a:spLocks noChangeArrowheads="1"/>
              </p:cNvSpPr>
              <p:nvPr/>
            </p:nvSpPr>
            <p:spPr bwMode="auto">
              <a:xfrm>
                <a:off x="2839" y="2810"/>
                <a:ext cx="443" cy="6"/>
              </a:xfrm>
              <a:prstGeom prst="rect">
                <a:avLst/>
              </a:prstGeom>
              <a:solidFill>
                <a:srgbClr val="2BB141"/>
              </a:solidFill>
              <a:ln w="9525">
                <a:noFill/>
                <a:miter lim="800000"/>
                <a:headEnd/>
                <a:tailEnd/>
              </a:ln>
            </p:spPr>
            <p:txBody>
              <a:bodyPr/>
              <a:lstStyle/>
              <a:p>
                <a:endParaRPr lang="en-GB"/>
              </a:p>
            </p:txBody>
          </p:sp>
          <p:sp>
            <p:nvSpPr>
              <p:cNvPr id="45871" name="Rectangle 1686"/>
              <p:cNvSpPr>
                <a:spLocks noChangeArrowheads="1"/>
              </p:cNvSpPr>
              <p:nvPr/>
            </p:nvSpPr>
            <p:spPr bwMode="auto">
              <a:xfrm>
                <a:off x="2839" y="2816"/>
                <a:ext cx="443" cy="6"/>
              </a:xfrm>
              <a:prstGeom prst="rect">
                <a:avLst/>
              </a:prstGeom>
              <a:solidFill>
                <a:srgbClr val="2DB141"/>
              </a:solidFill>
              <a:ln w="9525">
                <a:noFill/>
                <a:miter lim="800000"/>
                <a:headEnd/>
                <a:tailEnd/>
              </a:ln>
            </p:spPr>
            <p:txBody>
              <a:bodyPr/>
              <a:lstStyle/>
              <a:p>
                <a:endParaRPr lang="en-GB"/>
              </a:p>
            </p:txBody>
          </p:sp>
          <p:pic>
            <p:nvPicPr>
              <p:cNvPr id="45872" name="Picture 1687"/>
              <p:cNvPicPr>
                <a:picLocks noChangeAspect="1" noChangeArrowheads="1"/>
              </p:cNvPicPr>
              <p:nvPr/>
            </p:nvPicPr>
            <p:blipFill>
              <a:blip r:embed="rId798"/>
              <a:srcRect/>
              <a:stretch>
                <a:fillRect/>
              </a:stretch>
            </p:blipFill>
            <p:spPr bwMode="auto">
              <a:xfrm>
                <a:off x="2839" y="2816"/>
                <a:ext cx="443" cy="6"/>
              </a:xfrm>
              <a:prstGeom prst="rect">
                <a:avLst/>
              </a:prstGeom>
              <a:noFill/>
              <a:ln w="9525">
                <a:noFill/>
                <a:miter lim="800000"/>
                <a:headEnd/>
                <a:tailEnd/>
              </a:ln>
            </p:spPr>
          </p:pic>
          <p:sp>
            <p:nvSpPr>
              <p:cNvPr id="45873" name="Rectangle 1688"/>
              <p:cNvSpPr>
                <a:spLocks noChangeArrowheads="1"/>
              </p:cNvSpPr>
              <p:nvPr/>
            </p:nvSpPr>
            <p:spPr bwMode="auto">
              <a:xfrm>
                <a:off x="2839" y="2816"/>
                <a:ext cx="443" cy="6"/>
              </a:xfrm>
              <a:prstGeom prst="rect">
                <a:avLst/>
              </a:prstGeom>
              <a:solidFill>
                <a:srgbClr val="2DB141"/>
              </a:solidFill>
              <a:ln w="9525">
                <a:noFill/>
                <a:miter lim="800000"/>
                <a:headEnd/>
                <a:tailEnd/>
              </a:ln>
            </p:spPr>
            <p:txBody>
              <a:bodyPr/>
              <a:lstStyle/>
              <a:p>
                <a:endParaRPr lang="en-GB"/>
              </a:p>
            </p:txBody>
          </p:sp>
          <p:sp>
            <p:nvSpPr>
              <p:cNvPr id="45874" name="Rectangle 1689"/>
              <p:cNvSpPr>
                <a:spLocks noChangeArrowheads="1"/>
              </p:cNvSpPr>
              <p:nvPr/>
            </p:nvSpPr>
            <p:spPr bwMode="auto">
              <a:xfrm>
                <a:off x="2839" y="2822"/>
                <a:ext cx="443" cy="2"/>
              </a:xfrm>
              <a:prstGeom prst="rect">
                <a:avLst/>
              </a:prstGeom>
              <a:solidFill>
                <a:srgbClr val="2FB141"/>
              </a:solidFill>
              <a:ln w="9525">
                <a:noFill/>
                <a:miter lim="800000"/>
                <a:headEnd/>
                <a:tailEnd/>
              </a:ln>
            </p:spPr>
            <p:txBody>
              <a:bodyPr/>
              <a:lstStyle/>
              <a:p>
                <a:endParaRPr lang="en-GB"/>
              </a:p>
            </p:txBody>
          </p:sp>
          <p:pic>
            <p:nvPicPr>
              <p:cNvPr id="45875" name="Picture 1690"/>
              <p:cNvPicPr>
                <a:picLocks noChangeAspect="1" noChangeArrowheads="1"/>
              </p:cNvPicPr>
              <p:nvPr/>
            </p:nvPicPr>
            <p:blipFill>
              <a:blip r:embed="rId799"/>
              <a:srcRect/>
              <a:stretch>
                <a:fillRect/>
              </a:stretch>
            </p:blipFill>
            <p:spPr bwMode="auto">
              <a:xfrm>
                <a:off x="2839" y="2822"/>
                <a:ext cx="443" cy="2"/>
              </a:xfrm>
              <a:prstGeom prst="rect">
                <a:avLst/>
              </a:prstGeom>
              <a:noFill/>
              <a:ln w="9525">
                <a:noFill/>
                <a:miter lim="800000"/>
                <a:headEnd/>
                <a:tailEnd/>
              </a:ln>
            </p:spPr>
          </p:pic>
          <p:sp>
            <p:nvSpPr>
              <p:cNvPr id="45876" name="Rectangle 1691"/>
              <p:cNvSpPr>
                <a:spLocks noChangeArrowheads="1"/>
              </p:cNvSpPr>
              <p:nvPr/>
            </p:nvSpPr>
            <p:spPr bwMode="auto">
              <a:xfrm>
                <a:off x="2839" y="2822"/>
                <a:ext cx="443" cy="2"/>
              </a:xfrm>
              <a:prstGeom prst="rect">
                <a:avLst/>
              </a:prstGeom>
              <a:solidFill>
                <a:srgbClr val="2FB141"/>
              </a:solidFill>
              <a:ln w="9525">
                <a:noFill/>
                <a:miter lim="800000"/>
                <a:headEnd/>
                <a:tailEnd/>
              </a:ln>
            </p:spPr>
            <p:txBody>
              <a:bodyPr/>
              <a:lstStyle/>
              <a:p>
                <a:endParaRPr lang="en-GB"/>
              </a:p>
            </p:txBody>
          </p:sp>
          <p:sp>
            <p:nvSpPr>
              <p:cNvPr id="45877" name="Rectangle 1692"/>
              <p:cNvSpPr>
                <a:spLocks noChangeArrowheads="1"/>
              </p:cNvSpPr>
              <p:nvPr/>
            </p:nvSpPr>
            <p:spPr bwMode="auto">
              <a:xfrm>
                <a:off x="2839" y="2824"/>
                <a:ext cx="443" cy="3"/>
              </a:xfrm>
              <a:prstGeom prst="rect">
                <a:avLst/>
              </a:prstGeom>
              <a:solidFill>
                <a:srgbClr val="2FB33F"/>
              </a:solidFill>
              <a:ln w="9525">
                <a:noFill/>
                <a:miter lim="800000"/>
                <a:headEnd/>
                <a:tailEnd/>
              </a:ln>
            </p:spPr>
            <p:txBody>
              <a:bodyPr/>
              <a:lstStyle/>
              <a:p>
                <a:endParaRPr lang="en-GB"/>
              </a:p>
            </p:txBody>
          </p:sp>
          <p:pic>
            <p:nvPicPr>
              <p:cNvPr id="45878" name="Picture 1693"/>
              <p:cNvPicPr>
                <a:picLocks noChangeAspect="1" noChangeArrowheads="1"/>
              </p:cNvPicPr>
              <p:nvPr/>
            </p:nvPicPr>
            <p:blipFill>
              <a:blip r:embed="rId800"/>
              <a:srcRect/>
              <a:stretch>
                <a:fillRect/>
              </a:stretch>
            </p:blipFill>
            <p:spPr bwMode="auto">
              <a:xfrm>
                <a:off x="2839" y="2824"/>
                <a:ext cx="443" cy="3"/>
              </a:xfrm>
              <a:prstGeom prst="rect">
                <a:avLst/>
              </a:prstGeom>
              <a:noFill/>
              <a:ln w="9525">
                <a:noFill/>
                <a:miter lim="800000"/>
                <a:headEnd/>
                <a:tailEnd/>
              </a:ln>
            </p:spPr>
          </p:pic>
          <p:sp>
            <p:nvSpPr>
              <p:cNvPr id="45879" name="Rectangle 1694"/>
              <p:cNvSpPr>
                <a:spLocks noChangeArrowheads="1"/>
              </p:cNvSpPr>
              <p:nvPr/>
            </p:nvSpPr>
            <p:spPr bwMode="auto">
              <a:xfrm>
                <a:off x="2839" y="2824"/>
                <a:ext cx="443" cy="3"/>
              </a:xfrm>
              <a:prstGeom prst="rect">
                <a:avLst/>
              </a:prstGeom>
              <a:solidFill>
                <a:srgbClr val="2FB33F"/>
              </a:solidFill>
              <a:ln w="9525">
                <a:noFill/>
                <a:miter lim="800000"/>
                <a:headEnd/>
                <a:tailEnd/>
              </a:ln>
            </p:spPr>
            <p:txBody>
              <a:bodyPr/>
              <a:lstStyle/>
              <a:p>
                <a:endParaRPr lang="en-GB"/>
              </a:p>
            </p:txBody>
          </p:sp>
          <p:sp>
            <p:nvSpPr>
              <p:cNvPr id="45880" name="Rectangle 1695"/>
              <p:cNvSpPr>
                <a:spLocks noChangeArrowheads="1"/>
              </p:cNvSpPr>
              <p:nvPr/>
            </p:nvSpPr>
            <p:spPr bwMode="auto">
              <a:xfrm>
                <a:off x="2839" y="2827"/>
                <a:ext cx="443" cy="6"/>
              </a:xfrm>
              <a:prstGeom prst="rect">
                <a:avLst/>
              </a:prstGeom>
              <a:solidFill>
                <a:srgbClr val="31B33F"/>
              </a:solidFill>
              <a:ln w="9525">
                <a:noFill/>
                <a:miter lim="800000"/>
                <a:headEnd/>
                <a:tailEnd/>
              </a:ln>
            </p:spPr>
            <p:txBody>
              <a:bodyPr/>
              <a:lstStyle/>
              <a:p>
                <a:endParaRPr lang="en-GB"/>
              </a:p>
            </p:txBody>
          </p:sp>
          <p:pic>
            <p:nvPicPr>
              <p:cNvPr id="45881" name="Picture 1696"/>
              <p:cNvPicPr>
                <a:picLocks noChangeAspect="1" noChangeArrowheads="1"/>
              </p:cNvPicPr>
              <p:nvPr/>
            </p:nvPicPr>
            <p:blipFill>
              <a:blip r:embed="rId801"/>
              <a:srcRect/>
              <a:stretch>
                <a:fillRect/>
              </a:stretch>
            </p:blipFill>
            <p:spPr bwMode="auto">
              <a:xfrm>
                <a:off x="2839" y="2827"/>
                <a:ext cx="443" cy="6"/>
              </a:xfrm>
              <a:prstGeom prst="rect">
                <a:avLst/>
              </a:prstGeom>
              <a:noFill/>
              <a:ln w="9525">
                <a:noFill/>
                <a:miter lim="800000"/>
                <a:headEnd/>
                <a:tailEnd/>
              </a:ln>
            </p:spPr>
          </p:pic>
          <p:sp>
            <p:nvSpPr>
              <p:cNvPr id="45882" name="Rectangle 1697"/>
              <p:cNvSpPr>
                <a:spLocks noChangeArrowheads="1"/>
              </p:cNvSpPr>
              <p:nvPr/>
            </p:nvSpPr>
            <p:spPr bwMode="auto">
              <a:xfrm>
                <a:off x="2839" y="2827"/>
                <a:ext cx="443" cy="6"/>
              </a:xfrm>
              <a:prstGeom prst="rect">
                <a:avLst/>
              </a:prstGeom>
              <a:solidFill>
                <a:srgbClr val="31B33F"/>
              </a:solidFill>
              <a:ln w="9525">
                <a:noFill/>
                <a:miter lim="800000"/>
                <a:headEnd/>
                <a:tailEnd/>
              </a:ln>
            </p:spPr>
            <p:txBody>
              <a:bodyPr/>
              <a:lstStyle/>
              <a:p>
                <a:endParaRPr lang="en-GB"/>
              </a:p>
            </p:txBody>
          </p:sp>
          <p:sp>
            <p:nvSpPr>
              <p:cNvPr id="45883" name="Rectangle 1698"/>
              <p:cNvSpPr>
                <a:spLocks noChangeArrowheads="1"/>
              </p:cNvSpPr>
              <p:nvPr/>
            </p:nvSpPr>
            <p:spPr bwMode="auto">
              <a:xfrm>
                <a:off x="2839" y="2833"/>
                <a:ext cx="443" cy="6"/>
              </a:xfrm>
              <a:prstGeom prst="rect">
                <a:avLst/>
              </a:prstGeom>
              <a:solidFill>
                <a:srgbClr val="33B33F"/>
              </a:solidFill>
              <a:ln w="9525">
                <a:noFill/>
                <a:miter lim="800000"/>
                <a:headEnd/>
                <a:tailEnd/>
              </a:ln>
            </p:spPr>
            <p:txBody>
              <a:bodyPr/>
              <a:lstStyle/>
              <a:p>
                <a:endParaRPr lang="en-GB"/>
              </a:p>
            </p:txBody>
          </p:sp>
          <p:pic>
            <p:nvPicPr>
              <p:cNvPr id="45884" name="Picture 1699"/>
              <p:cNvPicPr>
                <a:picLocks noChangeAspect="1" noChangeArrowheads="1"/>
              </p:cNvPicPr>
              <p:nvPr/>
            </p:nvPicPr>
            <p:blipFill>
              <a:blip r:embed="rId802"/>
              <a:srcRect/>
              <a:stretch>
                <a:fillRect/>
              </a:stretch>
            </p:blipFill>
            <p:spPr bwMode="auto">
              <a:xfrm>
                <a:off x="2839" y="2833"/>
                <a:ext cx="443" cy="6"/>
              </a:xfrm>
              <a:prstGeom prst="rect">
                <a:avLst/>
              </a:prstGeom>
              <a:noFill/>
              <a:ln w="9525">
                <a:noFill/>
                <a:miter lim="800000"/>
                <a:headEnd/>
                <a:tailEnd/>
              </a:ln>
            </p:spPr>
          </p:pic>
          <p:sp>
            <p:nvSpPr>
              <p:cNvPr id="45885" name="Rectangle 1700"/>
              <p:cNvSpPr>
                <a:spLocks noChangeArrowheads="1"/>
              </p:cNvSpPr>
              <p:nvPr/>
            </p:nvSpPr>
            <p:spPr bwMode="auto">
              <a:xfrm>
                <a:off x="2839" y="2833"/>
                <a:ext cx="443" cy="6"/>
              </a:xfrm>
              <a:prstGeom prst="rect">
                <a:avLst/>
              </a:prstGeom>
              <a:solidFill>
                <a:srgbClr val="33B33F"/>
              </a:solidFill>
              <a:ln w="9525">
                <a:noFill/>
                <a:miter lim="800000"/>
                <a:headEnd/>
                <a:tailEnd/>
              </a:ln>
            </p:spPr>
            <p:txBody>
              <a:bodyPr/>
              <a:lstStyle/>
              <a:p>
                <a:endParaRPr lang="en-GB"/>
              </a:p>
            </p:txBody>
          </p:sp>
          <p:sp>
            <p:nvSpPr>
              <p:cNvPr id="45886" name="Rectangle 1701"/>
              <p:cNvSpPr>
                <a:spLocks noChangeArrowheads="1"/>
              </p:cNvSpPr>
              <p:nvPr/>
            </p:nvSpPr>
            <p:spPr bwMode="auto">
              <a:xfrm>
                <a:off x="2839" y="2839"/>
                <a:ext cx="443" cy="4"/>
              </a:xfrm>
              <a:prstGeom prst="rect">
                <a:avLst/>
              </a:prstGeom>
              <a:solidFill>
                <a:srgbClr val="35B33F"/>
              </a:solidFill>
              <a:ln w="9525">
                <a:noFill/>
                <a:miter lim="800000"/>
                <a:headEnd/>
                <a:tailEnd/>
              </a:ln>
            </p:spPr>
            <p:txBody>
              <a:bodyPr/>
              <a:lstStyle/>
              <a:p>
                <a:endParaRPr lang="en-GB"/>
              </a:p>
            </p:txBody>
          </p:sp>
          <p:pic>
            <p:nvPicPr>
              <p:cNvPr id="45887" name="Picture 1702"/>
              <p:cNvPicPr>
                <a:picLocks noChangeAspect="1" noChangeArrowheads="1"/>
              </p:cNvPicPr>
              <p:nvPr/>
            </p:nvPicPr>
            <p:blipFill>
              <a:blip r:embed="rId803"/>
              <a:srcRect/>
              <a:stretch>
                <a:fillRect/>
              </a:stretch>
            </p:blipFill>
            <p:spPr bwMode="auto">
              <a:xfrm>
                <a:off x="2839" y="2839"/>
                <a:ext cx="443" cy="4"/>
              </a:xfrm>
              <a:prstGeom prst="rect">
                <a:avLst/>
              </a:prstGeom>
              <a:noFill/>
              <a:ln w="9525">
                <a:noFill/>
                <a:miter lim="800000"/>
                <a:headEnd/>
                <a:tailEnd/>
              </a:ln>
            </p:spPr>
          </p:pic>
          <p:sp>
            <p:nvSpPr>
              <p:cNvPr id="45888" name="Rectangle 1703"/>
              <p:cNvSpPr>
                <a:spLocks noChangeArrowheads="1"/>
              </p:cNvSpPr>
              <p:nvPr/>
            </p:nvSpPr>
            <p:spPr bwMode="auto">
              <a:xfrm>
                <a:off x="2839" y="2839"/>
                <a:ext cx="443" cy="4"/>
              </a:xfrm>
              <a:prstGeom prst="rect">
                <a:avLst/>
              </a:prstGeom>
              <a:solidFill>
                <a:srgbClr val="35B33F"/>
              </a:solidFill>
              <a:ln w="9525">
                <a:noFill/>
                <a:miter lim="800000"/>
                <a:headEnd/>
                <a:tailEnd/>
              </a:ln>
            </p:spPr>
            <p:txBody>
              <a:bodyPr/>
              <a:lstStyle/>
              <a:p>
                <a:endParaRPr lang="en-GB"/>
              </a:p>
            </p:txBody>
          </p:sp>
          <p:sp>
            <p:nvSpPr>
              <p:cNvPr id="45889" name="Rectangle 1704"/>
              <p:cNvSpPr>
                <a:spLocks noChangeArrowheads="1"/>
              </p:cNvSpPr>
              <p:nvPr/>
            </p:nvSpPr>
            <p:spPr bwMode="auto">
              <a:xfrm>
                <a:off x="2839" y="2843"/>
                <a:ext cx="443" cy="2"/>
              </a:xfrm>
              <a:prstGeom prst="rect">
                <a:avLst/>
              </a:prstGeom>
              <a:solidFill>
                <a:srgbClr val="35B33D"/>
              </a:solidFill>
              <a:ln w="9525">
                <a:noFill/>
                <a:miter lim="800000"/>
                <a:headEnd/>
                <a:tailEnd/>
              </a:ln>
            </p:spPr>
            <p:txBody>
              <a:bodyPr/>
              <a:lstStyle/>
              <a:p>
                <a:endParaRPr lang="en-GB"/>
              </a:p>
            </p:txBody>
          </p:sp>
          <p:pic>
            <p:nvPicPr>
              <p:cNvPr id="45890" name="Picture 1705"/>
              <p:cNvPicPr>
                <a:picLocks noChangeAspect="1" noChangeArrowheads="1"/>
              </p:cNvPicPr>
              <p:nvPr/>
            </p:nvPicPr>
            <p:blipFill>
              <a:blip r:embed="rId804"/>
              <a:srcRect/>
              <a:stretch>
                <a:fillRect/>
              </a:stretch>
            </p:blipFill>
            <p:spPr bwMode="auto">
              <a:xfrm>
                <a:off x="2839" y="2843"/>
                <a:ext cx="443" cy="2"/>
              </a:xfrm>
              <a:prstGeom prst="rect">
                <a:avLst/>
              </a:prstGeom>
              <a:noFill/>
              <a:ln w="9525">
                <a:noFill/>
                <a:miter lim="800000"/>
                <a:headEnd/>
                <a:tailEnd/>
              </a:ln>
            </p:spPr>
          </p:pic>
          <p:sp>
            <p:nvSpPr>
              <p:cNvPr id="45891" name="Rectangle 1706"/>
              <p:cNvSpPr>
                <a:spLocks noChangeArrowheads="1"/>
              </p:cNvSpPr>
              <p:nvPr/>
            </p:nvSpPr>
            <p:spPr bwMode="auto">
              <a:xfrm>
                <a:off x="2839" y="2843"/>
                <a:ext cx="443" cy="2"/>
              </a:xfrm>
              <a:prstGeom prst="rect">
                <a:avLst/>
              </a:prstGeom>
              <a:solidFill>
                <a:srgbClr val="35B33D"/>
              </a:solidFill>
              <a:ln w="9525">
                <a:noFill/>
                <a:miter lim="800000"/>
                <a:headEnd/>
                <a:tailEnd/>
              </a:ln>
            </p:spPr>
            <p:txBody>
              <a:bodyPr/>
              <a:lstStyle/>
              <a:p>
                <a:endParaRPr lang="en-GB"/>
              </a:p>
            </p:txBody>
          </p:sp>
          <p:sp>
            <p:nvSpPr>
              <p:cNvPr id="45892" name="Rectangle 1707"/>
              <p:cNvSpPr>
                <a:spLocks noChangeArrowheads="1"/>
              </p:cNvSpPr>
              <p:nvPr/>
            </p:nvSpPr>
            <p:spPr bwMode="auto">
              <a:xfrm>
                <a:off x="2839" y="2845"/>
                <a:ext cx="443" cy="5"/>
              </a:xfrm>
              <a:prstGeom prst="rect">
                <a:avLst/>
              </a:prstGeom>
              <a:solidFill>
                <a:srgbClr val="37B33D"/>
              </a:solidFill>
              <a:ln w="9525">
                <a:noFill/>
                <a:miter lim="800000"/>
                <a:headEnd/>
                <a:tailEnd/>
              </a:ln>
            </p:spPr>
            <p:txBody>
              <a:bodyPr/>
              <a:lstStyle/>
              <a:p>
                <a:endParaRPr lang="en-GB"/>
              </a:p>
            </p:txBody>
          </p:sp>
          <p:pic>
            <p:nvPicPr>
              <p:cNvPr id="45893" name="Picture 1708"/>
              <p:cNvPicPr>
                <a:picLocks noChangeAspect="1" noChangeArrowheads="1"/>
              </p:cNvPicPr>
              <p:nvPr/>
            </p:nvPicPr>
            <p:blipFill>
              <a:blip r:embed="rId805"/>
              <a:srcRect/>
              <a:stretch>
                <a:fillRect/>
              </a:stretch>
            </p:blipFill>
            <p:spPr bwMode="auto">
              <a:xfrm>
                <a:off x="2839" y="2845"/>
                <a:ext cx="443" cy="5"/>
              </a:xfrm>
              <a:prstGeom prst="rect">
                <a:avLst/>
              </a:prstGeom>
              <a:noFill/>
              <a:ln w="9525">
                <a:noFill/>
                <a:miter lim="800000"/>
                <a:headEnd/>
                <a:tailEnd/>
              </a:ln>
            </p:spPr>
          </p:pic>
          <p:sp>
            <p:nvSpPr>
              <p:cNvPr id="45894" name="Rectangle 1709"/>
              <p:cNvSpPr>
                <a:spLocks noChangeArrowheads="1"/>
              </p:cNvSpPr>
              <p:nvPr/>
            </p:nvSpPr>
            <p:spPr bwMode="auto">
              <a:xfrm>
                <a:off x="2839" y="2845"/>
                <a:ext cx="443" cy="5"/>
              </a:xfrm>
              <a:prstGeom prst="rect">
                <a:avLst/>
              </a:prstGeom>
              <a:solidFill>
                <a:srgbClr val="37B33D"/>
              </a:solidFill>
              <a:ln w="9525">
                <a:noFill/>
                <a:miter lim="800000"/>
                <a:headEnd/>
                <a:tailEnd/>
              </a:ln>
            </p:spPr>
            <p:txBody>
              <a:bodyPr/>
              <a:lstStyle/>
              <a:p>
                <a:endParaRPr lang="en-GB"/>
              </a:p>
            </p:txBody>
          </p:sp>
          <p:sp>
            <p:nvSpPr>
              <p:cNvPr id="45895" name="Rectangle 1710"/>
              <p:cNvSpPr>
                <a:spLocks noChangeArrowheads="1"/>
              </p:cNvSpPr>
              <p:nvPr/>
            </p:nvSpPr>
            <p:spPr bwMode="auto">
              <a:xfrm>
                <a:off x="2839" y="2850"/>
                <a:ext cx="443" cy="6"/>
              </a:xfrm>
              <a:prstGeom prst="rect">
                <a:avLst/>
              </a:prstGeom>
              <a:solidFill>
                <a:srgbClr val="39B33D"/>
              </a:solidFill>
              <a:ln w="9525">
                <a:noFill/>
                <a:miter lim="800000"/>
                <a:headEnd/>
                <a:tailEnd/>
              </a:ln>
            </p:spPr>
            <p:txBody>
              <a:bodyPr/>
              <a:lstStyle/>
              <a:p>
                <a:endParaRPr lang="en-GB"/>
              </a:p>
            </p:txBody>
          </p:sp>
          <p:pic>
            <p:nvPicPr>
              <p:cNvPr id="45896" name="Picture 1711"/>
              <p:cNvPicPr>
                <a:picLocks noChangeAspect="1" noChangeArrowheads="1"/>
              </p:cNvPicPr>
              <p:nvPr/>
            </p:nvPicPr>
            <p:blipFill>
              <a:blip r:embed="rId806"/>
              <a:srcRect/>
              <a:stretch>
                <a:fillRect/>
              </a:stretch>
            </p:blipFill>
            <p:spPr bwMode="auto">
              <a:xfrm>
                <a:off x="2839" y="2850"/>
                <a:ext cx="443" cy="6"/>
              </a:xfrm>
              <a:prstGeom prst="rect">
                <a:avLst/>
              </a:prstGeom>
              <a:noFill/>
              <a:ln w="9525">
                <a:noFill/>
                <a:miter lim="800000"/>
                <a:headEnd/>
                <a:tailEnd/>
              </a:ln>
            </p:spPr>
          </p:pic>
          <p:sp>
            <p:nvSpPr>
              <p:cNvPr id="45897" name="Rectangle 1712"/>
              <p:cNvSpPr>
                <a:spLocks noChangeArrowheads="1"/>
              </p:cNvSpPr>
              <p:nvPr/>
            </p:nvSpPr>
            <p:spPr bwMode="auto">
              <a:xfrm>
                <a:off x="2839" y="2850"/>
                <a:ext cx="443" cy="6"/>
              </a:xfrm>
              <a:prstGeom prst="rect">
                <a:avLst/>
              </a:prstGeom>
              <a:solidFill>
                <a:srgbClr val="39B33D"/>
              </a:solidFill>
              <a:ln w="9525">
                <a:noFill/>
                <a:miter lim="800000"/>
                <a:headEnd/>
                <a:tailEnd/>
              </a:ln>
            </p:spPr>
            <p:txBody>
              <a:bodyPr/>
              <a:lstStyle/>
              <a:p>
                <a:endParaRPr lang="en-GB"/>
              </a:p>
            </p:txBody>
          </p:sp>
          <p:sp>
            <p:nvSpPr>
              <p:cNvPr id="45898" name="Rectangle 1713"/>
              <p:cNvSpPr>
                <a:spLocks noChangeArrowheads="1"/>
              </p:cNvSpPr>
              <p:nvPr/>
            </p:nvSpPr>
            <p:spPr bwMode="auto">
              <a:xfrm>
                <a:off x="2839" y="2856"/>
                <a:ext cx="443" cy="6"/>
              </a:xfrm>
              <a:prstGeom prst="rect">
                <a:avLst/>
              </a:prstGeom>
              <a:solidFill>
                <a:srgbClr val="3BB33D"/>
              </a:solidFill>
              <a:ln w="9525">
                <a:noFill/>
                <a:miter lim="800000"/>
                <a:headEnd/>
                <a:tailEnd/>
              </a:ln>
            </p:spPr>
            <p:txBody>
              <a:bodyPr/>
              <a:lstStyle/>
              <a:p>
                <a:endParaRPr lang="en-GB"/>
              </a:p>
            </p:txBody>
          </p:sp>
          <p:pic>
            <p:nvPicPr>
              <p:cNvPr id="45899" name="Picture 1714"/>
              <p:cNvPicPr>
                <a:picLocks noChangeAspect="1" noChangeArrowheads="1"/>
              </p:cNvPicPr>
              <p:nvPr/>
            </p:nvPicPr>
            <p:blipFill>
              <a:blip r:embed="rId807"/>
              <a:srcRect/>
              <a:stretch>
                <a:fillRect/>
              </a:stretch>
            </p:blipFill>
            <p:spPr bwMode="auto">
              <a:xfrm>
                <a:off x="2839" y="2856"/>
                <a:ext cx="443" cy="6"/>
              </a:xfrm>
              <a:prstGeom prst="rect">
                <a:avLst/>
              </a:prstGeom>
              <a:noFill/>
              <a:ln w="9525">
                <a:noFill/>
                <a:miter lim="800000"/>
                <a:headEnd/>
                <a:tailEnd/>
              </a:ln>
            </p:spPr>
          </p:pic>
          <p:sp>
            <p:nvSpPr>
              <p:cNvPr id="45900" name="Rectangle 1715"/>
              <p:cNvSpPr>
                <a:spLocks noChangeArrowheads="1"/>
              </p:cNvSpPr>
              <p:nvPr/>
            </p:nvSpPr>
            <p:spPr bwMode="auto">
              <a:xfrm>
                <a:off x="2839" y="2856"/>
                <a:ext cx="443" cy="6"/>
              </a:xfrm>
              <a:prstGeom prst="rect">
                <a:avLst/>
              </a:prstGeom>
              <a:solidFill>
                <a:srgbClr val="3BB33D"/>
              </a:solidFill>
              <a:ln w="9525">
                <a:noFill/>
                <a:miter lim="800000"/>
                <a:headEnd/>
                <a:tailEnd/>
              </a:ln>
            </p:spPr>
            <p:txBody>
              <a:bodyPr/>
              <a:lstStyle/>
              <a:p>
                <a:endParaRPr lang="en-GB"/>
              </a:p>
            </p:txBody>
          </p:sp>
          <p:sp>
            <p:nvSpPr>
              <p:cNvPr id="45901" name="Rectangle 1716"/>
              <p:cNvSpPr>
                <a:spLocks noChangeArrowheads="1"/>
              </p:cNvSpPr>
              <p:nvPr/>
            </p:nvSpPr>
            <p:spPr bwMode="auto">
              <a:xfrm>
                <a:off x="2839" y="2862"/>
                <a:ext cx="443" cy="6"/>
              </a:xfrm>
              <a:prstGeom prst="rect">
                <a:avLst/>
              </a:prstGeom>
              <a:solidFill>
                <a:srgbClr val="3DB33B"/>
              </a:solidFill>
              <a:ln w="9525">
                <a:noFill/>
                <a:miter lim="800000"/>
                <a:headEnd/>
                <a:tailEnd/>
              </a:ln>
            </p:spPr>
            <p:txBody>
              <a:bodyPr/>
              <a:lstStyle/>
              <a:p>
                <a:endParaRPr lang="en-GB"/>
              </a:p>
            </p:txBody>
          </p:sp>
          <p:pic>
            <p:nvPicPr>
              <p:cNvPr id="45902" name="Picture 1717"/>
              <p:cNvPicPr>
                <a:picLocks noChangeAspect="1" noChangeArrowheads="1"/>
              </p:cNvPicPr>
              <p:nvPr/>
            </p:nvPicPr>
            <p:blipFill>
              <a:blip r:embed="rId808"/>
              <a:srcRect/>
              <a:stretch>
                <a:fillRect/>
              </a:stretch>
            </p:blipFill>
            <p:spPr bwMode="auto">
              <a:xfrm>
                <a:off x="2839" y="2862"/>
                <a:ext cx="443" cy="6"/>
              </a:xfrm>
              <a:prstGeom prst="rect">
                <a:avLst/>
              </a:prstGeom>
              <a:noFill/>
              <a:ln w="9525">
                <a:noFill/>
                <a:miter lim="800000"/>
                <a:headEnd/>
                <a:tailEnd/>
              </a:ln>
            </p:spPr>
          </p:pic>
          <p:sp>
            <p:nvSpPr>
              <p:cNvPr id="45903" name="Rectangle 1718"/>
              <p:cNvSpPr>
                <a:spLocks noChangeArrowheads="1"/>
              </p:cNvSpPr>
              <p:nvPr/>
            </p:nvSpPr>
            <p:spPr bwMode="auto">
              <a:xfrm>
                <a:off x="2839" y="2862"/>
                <a:ext cx="443" cy="6"/>
              </a:xfrm>
              <a:prstGeom prst="rect">
                <a:avLst/>
              </a:prstGeom>
              <a:solidFill>
                <a:srgbClr val="3DB33B"/>
              </a:solidFill>
              <a:ln w="9525">
                <a:noFill/>
                <a:miter lim="800000"/>
                <a:headEnd/>
                <a:tailEnd/>
              </a:ln>
            </p:spPr>
            <p:txBody>
              <a:bodyPr/>
              <a:lstStyle/>
              <a:p>
                <a:endParaRPr lang="en-GB"/>
              </a:p>
            </p:txBody>
          </p:sp>
          <p:sp>
            <p:nvSpPr>
              <p:cNvPr id="45904" name="Rectangle 1719"/>
              <p:cNvSpPr>
                <a:spLocks noChangeArrowheads="1"/>
              </p:cNvSpPr>
              <p:nvPr/>
            </p:nvSpPr>
            <p:spPr bwMode="auto">
              <a:xfrm>
                <a:off x="2839" y="2868"/>
                <a:ext cx="443" cy="5"/>
              </a:xfrm>
              <a:prstGeom prst="rect">
                <a:avLst/>
              </a:prstGeom>
              <a:solidFill>
                <a:srgbClr val="3FB33B"/>
              </a:solidFill>
              <a:ln w="9525">
                <a:noFill/>
                <a:miter lim="800000"/>
                <a:headEnd/>
                <a:tailEnd/>
              </a:ln>
            </p:spPr>
            <p:txBody>
              <a:bodyPr/>
              <a:lstStyle/>
              <a:p>
                <a:endParaRPr lang="en-GB"/>
              </a:p>
            </p:txBody>
          </p:sp>
          <p:pic>
            <p:nvPicPr>
              <p:cNvPr id="45905" name="Picture 1720"/>
              <p:cNvPicPr>
                <a:picLocks noChangeAspect="1" noChangeArrowheads="1"/>
              </p:cNvPicPr>
              <p:nvPr/>
            </p:nvPicPr>
            <p:blipFill>
              <a:blip r:embed="rId809"/>
              <a:srcRect/>
              <a:stretch>
                <a:fillRect/>
              </a:stretch>
            </p:blipFill>
            <p:spPr bwMode="auto">
              <a:xfrm>
                <a:off x="2839" y="2868"/>
                <a:ext cx="443" cy="5"/>
              </a:xfrm>
              <a:prstGeom prst="rect">
                <a:avLst/>
              </a:prstGeom>
              <a:noFill/>
              <a:ln w="9525">
                <a:noFill/>
                <a:miter lim="800000"/>
                <a:headEnd/>
                <a:tailEnd/>
              </a:ln>
            </p:spPr>
          </p:pic>
          <p:sp>
            <p:nvSpPr>
              <p:cNvPr id="45906" name="Rectangle 1721"/>
              <p:cNvSpPr>
                <a:spLocks noChangeArrowheads="1"/>
              </p:cNvSpPr>
              <p:nvPr/>
            </p:nvSpPr>
            <p:spPr bwMode="auto">
              <a:xfrm>
                <a:off x="2839" y="2868"/>
                <a:ext cx="443" cy="5"/>
              </a:xfrm>
              <a:prstGeom prst="rect">
                <a:avLst/>
              </a:prstGeom>
              <a:solidFill>
                <a:srgbClr val="3FB33B"/>
              </a:solidFill>
              <a:ln w="9525">
                <a:noFill/>
                <a:miter lim="800000"/>
                <a:headEnd/>
                <a:tailEnd/>
              </a:ln>
            </p:spPr>
            <p:txBody>
              <a:bodyPr/>
              <a:lstStyle/>
              <a:p>
                <a:endParaRPr lang="en-GB"/>
              </a:p>
            </p:txBody>
          </p:sp>
          <p:sp>
            <p:nvSpPr>
              <p:cNvPr id="45907" name="Rectangle 1722"/>
              <p:cNvSpPr>
                <a:spLocks noChangeArrowheads="1"/>
              </p:cNvSpPr>
              <p:nvPr/>
            </p:nvSpPr>
            <p:spPr bwMode="auto">
              <a:xfrm>
                <a:off x="2839" y="2873"/>
                <a:ext cx="443" cy="6"/>
              </a:xfrm>
              <a:prstGeom prst="rect">
                <a:avLst/>
              </a:prstGeom>
              <a:solidFill>
                <a:srgbClr val="41B33B"/>
              </a:solidFill>
              <a:ln w="9525">
                <a:noFill/>
                <a:miter lim="800000"/>
                <a:headEnd/>
                <a:tailEnd/>
              </a:ln>
            </p:spPr>
            <p:txBody>
              <a:bodyPr/>
              <a:lstStyle/>
              <a:p>
                <a:endParaRPr lang="en-GB"/>
              </a:p>
            </p:txBody>
          </p:sp>
          <p:pic>
            <p:nvPicPr>
              <p:cNvPr id="45908" name="Picture 1723"/>
              <p:cNvPicPr>
                <a:picLocks noChangeAspect="1" noChangeArrowheads="1"/>
              </p:cNvPicPr>
              <p:nvPr/>
            </p:nvPicPr>
            <p:blipFill>
              <a:blip r:embed="rId810"/>
              <a:srcRect/>
              <a:stretch>
                <a:fillRect/>
              </a:stretch>
            </p:blipFill>
            <p:spPr bwMode="auto">
              <a:xfrm>
                <a:off x="2839" y="2873"/>
                <a:ext cx="443" cy="6"/>
              </a:xfrm>
              <a:prstGeom prst="rect">
                <a:avLst/>
              </a:prstGeom>
              <a:noFill/>
              <a:ln w="9525">
                <a:noFill/>
                <a:miter lim="800000"/>
                <a:headEnd/>
                <a:tailEnd/>
              </a:ln>
            </p:spPr>
          </p:pic>
          <p:sp>
            <p:nvSpPr>
              <p:cNvPr id="45909" name="Rectangle 1724"/>
              <p:cNvSpPr>
                <a:spLocks noChangeArrowheads="1"/>
              </p:cNvSpPr>
              <p:nvPr/>
            </p:nvSpPr>
            <p:spPr bwMode="auto">
              <a:xfrm>
                <a:off x="2839" y="2873"/>
                <a:ext cx="443" cy="6"/>
              </a:xfrm>
              <a:prstGeom prst="rect">
                <a:avLst/>
              </a:prstGeom>
              <a:solidFill>
                <a:srgbClr val="41B33B"/>
              </a:solidFill>
              <a:ln w="9525">
                <a:noFill/>
                <a:miter lim="800000"/>
                <a:headEnd/>
                <a:tailEnd/>
              </a:ln>
            </p:spPr>
            <p:txBody>
              <a:bodyPr/>
              <a:lstStyle/>
              <a:p>
                <a:endParaRPr lang="en-GB"/>
              </a:p>
            </p:txBody>
          </p:sp>
          <p:sp>
            <p:nvSpPr>
              <p:cNvPr id="45910" name="Rectangle 1725"/>
              <p:cNvSpPr>
                <a:spLocks noChangeArrowheads="1"/>
              </p:cNvSpPr>
              <p:nvPr/>
            </p:nvSpPr>
            <p:spPr bwMode="auto">
              <a:xfrm>
                <a:off x="2839" y="2879"/>
                <a:ext cx="443" cy="1"/>
              </a:xfrm>
              <a:prstGeom prst="rect">
                <a:avLst/>
              </a:prstGeom>
              <a:solidFill>
                <a:srgbClr val="43B33B"/>
              </a:solidFill>
              <a:ln w="9525">
                <a:noFill/>
                <a:miter lim="800000"/>
                <a:headEnd/>
                <a:tailEnd/>
              </a:ln>
            </p:spPr>
            <p:txBody>
              <a:bodyPr/>
              <a:lstStyle/>
              <a:p>
                <a:endParaRPr lang="en-GB"/>
              </a:p>
            </p:txBody>
          </p:sp>
          <p:pic>
            <p:nvPicPr>
              <p:cNvPr id="45911" name="Picture 1726"/>
              <p:cNvPicPr>
                <a:picLocks noChangeAspect="1" noChangeArrowheads="1"/>
              </p:cNvPicPr>
              <p:nvPr/>
            </p:nvPicPr>
            <p:blipFill>
              <a:blip r:embed="rId811"/>
              <a:srcRect/>
              <a:stretch>
                <a:fillRect/>
              </a:stretch>
            </p:blipFill>
            <p:spPr bwMode="auto">
              <a:xfrm>
                <a:off x="2839" y="2879"/>
                <a:ext cx="443" cy="1"/>
              </a:xfrm>
              <a:prstGeom prst="rect">
                <a:avLst/>
              </a:prstGeom>
              <a:noFill/>
              <a:ln w="9525">
                <a:noFill/>
                <a:miter lim="800000"/>
                <a:headEnd/>
                <a:tailEnd/>
              </a:ln>
            </p:spPr>
          </p:pic>
          <p:sp>
            <p:nvSpPr>
              <p:cNvPr id="45912" name="Rectangle 1727"/>
              <p:cNvSpPr>
                <a:spLocks noChangeArrowheads="1"/>
              </p:cNvSpPr>
              <p:nvPr/>
            </p:nvSpPr>
            <p:spPr bwMode="auto">
              <a:xfrm>
                <a:off x="2839" y="2879"/>
                <a:ext cx="443" cy="1"/>
              </a:xfrm>
              <a:prstGeom prst="rect">
                <a:avLst/>
              </a:prstGeom>
              <a:solidFill>
                <a:srgbClr val="43B33B"/>
              </a:solidFill>
              <a:ln w="9525">
                <a:noFill/>
                <a:miter lim="800000"/>
                <a:headEnd/>
                <a:tailEnd/>
              </a:ln>
            </p:spPr>
            <p:txBody>
              <a:bodyPr/>
              <a:lstStyle/>
              <a:p>
                <a:endParaRPr lang="en-GB"/>
              </a:p>
            </p:txBody>
          </p:sp>
          <p:sp>
            <p:nvSpPr>
              <p:cNvPr id="45913" name="Rectangle 1728"/>
              <p:cNvSpPr>
                <a:spLocks noChangeArrowheads="1"/>
              </p:cNvSpPr>
              <p:nvPr/>
            </p:nvSpPr>
            <p:spPr bwMode="auto">
              <a:xfrm>
                <a:off x="2839" y="2880"/>
                <a:ext cx="443" cy="5"/>
              </a:xfrm>
              <a:prstGeom prst="rect">
                <a:avLst/>
              </a:prstGeom>
              <a:solidFill>
                <a:srgbClr val="43B339"/>
              </a:solidFill>
              <a:ln w="9525">
                <a:noFill/>
                <a:miter lim="800000"/>
                <a:headEnd/>
                <a:tailEnd/>
              </a:ln>
            </p:spPr>
            <p:txBody>
              <a:bodyPr/>
              <a:lstStyle/>
              <a:p>
                <a:endParaRPr lang="en-GB"/>
              </a:p>
            </p:txBody>
          </p:sp>
          <p:pic>
            <p:nvPicPr>
              <p:cNvPr id="45914" name="Picture 1729"/>
              <p:cNvPicPr>
                <a:picLocks noChangeAspect="1" noChangeArrowheads="1"/>
              </p:cNvPicPr>
              <p:nvPr/>
            </p:nvPicPr>
            <p:blipFill>
              <a:blip r:embed="rId812"/>
              <a:srcRect/>
              <a:stretch>
                <a:fillRect/>
              </a:stretch>
            </p:blipFill>
            <p:spPr bwMode="auto">
              <a:xfrm>
                <a:off x="2839" y="2880"/>
                <a:ext cx="443" cy="5"/>
              </a:xfrm>
              <a:prstGeom prst="rect">
                <a:avLst/>
              </a:prstGeom>
              <a:noFill/>
              <a:ln w="9525">
                <a:noFill/>
                <a:miter lim="800000"/>
                <a:headEnd/>
                <a:tailEnd/>
              </a:ln>
            </p:spPr>
          </p:pic>
          <p:sp>
            <p:nvSpPr>
              <p:cNvPr id="45915" name="Rectangle 1730"/>
              <p:cNvSpPr>
                <a:spLocks noChangeArrowheads="1"/>
              </p:cNvSpPr>
              <p:nvPr/>
            </p:nvSpPr>
            <p:spPr bwMode="auto">
              <a:xfrm>
                <a:off x="2839" y="2880"/>
                <a:ext cx="443" cy="5"/>
              </a:xfrm>
              <a:prstGeom prst="rect">
                <a:avLst/>
              </a:prstGeom>
              <a:solidFill>
                <a:srgbClr val="43B339"/>
              </a:solidFill>
              <a:ln w="9525">
                <a:noFill/>
                <a:miter lim="800000"/>
                <a:headEnd/>
                <a:tailEnd/>
              </a:ln>
            </p:spPr>
            <p:txBody>
              <a:bodyPr/>
              <a:lstStyle/>
              <a:p>
                <a:endParaRPr lang="en-GB"/>
              </a:p>
            </p:txBody>
          </p:sp>
          <p:sp>
            <p:nvSpPr>
              <p:cNvPr id="45916" name="Rectangle 1731"/>
              <p:cNvSpPr>
                <a:spLocks noChangeArrowheads="1"/>
              </p:cNvSpPr>
              <p:nvPr/>
            </p:nvSpPr>
            <p:spPr bwMode="auto">
              <a:xfrm>
                <a:off x="2839" y="2885"/>
                <a:ext cx="443" cy="6"/>
              </a:xfrm>
              <a:prstGeom prst="rect">
                <a:avLst/>
              </a:prstGeom>
              <a:solidFill>
                <a:srgbClr val="45B339"/>
              </a:solidFill>
              <a:ln w="9525">
                <a:noFill/>
                <a:miter lim="800000"/>
                <a:headEnd/>
                <a:tailEnd/>
              </a:ln>
            </p:spPr>
            <p:txBody>
              <a:bodyPr/>
              <a:lstStyle/>
              <a:p>
                <a:endParaRPr lang="en-GB"/>
              </a:p>
            </p:txBody>
          </p:sp>
          <p:pic>
            <p:nvPicPr>
              <p:cNvPr id="45917" name="Picture 1732"/>
              <p:cNvPicPr>
                <a:picLocks noChangeAspect="1" noChangeArrowheads="1"/>
              </p:cNvPicPr>
              <p:nvPr/>
            </p:nvPicPr>
            <p:blipFill>
              <a:blip r:embed="rId813"/>
              <a:srcRect/>
              <a:stretch>
                <a:fillRect/>
              </a:stretch>
            </p:blipFill>
            <p:spPr bwMode="auto">
              <a:xfrm>
                <a:off x="2839" y="2885"/>
                <a:ext cx="443" cy="6"/>
              </a:xfrm>
              <a:prstGeom prst="rect">
                <a:avLst/>
              </a:prstGeom>
              <a:noFill/>
              <a:ln w="9525">
                <a:noFill/>
                <a:miter lim="800000"/>
                <a:headEnd/>
                <a:tailEnd/>
              </a:ln>
            </p:spPr>
          </p:pic>
          <p:sp>
            <p:nvSpPr>
              <p:cNvPr id="45918" name="Rectangle 1733"/>
              <p:cNvSpPr>
                <a:spLocks noChangeArrowheads="1"/>
              </p:cNvSpPr>
              <p:nvPr/>
            </p:nvSpPr>
            <p:spPr bwMode="auto">
              <a:xfrm>
                <a:off x="2839" y="2885"/>
                <a:ext cx="443" cy="6"/>
              </a:xfrm>
              <a:prstGeom prst="rect">
                <a:avLst/>
              </a:prstGeom>
              <a:solidFill>
                <a:srgbClr val="45B339"/>
              </a:solidFill>
              <a:ln w="9525">
                <a:noFill/>
                <a:miter lim="800000"/>
                <a:headEnd/>
                <a:tailEnd/>
              </a:ln>
            </p:spPr>
            <p:txBody>
              <a:bodyPr/>
              <a:lstStyle/>
              <a:p>
                <a:endParaRPr lang="en-GB"/>
              </a:p>
            </p:txBody>
          </p:sp>
          <p:sp>
            <p:nvSpPr>
              <p:cNvPr id="45919" name="Rectangle 1734"/>
              <p:cNvSpPr>
                <a:spLocks noChangeArrowheads="1"/>
              </p:cNvSpPr>
              <p:nvPr/>
            </p:nvSpPr>
            <p:spPr bwMode="auto">
              <a:xfrm>
                <a:off x="2839" y="2891"/>
                <a:ext cx="443" cy="5"/>
              </a:xfrm>
              <a:prstGeom prst="rect">
                <a:avLst/>
              </a:prstGeom>
              <a:solidFill>
                <a:srgbClr val="47B339"/>
              </a:solidFill>
              <a:ln w="9525">
                <a:noFill/>
                <a:miter lim="800000"/>
                <a:headEnd/>
                <a:tailEnd/>
              </a:ln>
            </p:spPr>
            <p:txBody>
              <a:bodyPr/>
              <a:lstStyle/>
              <a:p>
                <a:endParaRPr lang="en-GB"/>
              </a:p>
            </p:txBody>
          </p:sp>
          <p:pic>
            <p:nvPicPr>
              <p:cNvPr id="45920" name="Picture 1735"/>
              <p:cNvPicPr>
                <a:picLocks noChangeAspect="1" noChangeArrowheads="1"/>
              </p:cNvPicPr>
              <p:nvPr/>
            </p:nvPicPr>
            <p:blipFill>
              <a:blip r:embed="rId814"/>
              <a:srcRect/>
              <a:stretch>
                <a:fillRect/>
              </a:stretch>
            </p:blipFill>
            <p:spPr bwMode="auto">
              <a:xfrm>
                <a:off x="2839" y="2891"/>
                <a:ext cx="443" cy="5"/>
              </a:xfrm>
              <a:prstGeom prst="rect">
                <a:avLst/>
              </a:prstGeom>
              <a:noFill/>
              <a:ln w="9525">
                <a:noFill/>
                <a:miter lim="800000"/>
                <a:headEnd/>
                <a:tailEnd/>
              </a:ln>
            </p:spPr>
          </p:pic>
          <p:sp>
            <p:nvSpPr>
              <p:cNvPr id="45921" name="Rectangle 1736"/>
              <p:cNvSpPr>
                <a:spLocks noChangeArrowheads="1"/>
              </p:cNvSpPr>
              <p:nvPr/>
            </p:nvSpPr>
            <p:spPr bwMode="auto">
              <a:xfrm>
                <a:off x="2839" y="2891"/>
                <a:ext cx="443" cy="5"/>
              </a:xfrm>
              <a:prstGeom prst="rect">
                <a:avLst/>
              </a:prstGeom>
              <a:solidFill>
                <a:srgbClr val="47B339"/>
              </a:solidFill>
              <a:ln w="9525">
                <a:noFill/>
                <a:miter lim="800000"/>
                <a:headEnd/>
                <a:tailEnd/>
              </a:ln>
            </p:spPr>
            <p:txBody>
              <a:bodyPr/>
              <a:lstStyle/>
              <a:p>
                <a:endParaRPr lang="en-GB"/>
              </a:p>
            </p:txBody>
          </p:sp>
          <p:sp>
            <p:nvSpPr>
              <p:cNvPr id="45922" name="Rectangle 1737"/>
              <p:cNvSpPr>
                <a:spLocks noChangeArrowheads="1"/>
              </p:cNvSpPr>
              <p:nvPr/>
            </p:nvSpPr>
            <p:spPr bwMode="auto">
              <a:xfrm>
                <a:off x="2839" y="2896"/>
                <a:ext cx="443" cy="2"/>
              </a:xfrm>
              <a:prstGeom prst="rect">
                <a:avLst/>
              </a:prstGeom>
              <a:solidFill>
                <a:srgbClr val="49B339"/>
              </a:solidFill>
              <a:ln w="9525">
                <a:noFill/>
                <a:miter lim="800000"/>
                <a:headEnd/>
                <a:tailEnd/>
              </a:ln>
            </p:spPr>
            <p:txBody>
              <a:bodyPr/>
              <a:lstStyle/>
              <a:p>
                <a:endParaRPr lang="en-GB"/>
              </a:p>
            </p:txBody>
          </p:sp>
          <p:pic>
            <p:nvPicPr>
              <p:cNvPr id="45923" name="Picture 1738"/>
              <p:cNvPicPr>
                <a:picLocks noChangeAspect="1" noChangeArrowheads="1"/>
              </p:cNvPicPr>
              <p:nvPr/>
            </p:nvPicPr>
            <p:blipFill>
              <a:blip r:embed="rId815"/>
              <a:srcRect/>
              <a:stretch>
                <a:fillRect/>
              </a:stretch>
            </p:blipFill>
            <p:spPr bwMode="auto">
              <a:xfrm>
                <a:off x="2839" y="2896"/>
                <a:ext cx="443" cy="2"/>
              </a:xfrm>
              <a:prstGeom prst="rect">
                <a:avLst/>
              </a:prstGeom>
              <a:noFill/>
              <a:ln w="9525">
                <a:noFill/>
                <a:miter lim="800000"/>
                <a:headEnd/>
                <a:tailEnd/>
              </a:ln>
            </p:spPr>
          </p:pic>
          <p:sp>
            <p:nvSpPr>
              <p:cNvPr id="45924" name="Rectangle 1739"/>
              <p:cNvSpPr>
                <a:spLocks noChangeArrowheads="1"/>
              </p:cNvSpPr>
              <p:nvPr/>
            </p:nvSpPr>
            <p:spPr bwMode="auto">
              <a:xfrm>
                <a:off x="2839" y="2896"/>
                <a:ext cx="443" cy="2"/>
              </a:xfrm>
              <a:prstGeom prst="rect">
                <a:avLst/>
              </a:prstGeom>
              <a:solidFill>
                <a:srgbClr val="49B339"/>
              </a:solidFill>
              <a:ln w="9525">
                <a:noFill/>
                <a:miter lim="800000"/>
                <a:headEnd/>
                <a:tailEnd/>
              </a:ln>
            </p:spPr>
            <p:txBody>
              <a:bodyPr/>
              <a:lstStyle/>
              <a:p>
                <a:endParaRPr lang="en-GB"/>
              </a:p>
            </p:txBody>
          </p:sp>
          <p:sp>
            <p:nvSpPr>
              <p:cNvPr id="45925" name="Rectangle 1740"/>
              <p:cNvSpPr>
                <a:spLocks noChangeArrowheads="1"/>
              </p:cNvSpPr>
              <p:nvPr/>
            </p:nvSpPr>
            <p:spPr bwMode="auto">
              <a:xfrm>
                <a:off x="2839" y="2898"/>
                <a:ext cx="443" cy="4"/>
              </a:xfrm>
              <a:prstGeom prst="rect">
                <a:avLst/>
              </a:prstGeom>
              <a:solidFill>
                <a:srgbClr val="49B337"/>
              </a:solidFill>
              <a:ln w="9525">
                <a:noFill/>
                <a:miter lim="800000"/>
                <a:headEnd/>
                <a:tailEnd/>
              </a:ln>
            </p:spPr>
            <p:txBody>
              <a:bodyPr/>
              <a:lstStyle/>
              <a:p>
                <a:endParaRPr lang="en-GB"/>
              </a:p>
            </p:txBody>
          </p:sp>
          <p:pic>
            <p:nvPicPr>
              <p:cNvPr id="45926" name="Picture 1741"/>
              <p:cNvPicPr>
                <a:picLocks noChangeAspect="1" noChangeArrowheads="1"/>
              </p:cNvPicPr>
              <p:nvPr/>
            </p:nvPicPr>
            <p:blipFill>
              <a:blip r:embed="rId816"/>
              <a:srcRect/>
              <a:stretch>
                <a:fillRect/>
              </a:stretch>
            </p:blipFill>
            <p:spPr bwMode="auto">
              <a:xfrm>
                <a:off x="2839" y="2898"/>
                <a:ext cx="443" cy="4"/>
              </a:xfrm>
              <a:prstGeom prst="rect">
                <a:avLst/>
              </a:prstGeom>
              <a:noFill/>
              <a:ln w="9525">
                <a:noFill/>
                <a:miter lim="800000"/>
                <a:headEnd/>
                <a:tailEnd/>
              </a:ln>
            </p:spPr>
          </p:pic>
          <p:sp>
            <p:nvSpPr>
              <p:cNvPr id="45927" name="Rectangle 1742"/>
              <p:cNvSpPr>
                <a:spLocks noChangeArrowheads="1"/>
              </p:cNvSpPr>
              <p:nvPr/>
            </p:nvSpPr>
            <p:spPr bwMode="auto">
              <a:xfrm>
                <a:off x="2839" y="2898"/>
                <a:ext cx="443" cy="4"/>
              </a:xfrm>
              <a:prstGeom prst="rect">
                <a:avLst/>
              </a:prstGeom>
              <a:solidFill>
                <a:srgbClr val="49B337"/>
              </a:solidFill>
              <a:ln w="9525">
                <a:noFill/>
                <a:miter lim="800000"/>
                <a:headEnd/>
                <a:tailEnd/>
              </a:ln>
            </p:spPr>
            <p:txBody>
              <a:bodyPr/>
              <a:lstStyle/>
              <a:p>
                <a:endParaRPr lang="en-GB"/>
              </a:p>
            </p:txBody>
          </p:sp>
          <p:sp>
            <p:nvSpPr>
              <p:cNvPr id="45928" name="Rectangle 1743"/>
              <p:cNvSpPr>
                <a:spLocks noChangeArrowheads="1"/>
              </p:cNvSpPr>
              <p:nvPr/>
            </p:nvSpPr>
            <p:spPr bwMode="auto">
              <a:xfrm>
                <a:off x="2839" y="2902"/>
                <a:ext cx="443" cy="6"/>
              </a:xfrm>
              <a:prstGeom prst="rect">
                <a:avLst/>
              </a:prstGeom>
              <a:solidFill>
                <a:srgbClr val="4BB337"/>
              </a:solidFill>
              <a:ln w="9525">
                <a:noFill/>
                <a:miter lim="800000"/>
                <a:headEnd/>
                <a:tailEnd/>
              </a:ln>
            </p:spPr>
            <p:txBody>
              <a:bodyPr/>
              <a:lstStyle/>
              <a:p>
                <a:endParaRPr lang="en-GB"/>
              </a:p>
            </p:txBody>
          </p:sp>
          <p:pic>
            <p:nvPicPr>
              <p:cNvPr id="45929" name="Picture 1744"/>
              <p:cNvPicPr>
                <a:picLocks noChangeAspect="1" noChangeArrowheads="1"/>
              </p:cNvPicPr>
              <p:nvPr/>
            </p:nvPicPr>
            <p:blipFill>
              <a:blip r:embed="rId817"/>
              <a:srcRect/>
              <a:stretch>
                <a:fillRect/>
              </a:stretch>
            </p:blipFill>
            <p:spPr bwMode="auto">
              <a:xfrm>
                <a:off x="2839" y="2902"/>
                <a:ext cx="443" cy="6"/>
              </a:xfrm>
              <a:prstGeom prst="rect">
                <a:avLst/>
              </a:prstGeom>
              <a:noFill/>
              <a:ln w="9525">
                <a:noFill/>
                <a:miter lim="800000"/>
                <a:headEnd/>
                <a:tailEnd/>
              </a:ln>
            </p:spPr>
          </p:pic>
          <p:sp>
            <p:nvSpPr>
              <p:cNvPr id="45930" name="Rectangle 1745"/>
              <p:cNvSpPr>
                <a:spLocks noChangeArrowheads="1"/>
              </p:cNvSpPr>
              <p:nvPr/>
            </p:nvSpPr>
            <p:spPr bwMode="auto">
              <a:xfrm>
                <a:off x="2839" y="2902"/>
                <a:ext cx="443" cy="6"/>
              </a:xfrm>
              <a:prstGeom prst="rect">
                <a:avLst/>
              </a:prstGeom>
              <a:solidFill>
                <a:srgbClr val="4BB337"/>
              </a:solidFill>
              <a:ln w="9525">
                <a:noFill/>
                <a:miter lim="800000"/>
                <a:headEnd/>
                <a:tailEnd/>
              </a:ln>
            </p:spPr>
            <p:txBody>
              <a:bodyPr/>
              <a:lstStyle/>
              <a:p>
                <a:endParaRPr lang="en-GB"/>
              </a:p>
            </p:txBody>
          </p:sp>
          <p:sp>
            <p:nvSpPr>
              <p:cNvPr id="45931" name="Rectangle 1746"/>
              <p:cNvSpPr>
                <a:spLocks noChangeArrowheads="1"/>
              </p:cNvSpPr>
              <p:nvPr/>
            </p:nvSpPr>
            <p:spPr bwMode="auto">
              <a:xfrm>
                <a:off x="2839" y="2908"/>
                <a:ext cx="443" cy="6"/>
              </a:xfrm>
              <a:prstGeom prst="rect">
                <a:avLst/>
              </a:prstGeom>
              <a:solidFill>
                <a:srgbClr val="4DB337"/>
              </a:solidFill>
              <a:ln w="9525">
                <a:noFill/>
                <a:miter lim="800000"/>
                <a:headEnd/>
                <a:tailEnd/>
              </a:ln>
            </p:spPr>
            <p:txBody>
              <a:bodyPr/>
              <a:lstStyle/>
              <a:p>
                <a:endParaRPr lang="en-GB"/>
              </a:p>
            </p:txBody>
          </p:sp>
          <p:pic>
            <p:nvPicPr>
              <p:cNvPr id="45932" name="Picture 1747"/>
              <p:cNvPicPr>
                <a:picLocks noChangeAspect="1" noChangeArrowheads="1"/>
              </p:cNvPicPr>
              <p:nvPr/>
            </p:nvPicPr>
            <p:blipFill>
              <a:blip r:embed="rId818"/>
              <a:srcRect/>
              <a:stretch>
                <a:fillRect/>
              </a:stretch>
            </p:blipFill>
            <p:spPr bwMode="auto">
              <a:xfrm>
                <a:off x="2839" y="2908"/>
                <a:ext cx="443" cy="6"/>
              </a:xfrm>
              <a:prstGeom prst="rect">
                <a:avLst/>
              </a:prstGeom>
              <a:noFill/>
              <a:ln w="9525">
                <a:noFill/>
                <a:miter lim="800000"/>
                <a:headEnd/>
                <a:tailEnd/>
              </a:ln>
            </p:spPr>
          </p:pic>
          <p:sp>
            <p:nvSpPr>
              <p:cNvPr id="45933" name="Rectangle 1748"/>
              <p:cNvSpPr>
                <a:spLocks noChangeArrowheads="1"/>
              </p:cNvSpPr>
              <p:nvPr/>
            </p:nvSpPr>
            <p:spPr bwMode="auto">
              <a:xfrm>
                <a:off x="2839" y="2908"/>
                <a:ext cx="443" cy="6"/>
              </a:xfrm>
              <a:prstGeom prst="rect">
                <a:avLst/>
              </a:prstGeom>
              <a:solidFill>
                <a:srgbClr val="4DB337"/>
              </a:solidFill>
              <a:ln w="9525">
                <a:noFill/>
                <a:miter lim="800000"/>
                <a:headEnd/>
                <a:tailEnd/>
              </a:ln>
            </p:spPr>
            <p:txBody>
              <a:bodyPr/>
              <a:lstStyle/>
              <a:p>
                <a:endParaRPr lang="en-GB"/>
              </a:p>
            </p:txBody>
          </p:sp>
          <p:sp>
            <p:nvSpPr>
              <p:cNvPr id="45934" name="Rectangle 1749"/>
              <p:cNvSpPr>
                <a:spLocks noChangeArrowheads="1"/>
              </p:cNvSpPr>
              <p:nvPr/>
            </p:nvSpPr>
            <p:spPr bwMode="auto">
              <a:xfrm>
                <a:off x="2839" y="2914"/>
                <a:ext cx="443" cy="4"/>
              </a:xfrm>
              <a:prstGeom prst="rect">
                <a:avLst/>
              </a:prstGeom>
              <a:solidFill>
                <a:srgbClr val="4FB337"/>
              </a:solidFill>
              <a:ln w="9525">
                <a:noFill/>
                <a:miter lim="800000"/>
                <a:headEnd/>
                <a:tailEnd/>
              </a:ln>
            </p:spPr>
            <p:txBody>
              <a:bodyPr/>
              <a:lstStyle/>
              <a:p>
                <a:endParaRPr lang="en-GB"/>
              </a:p>
            </p:txBody>
          </p:sp>
          <p:pic>
            <p:nvPicPr>
              <p:cNvPr id="45935" name="Picture 1750"/>
              <p:cNvPicPr>
                <a:picLocks noChangeAspect="1" noChangeArrowheads="1"/>
              </p:cNvPicPr>
              <p:nvPr/>
            </p:nvPicPr>
            <p:blipFill>
              <a:blip r:embed="rId819"/>
              <a:srcRect/>
              <a:stretch>
                <a:fillRect/>
              </a:stretch>
            </p:blipFill>
            <p:spPr bwMode="auto">
              <a:xfrm>
                <a:off x="2839" y="2914"/>
                <a:ext cx="443" cy="4"/>
              </a:xfrm>
              <a:prstGeom prst="rect">
                <a:avLst/>
              </a:prstGeom>
              <a:noFill/>
              <a:ln w="9525">
                <a:noFill/>
                <a:miter lim="800000"/>
                <a:headEnd/>
                <a:tailEnd/>
              </a:ln>
            </p:spPr>
          </p:pic>
          <p:sp>
            <p:nvSpPr>
              <p:cNvPr id="45936" name="Rectangle 1751"/>
              <p:cNvSpPr>
                <a:spLocks noChangeArrowheads="1"/>
              </p:cNvSpPr>
              <p:nvPr/>
            </p:nvSpPr>
            <p:spPr bwMode="auto">
              <a:xfrm>
                <a:off x="2839" y="2914"/>
                <a:ext cx="443" cy="4"/>
              </a:xfrm>
              <a:prstGeom prst="rect">
                <a:avLst/>
              </a:prstGeom>
              <a:solidFill>
                <a:srgbClr val="4FB337"/>
              </a:solidFill>
              <a:ln w="9525">
                <a:noFill/>
                <a:miter lim="800000"/>
                <a:headEnd/>
                <a:tailEnd/>
              </a:ln>
            </p:spPr>
            <p:txBody>
              <a:bodyPr/>
              <a:lstStyle/>
              <a:p>
                <a:endParaRPr lang="en-GB"/>
              </a:p>
            </p:txBody>
          </p:sp>
          <p:sp>
            <p:nvSpPr>
              <p:cNvPr id="45937" name="Rectangle 1752"/>
              <p:cNvSpPr>
                <a:spLocks noChangeArrowheads="1"/>
              </p:cNvSpPr>
              <p:nvPr/>
            </p:nvSpPr>
            <p:spPr bwMode="auto">
              <a:xfrm>
                <a:off x="2839" y="2918"/>
                <a:ext cx="443" cy="2"/>
              </a:xfrm>
              <a:prstGeom prst="rect">
                <a:avLst/>
              </a:prstGeom>
              <a:solidFill>
                <a:srgbClr val="4FB535"/>
              </a:solidFill>
              <a:ln w="9525">
                <a:noFill/>
                <a:miter lim="800000"/>
                <a:headEnd/>
                <a:tailEnd/>
              </a:ln>
            </p:spPr>
            <p:txBody>
              <a:bodyPr/>
              <a:lstStyle/>
              <a:p>
                <a:endParaRPr lang="en-GB"/>
              </a:p>
            </p:txBody>
          </p:sp>
          <p:pic>
            <p:nvPicPr>
              <p:cNvPr id="45938" name="Picture 1753"/>
              <p:cNvPicPr>
                <a:picLocks noChangeAspect="1" noChangeArrowheads="1"/>
              </p:cNvPicPr>
              <p:nvPr/>
            </p:nvPicPr>
            <p:blipFill>
              <a:blip r:embed="rId820"/>
              <a:srcRect/>
              <a:stretch>
                <a:fillRect/>
              </a:stretch>
            </p:blipFill>
            <p:spPr bwMode="auto">
              <a:xfrm>
                <a:off x="2839" y="2918"/>
                <a:ext cx="443" cy="2"/>
              </a:xfrm>
              <a:prstGeom prst="rect">
                <a:avLst/>
              </a:prstGeom>
              <a:noFill/>
              <a:ln w="9525">
                <a:noFill/>
                <a:miter lim="800000"/>
                <a:headEnd/>
                <a:tailEnd/>
              </a:ln>
            </p:spPr>
          </p:pic>
          <p:sp>
            <p:nvSpPr>
              <p:cNvPr id="45939" name="Rectangle 1754"/>
              <p:cNvSpPr>
                <a:spLocks noChangeArrowheads="1"/>
              </p:cNvSpPr>
              <p:nvPr/>
            </p:nvSpPr>
            <p:spPr bwMode="auto">
              <a:xfrm>
                <a:off x="2839" y="2918"/>
                <a:ext cx="443" cy="2"/>
              </a:xfrm>
              <a:prstGeom prst="rect">
                <a:avLst/>
              </a:prstGeom>
              <a:solidFill>
                <a:srgbClr val="4FB535"/>
              </a:solidFill>
              <a:ln w="9525">
                <a:noFill/>
                <a:miter lim="800000"/>
                <a:headEnd/>
                <a:tailEnd/>
              </a:ln>
            </p:spPr>
            <p:txBody>
              <a:bodyPr/>
              <a:lstStyle/>
              <a:p>
                <a:endParaRPr lang="en-GB"/>
              </a:p>
            </p:txBody>
          </p:sp>
          <p:sp>
            <p:nvSpPr>
              <p:cNvPr id="45940" name="Rectangle 1755"/>
              <p:cNvSpPr>
                <a:spLocks noChangeArrowheads="1"/>
              </p:cNvSpPr>
              <p:nvPr/>
            </p:nvSpPr>
            <p:spPr bwMode="auto">
              <a:xfrm>
                <a:off x="2839" y="2920"/>
                <a:ext cx="443" cy="6"/>
              </a:xfrm>
              <a:prstGeom prst="rect">
                <a:avLst/>
              </a:prstGeom>
              <a:solidFill>
                <a:srgbClr val="51B535"/>
              </a:solidFill>
              <a:ln w="9525">
                <a:noFill/>
                <a:miter lim="800000"/>
                <a:headEnd/>
                <a:tailEnd/>
              </a:ln>
            </p:spPr>
            <p:txBody>
              <a:bodyPr/>
              <a:lstStyle/>
              <a:p>
                <a:endParaRPr lang="en-GB"/>
              </a:p>
            </p:txBody>
          </p:sp>
          <p:pic>
            <p:nvPicPr>
              <p:cNvPr id="45941" name="Picture 1756"/>
              <p:cNvPicPr>
                <a:picLocks noChangeAspect="1" noChangeArrowheads="1"/>
              </p:cNvPicPr>
              <p:nvPr/>
            </p:nvPicPr>
            <p:blipFill>
              <a:blip r:embed="rId821"/>
              <a:srcRect/>
              <a:stretch>
                <a:fillRect/>
              </a:stretch>
            </p:blipFill>
            <p:spPr bwMode="auto">
              <a:xfrm>
                <a:off x="2839" y="2920"/>
                <a:ext cx="443" cy="6"/>
              </a:xfrm>
              <a:prstGeom prst="rect">
                <a:avLst/>
              </a:prstGeom>
              <a:noFill/>
              <a:ln w="9525">
                <a:noFill/>
                <a:miter lim="800000"/>
                <a:headEnd/>
                <a:tailEnd/>
              </a:ln>
            </p:spPr>
          </p:pic>
          <p:sp>
            <p:nvSpPr>
              <p:cNvPr id="45942" name="Rectangle 1757"/>
              <p:cNvSpPr>
                <a:spLocks noChangeArrowheads="1"/>
              </p:cNvSpPr>
              <p:nvPr/>
            </p:nvSpPr>
            <p:spPr bwMode="auto">
              <a:xfrm>
                <a:off x="2839" y="2920"/>
                <a:ext cx="443" cy="6"/>
              </a:xfrm>
              <a:prstGeom prst="rect">
                <a:avLst/>
              </a:prstGeom>
              <a:solidFill>
                <a:srgbClr val="51B535"/>
              </a:solidFill>
              <a:ln w="9525">
                <a:noFill/>
                <a:miter lim="800000"/>
                <a:headEnd/>
                <a:tailEnd/>
              </a:ln>
            </p:spPr>
            <p:txBody>
              <a:bodyPr/>
              <a:lstStyle/>
              <a:p>
                <a:endParaRPr lang="en-GB"/>
              </a:p>
            </p:txBody>
          </p:sp>
          <p:sp>
            <p:nvSpPr>
              <p:cNvPr id="45943" name="Rectangle 1758"/>
              <p:cNvSpPr>
                <a:spLocks noChangeArrowheads="1"/>
              </p:cNvSpPr>
              <p:nvPr/>
            </p:nvSpPr>
            <p:spPr bwMode="auto">
              <a:xfrm>
                <a:off x="2839" y="2926"/>
                <a:ext cx="443" cy="6"/>
              </a:xfrm>
              <a:prstGeom prst="rect">
                <a:avLst/>
              </a:prstGeom>
              <a:solidFill>
                <a:srgbClr val="53B535"/>
              </a:solidFill>
              <a:ln w="9525">
                <a:noFill/>
                <a:miter lim="800000"/>
                <a:headEnd/>
                <a:tailEnd/>
              </a:ln>
            </p:spPr>
            <p:txBody>
              <a:bodyPr/>
              <a:lstStyle/>
              <a:p>
                <a:endParaRPr lang="en-GB"/>
              </a:p>
            </p:txBody>
          </p:sp>
          <p:pic>
            <p:nvPicPr>
              <p:cNvPr id="45944" name="Picture 1759"/>
              <p:cNvPicPr>
                <a:picLocks noChangeAspect="1" noChangeArrowheads="1"/>
              </p:cNvPicPr>
              <p:nvPr/>
            </p:nvPicPr>
            <p:blipFill>
              <a:blip r:embed="rId822"/>
              <a:srcRect/>
              <a:stretch>
                <a:fillRect/>
              </a:stretch>
            </p:blipFill>
            <p:spPr bwMode="auto">
              <a:xfrm>
                <a:off x="2839" y="2926"/>
                <a:ext cx="443" cy="6"/>
              </a:xfrm>
              <a:prstGeom prst="rect">
                <a:avLst/>
              </a:prstGeom>
              <a:noFill/>
              <a:ln w="9525">
                <a:noFill/>
                <a:miter lim="800000"/>
                <a:headEnd/>
                <a:tailEnd/>
              </a:ln>
            </p:spPr>
          </p:pic>
          <p:sp>
            <p:nvSpPr>
              <p:cNvPr id="45945" name="Rectangle 1760"/>
              <p:cNvSpPr>
                <a:spLocks noChangeArrowheads="1"/>
              </p:cNvSpPr>
              <p:nvPr/>
            </p:nvSpPr>
            <p:spPr bwMode="auto">
              <a:xfrm>
                <a:off x="2839" y="2926"/>
                <a:ext cx="443" cy="6"/>
              </a:xfrm>
              <a:prstGeom prst="rect">
                <a:avLst/>
              </a:prstGeom>
              <a:solidFill>
                <a:srgbClr val="53B535"/>
              </a:solidFill>
              <a:ln w="9525">
                <a:noFill/>
                <a:miter lim="800000"/>
                <a:headEnd/>
                <a:tailEnd/>
              </a:ln>
            </p:spPr>
            <p:txBody>
              <a:bodyPr/>
              <a:lstStyle/>
              <a:p>
                <a:endParaRPr lang="en-GB"/>
              </a:p>
            </p:txBody>
          </p:sp>
          <p:sp>
            <p:nvSpPr>
              <p:cNvPr id="45946" name="Rectangle 1761"/>
              <p:cNvSpPr>
                <a:spLocks noChangeArrowheads="1"/>
              </p:cNvSpPr>
              <p:nvPr/>
            </p:nvSpPr>
            <p:spPr bwMode="auto">
              <a:xfrm>
                <a:off x="2839" y="2932"/>
                <a:ext cx="443" cy="4"/>
              </a:xfrm>
              <a:prstGeom prst="rect">
                <a:avLst/>
              </a:prstGeom>
              <a:solidFill>
                <a:srgbClr val="55B535"/>
              </a:solidFill>
              <a:ln w="9525">
                <a:noFill/>
                <a:miter lim="800000"/>
                <a:headEnd/>
                <a:tailEnd/>
              </a:ln>
            </p:spPr>
            <p:txBody>
              <a:bodyPr/>
              <a:lstStyle/>
              <a:p>
                <a:endParaRPr lang="en-GB"/>
              </a:p>
            </p:txBody>
          </p:sp>
          <p:pic>
            <p:nvPicPr>
              <p:cNvPr id="45947" name="Picture 1762"/>
              <p:cNvPicPr>
                <a:picLocks noChangeAspect="1" noChangeArrowheads="1"/>
              </p:cNvPicPr>
              <p:nvPr/>
            </p:nvPicPr>
            <p:blipFill>
              <a:blip r:embed="rId823"/>
              <a:srcRect/>
              <a:stretch>
                <a:fillRect/>
              </a:stretch>
            </p:blipFill>
            <p:spPr bwMode="auto">
              <a:xfrm>
                <a:off x="2839" y="2932"/>
                <a:ext cx="443" cy="4"/>
              </a:xfrm>
              <a:prstGeom prst="rect">
                <a:avLst/>
              </a:prstGeom>
              <a:noFill/>
              <a:ln w="9525">
                <a:noFill/>
                <a:miter lim="800000"/>
                <a:headEnd/>
                <a:tailEnd/>
              </a:ln>
            </p:spPr>
          </p:pic>
          <p:sp>
            <p:nvSpPr>
              <p:cNvPr id="45948" name="Rectangle 1763"/>
              <p:cNvSpPr>
                <a:spLocks noChangeArrowheads="1"/>
              </p:cNvSpPr>
              <p:nvPr/>
            </p:nvSpPr>
            <p:spPr bwMode="auto">
              <a:xfrm>
                <a:off x="2839" y="2932"/>
                <a:ext cx="443" cy="4"/>
              </a:xfrm>
              <a:prstGeom prst="rect">
                <a:avLst/>
              </a:prstGeom>
              <a:solidFill>
                <a:srgbClr val="55B535"/>
              </a:solidFill>
              <a:ln w="9525">
                <a:noFill/>
                <a:miter lim="800000"/>
                <a:headEnd/>
                <a:tailEnd/>
              </a:ln>
            </p:spPr>
            <p:txBody>
              <a:bodyPr/>
              <a:lstStyle/>
              <a:p>
                <a:endParaRPr lang="en-GB"/>
              </a:p>
            </p:txBody>
          </p:sp>
          <p:sp>
            <p:nvSpPr>
              <p:cNvPr id="45949" name="Rectangle 1764"/>
              <p:cNvSpPr>
                <a:spLocks noChangeArrowheads="1"/>
              </p:cNvSpPr>
              <p:nvPr/>
            </p:nvSpPr>
            <p:spPr bwMode="auto">
              <a:xfrm>
                <a:off x="2839" y="2936"/>
                <a:ext cx="443" cy="2"/>
              </a:xfrm>
              <a:prstGeom prst="rect">
                <a:avLst/>
              </a:prstGeom>
              <a:solidFill>
                <a:srgbClr val="55B533"/>
              </a:solidFill>
              <a:ln w="9525">
                <a:noFill/>
                <a:miter lim="800000"/>
                <a:headEnd/>
                <a:tailEnd/>
              </a:ln>
            </p:spPr>
            <p:txBody>
              <a:bodyPr/>
              <a:lstStyle/>
              <a:p>
                <a:endParaRPr lang="en-GB"/>
              </a:p>
            </p:txBody>
          </p:sp>
          <p:pic>
            <p:nvPicPr>
              <p:cNvPr id="45950" name="Picture 1765"/>
              <p:cNvPicPr>
                <a:picLocks noChangeAspect="1" noChangeArrowheads="1"/>
              </p:cNvPicPr>
              <p:nvPr/>
            </p:nvPicPr>
            <p:blipFill>
              <a:blip r:embed="rId824"/>
              <a:srcRect/>
              <a:stretch>
                <a:fillRect/>
              </a:stretch>
            </p:blipFill>
            <p:spPr bwMode="auto">
              <a:xfrm>
                <a:off x="2839" y="2936"/>
                <a:ext cx="443" cy="2"/>
              </a:xfrm>
              <a:prstGeom prst="rect">
                <a:avLst/>
              </a:prstGeom>
              <a:noFill/>
              <a:ln w="9525">
                <a:noFill/>
                <a:miter lim="800000"/>
                <a:headEnd/>
                <a:tailEnd/>
              </a:ln>
            </p:spPr>
          </p:pic>
          <p:sp>
            <p:nvSpPr>
              <p:cNvPr id="45951" name="Rectangle 1766"/>
              <p:cNvSpPr>
                <a:spLocks noChangeArrowheads="1"/>
              </p:cNvSpPr>
              <p:nvPr/>
            </p:nvSpPr>
            <p:spPr bwMode="auto">
              <a:xfrm>
                <a:off x="2839" y="2936"/>
                <a:ext cx="443" cy="2"/>
              </a:xfrm>
              <a:prstGeom prst="rect">
                <a:avLst/>
              </a:prstGeom>
              <a:solidFill>
                <a:srgbClr val="55B533"/>
              </a:solidFill>
              <a:ln w="9525">
                <a:noFill/>
                <a:miter lim="800000"/>
                <a:headEnd/>
                <a:tailEnd/>
              </a:ln>
            </p:spPr>
            <p:txBody>
              <a:bodyPr/>
              <a:lstStyle/>
              <a:p>
                <a:endParaRPr lang="en-GB"/>
              </a:p>
            </p:txBody>
          </p:sp>
          <p:sp>
            <p:nvSpPr>
              <p:cNvPr id="45952" name="Rectangle 1767"/>
              <p:cNvSpPr>
                <a:spLocks noChangeArrowheads="1"/>
              </p:cNvSpPr>
              <p:nvPr/>
            </p:nvSpPr>
            <p:spPr bwMode="auto">
              <a:xfrm>
                <a:off x="2839" y="2938"/>
                <a:ext cx="443" cy="6"/>
              </a:xfrm>
              <a:prstGeom prst="rect">
                <a:avLst/>
              </a:prstGeom>
              <a:solidFill>
                <a:srgbClr val="57B533"/>
              </a:solidFill>
              <a:ln w="9525">
                <a:noFill/>
                <a:miter lim="800000"/>
                <a:headEnd/>
                <a:tailEnd/>
              </a:ln>
            </p:spPr>
            <p:txBody>
              <a:bodyPr/>
              <a:lstStyle/>
              <a:p>
                <a:endParaRPr lang="en-GB"/>
              </a:p>
            </p:txBody>
          </p:sp>
          <p:pic>
            <p:nvPicPr>
              <p:cNvPr id="45953" name="Picture 1768"/>
              <p:cNvPicPr>
                <a:picLocks noChangeAspect="1" noChangeArrowheads="1"/>
              </p:cNvPicPr>
              <p:nvPr/>
            </p:nvPicPr>
            <p:blipFill>
              <a:blip r:embed="rId825"/>
              <a:srcRect/>
              <a:stretch>
                <a:fillRect/>
              </a:stretch>
            </p:blipFill>
            <p:spPr bwMode="auto">
              <a:xfrm>
                <a:off x="2839" y="2938"/>
                <a:ext cx="443" cy="6"/>
              </a:xfrm>
              <a:prstGeom prst="rect">
                <a:avLst/>
              </a:prstGeom>
              <a:noFill/>
              <a:ln w="9525">
                <a:noFill/>
                <a:miter lim="800000"/>
                <a:headEnd/>
                <a:tailEnd/>
              </a:ln>
            </p:spPr>
          </p:pic>
          <p:sp>
            <p:nvSpPr>
              <p:cNvPr id="45954" name="Rectangle 1769"/>
              <p:cNvSpPr>
                <a:spLocks noChangeArrowheads="1"/>
              </p:cNvSpPr>
              <p:nvPr/>
            </p:nvSpPr>
            <p:spPr bwMode="auto">
              <a:xfrm>
                <a:off x="2839" y="2938"/>
                <a:ext cx="443" cy="6"/>
              </a:xfrm>
              <a:prstGeom prst="rect">
                <a:avLst/>
              </a:prstGeom>
              <a:solidFill>
                <a:srgbClr val="57B533"/>
              </a:solidFill>
              <a:ln w="9525">
                <a:noFill/>
                <a:miter lim="800000"/>
                <a:headEnd/>
                <a:tailEnd/>
              </a:ln>
            </p:spPr>
            <p:txBody>
              <a:bodyPr/>
              <a:lstStyle/>
              <a:p>
                <a:endParaRPr lang="en-GB"/>
              </a:p>
            </p:txBody>
          </p:sp>
          <p:sp>
            <p:nvSpPr>
              <p:cNvPr id="45955" name="Rectangle 1770"/>
              <p:cNvSpPr>
                <a:spLocks noChangeArrowheads="1"/>
              </p:cNvSpPr>
              <p:nvPr/>
            </p:nvSpPr>
            <p:spPr bwMode="auto">
              <a:xfrm>
                <a:off x="2839" y="2944"/>
                <a:ext cx="443" cy="5"/>
              </a:xfrm>
              <a:prstGeom prst="rect">
                <a:avLst/>
              </a:prstGeom>
              <a:solidFill>
                <a:srgbClr val="59B533"/>
              </a:solidFill>
              <a:ln w="9525">
                <a:noFill/>
                <a:miter lim="800000"/>
                <a:headEnd/>
                <a:tailEnd/>
              </a:ln>
            </p:spPr>
            <p:txBody>
              <a:bodyPr/>
              <a:lstStyle/>
              <a:p>
                <a:endParaRPr lang="en-GB"/>
              </a:p>
            </p:txBody>
          </p:sp>
          <p:pic>
            <p:nvPicPr>
              <p:cNvPr id="45956" name="Picture 1771"/>
              <p:cNvPicPr>
                <a:picLocks noChangeAspect="1" noChangeArrowheads="1"/>
              </p:cNvPicPr>
              <p:nvPr/>
            </p:nvPicPr>
            <p:blipFill>
              <a:blip r:embed="rId826"/>
              <a:srcRect/>
              <a:stretch>
                <a:fillRect/>
              </a:stretch>
            </p:blipFill>
            <p:spPr bwMode="auto">
              <a:xfrm>
                <a:off x="2839" y="2944"/>
                <a:ext cx="443" cy="5"/>
              </a:xfrm>
              <a:prstGeom prst="rect">
                <a:avLst/>
              </a:prstGeom>
              <a:noFill/>
              <a:ln w="9525">
                <a:noFill/>
                <a:miter lim="800000"/>
                <a:headEnd/>
                <a:tailEnd/>
              </a:ln>
            </p:spPr>
          </p:pic>
          <p:sp>
            <p:nvSpPr>
              <p:cNvPr id="45957" name="Rectangle 1772"/>
              <p:cNvSpPr>
                <a:spLocks noChangeArrowheads="1"/>
              </p:cNvSpPr>
              <p:nvPr/>
            </p:nvSpPr>
            <p:spPr bwMode="auto">
              <a:xfrm>
                <a:off x="2839" y="2944"/>
                <a:ext cx="443" cy="5"/>
              </a:xfrm>
              <a:prstGeom prst="rect">
                <a:avLst/>
              </a:prstGeom>
              <a:solidFill>
                <a:srgbClr val="59B533"/>
              </a:solidFill>
              <a:ln w="9525">
                <a:noFill/>
                <a:miter lim="800000"/>
                <a:headEnd/>
                <a:tailEnd/>
              </a:ln>
            </p:spPr>
            <p:txBody>
              <a:bodyPr/>
              <a:lstStyle/>
              <a:p>
                <a:endParaRPr lang="en-GB"/>
              </a:p>
            </p:txBody>
          </p:sp>
          <p:sp>
            <p:nvSpPr>
              <p:cNvPr id="45958" name="Rectangle 1773"/>
              <p:cNvSpPr>
                <a:spLocks noChangeArrowheads="1"/>
              </p:cNvSpPr>
              <p:nvPr/>
            </p:nvSpPr>
            <p:spPr bwMode="auto">
              <a:xfrm>
                <a:off x="2839" y="2949"/>
                <a:ext cx="443" cy="5"/>
              </a:xfrm>
              <a:prstGeom prst="rect">
                <a:avLst/>
              </a:prstGeom>
              <a:solidFill>
                <a:srgbClr val="5BB533"/>
              </a:solidFill>
              <a:ln w="9525">
                <a:noFill/>
                <a:miter lim="800000"/>
                <a:headEnd/>
                <a:tailEnd/>
              </a:ln>
            </p:spPr>
            <p:txBody>
              <a:bodyPr/>
              <a:lstStyle/>
              <a:p>
                <a:endParaRPr lang="en-GB"/>
              </a:p>
            </p:txBody>
          </p:sp>
          <p:pic>
            <p:nvPicPr>
              <p:cNvPr id="45959" name="Picture 1774"/>
              <p:cNvPicPr>
                <a:picLocks noChangeAspect="1" noChangeArrowheads="1"/>
              </p:cNvPicPr>
              <p:nvPr/>
            </p:nvPicPr>
            <p:blipFill>
              <a:blip r:embed="rId827"/>
              <a:srcRect/>
              <a:stretch>
                <a:fillRect/>
              </a:stretch>
            </p:blipFill>
            <p:spPr bwMode="auto">
              <a:xfrm>
                <a:off x="2839" y="2949"/>
                <a:ext cx="443" cy="5"/>
              </a:xfrm>
              <a:prstGeom prst="rect">
                <a:avLst/>
              </a:prstGeom>
              <a:noFill/>
              <a:ln w="9525">
                <a:noFill/>
                <a:miter lim="800000"/>
                <a:headEnd/>
                <a:tailEnd/>
              </a:ln>
            </p:spPr>
          </p:pic>
          <p:sp>
            <p:nvSpPr>
              <p:cNvPr id="45960" name="Rectangle 1775"/>
              <p:cNvSpPr>
                <a:spLocks noChangeArrowheads="1"/>
              </p:cNvSpPr>
              <p:nvPr/>
            </p:nvSpPr>
            <p:spPr bwMode="auto">
              <a:xfrm>
                <a:off x="2839" y="2949"/>
                <a:ext cx="443" cy="5"/>
              </a:xfrm>
              <a:prstGeom prst="rect">
                <a:avLst/>
              </a:prstGeom>
              <a:solidFill>
                <a:srgbClr val="5BB533"/>
              </a:solidFill>
              <a:ln w="9525">
                <a:noFill/>
                <a:miter lim="800000"/>
                <a:headEnd/>
                <a:tailEnd/>
              </a:ln>
            </p:spPr>
            <p:txBody>
              <a:bodyPr/>
              <a:lstStyle/>
              <a:p>
                <a:endParaRPr lang="en-GB"/>
              </a:p>
            </p:txBody>
          </p:sp>
          <p:sp>
            <p:nvSpPr>
              <p:cNvPr id="45961" name="Rectangle 1776"/>
              <p:cNvSpPr>
                <a:spLocks noChangeArrowheads="1"/>
              </p:cNvSpPr>
              <p:nvPr/>
            </p:nvSpPr>
            <p:spPr bwMode="auto">
              <a:xfrm>
                <a:off x="2839" y="2954"/>
                <a:ext cx="443" cy="1"/>
              </a:xfrm>
              <a:prstGeom prst="rect">
                <a:avLst/>
              </a:prstGeom>
              <a:solidFill>
                <a:srgbClr val="5BB531"/>
              </a:solidFill>
              <a:ln w="9525">
                <a:noFill/>
                <a:miter lim="800000"/>
                <a:headEnd/>
                <a:tailEnd/>
              </a:ln>
            </p:spPr>
            <p:txBody>
              <a:bodyPr/>
              <a:lstStyle/>
              <a:p>
                <a:endParaRPr lang="en-GB"/>
              </a:p>
            </p:txBody>
          </p:sp>
          <p:pic>
            <p:nvPicPr>
              <p:cNvPr id="45962" name="Picture 1777"/>
              <p:cNvPicPr>
                <a:picLocks noChangeAspect="1" noChangeArrowheads="1"/>
              </p:cNvPicPr>
              <p:nvPr/>
            </p:nvPicPr>
            <p:blipFill>
              <a:blip r:embed="rId828"/>
              <a:srcRect/>
              <a:stretch>
                <a:fillRect/>
              </a:stretch>
            </p:blipFill>
            <p:spPr bwMode="auto">
              <a:xfrm>
                <a:off x="2839" y="2954"/>
                <a:ext cx="443" cy="1"/>
              </a:xfrm>
              <a:prstGeom prst="rect">
                <a:avLst/>
              </a:prstGeom>
              <a:noFill/>
              <a:ln w="9525">
                <a:noFill/>
                <a:miter lim="800000"/>
                <a:headEnd/>
                <a:tailEnd/>
              </a:ln>
            </p:spPr>
          </p:pic>
          <p:sp>
            <p:nvSpPr>
              <p:cNvPr id="45963" name="Rectangle 1778"/>
              <p:cNvSpPr>
                <a:spLocks noChangeArrowheads="1"/>
              </p:cNvSpPr>
              <p:nvPr/>
            </p:nvSpPr>
            <p:spPr bwMode="auto">
              <a:xfrm>
                <a:off x="2839" y="2954"/>
                <a:ext cx="443" cy="1"/>
              </a:xfrm>
              <a:prstGeom prst="rect">
                <a:avLst/>
              </a:prstGeom>
              <a:solidFill>
                <a:srgbClr val="5BB531"/>
              </a:solidFill>
              <a:ln w="9525">
                <a:noFill/>
                <a:miter lim="800000"/>
                <a:headEnd/>
                <a:tailEnd/>
              </a:ln>
            </p:spPr>
            <p:txBody>
              <a:bodyPr/>
              <a:lstStyle/>
              <a:p>
                <a:endParaRPr lang="en-GB"/>
              </a:p>
            </p:txBody>
          </p:sp>
          <p:sp>
            <p:nvSpPr>
              <p:cNvPr id="45964" name="Rectangle 1779"/>
              <p:cNvSpPr>
                <a:spLocks noChangeArrowheads="1"/>
              </p:cNvSpPr>
              <p:nvPr/>
            </p:nvSpPr>
            <p:spPr bwMode="auto">
              <a:xfrm>
                <a:off x="2839" y="2955"/>
                <a:ext cx="443" cy="6"/>
              </a:xfrm>
              <a:prstGeom prst="rect">
                <a:avLst/>
              </a:prstGeom>
              <a:solidFill>
                <a:srgbClr val="5DB531"/>
              </a:solidFill>
              <a:ln w="9525">
                <a:noFill/>
                <a:miter lim="800000"/>
                <a:headEnd/>
                <a:tailEnd/>
              </a:ln>
            </p:spPr>
            <p:txBody>
              <a:bodyPr/>
              <a:lstStyle/>
              <a:p>
                <a:endParaRPr lang="en-GB"/>
              </a:p>
            </p:txBody>
          </p:sp>
          <p:pic>
            <p:nvPicPr>
              <p:cNvPr id="45965" name="Picture 1780"/>
              <p:cNvPicPr>
                <a:picLocks noChangeAspect="1" noChangeArrowheads="1"/>
              </p:cNvPicPr>
              <p:nvPr/>
            </p:nvPicPr>
            <p:blipFill>
              <a:blip r:embed="rId829"/>
              <a:srcRect/>
              <a:stretch>
                <a:fillRect/>
              </a:stretch>
            </p:blipFill>
            <p:spPr bwMode="auto">
              <a:xfrm>
                <a:off x="2839" y="2955"/>
                <a:ext cx="443" cy="6"/>
              </a:xfrm>
              <a:prstGeom prst="rect">
                <a:avLst/>
              </a:prstGeom>
              <a:noFill/>
              <a:ln w="9525">
                <a:noFill/>
                <a:miter lim="800000"/>
                <a:headEnd/>
                <a:tailEnd/>
              </a:ln>
            </p:spPr>
          </p:pic>
          <p:sp>
            <p:nvSpPr>
              <p:cNvPr id="45966" name="Rectangle 1781"/>
              <p:cNvSpPr>
                <a:spLocks noChangeArrowheads="1"/>
              </p:cNvSpPr>
              <p:nvPr/>
            </p:nvSpPr>
            <p:spPr bwMode="auto">
              <a:xfrm>
                <a:off x="2839" y="2955"/>
                <a:ext cx="443" cy="6"/>
              </a:xfrm>
              <a:prstGeom prst="rect">
                <a:avLst/>
              </a:prstGeom>
              <a:solidFill>
                <a:srgbClr val="5DB531"/>
              </a:solidFill>
              <a:ln w="9525">
                <a:noFill/>
                <a:miter lim="800000"/>
                <a:headEnd/>
                <a:tailEnd/>
              </a:ln>
            </p:spPr>
            <p:txBody>
              <a:bodyPr/>
              <a:lstStyle/>
              <a:p>
                <a:endParaRPr lang="en-GB"/>
              </a:p>
            </p:txBody>
          </p:sp>
          <p:sp>
            <p:nvSpPr>
              <p:cNvPr id="45967" name="Rectangle 1782"/>
              <p:cNvSpPr>
                <a:spLocks noChangeArrowheads="1"/>
              </p:cNvSpPr>
              <p:nvPr/>
            </p:nvSpPr>
            <p:spPr bwMode="auto">
              <a:xfrm>
                <a:off x="2839" y="2961"/>
                <a:ext cx="443" cy="6"/>
              </a:xfrm>
              <a:prstGeom prst="rect">
                <a:avLst/>
              </a:prstGeom>
              <a:solidFill>
                <a:srgbClr val="5FB531"/>
              </a:solidFill>
              <a:ln w="9525">
                <a:noFill/>
                <a:miter lim="800000"/>
                <a:headEnd/>
                <a:tailEnd/>
              </a:ln>
            </p:spPr>
            <p:txBody>
              <a:bodyPr/>
              <a:lstStyle/>
              <a:p>
                <a:endParaRPr lang="en-GB"/>
              </a:p>
            </p:txBody>
          </p:sp>
          <p:pic>
            <p:nvPicPr>
              <p:cNvPr id="45968" name="Picture 1783"/>
              <p:cNvPicPr>
                <a:picLocks noChangeAspect="1" noChangeArrowheads="1"/>
              </p:cNvPicPr>
              <p:nvPr/>
            </p:nvPicPr>
            <p:blipFill>
              <a:blip r:embed="rId830"/>
              <a:srcRect/>
              <a:stretch>
                <a:fillRect/>
              </a:stretch>
            </p:blipFill>
            <p:spPr bwMode="auto">
              <a:xfrm>
                <a:off x="2839" y="2961"/>
                <a:ext cx="443" cy="6"/>
              </a:xfrm>
              <a:prstGeom prst="rect">
                <a:avLst/>
              </a:prstGeom>
              <a:noFill/>
              <a:ln w="9525">
                <a:noFill/>
                <a:miter lim="800000"/>
                <a:headEnd/>
                <a:tailEnd/>
              </a:ln>
            </p:spPr>
          </p:pic>
          <p:sp>
            <p:nvSpPr>
              <p:cNvPr id="45969" name="Rectangle 1784"/>
              <p:cNvSpPr>
                <a:spLocks noChangeArrowheads="1"/>
              </p:cNvSpPr>
              <p:nvPr/>
            </p:nvSpPr>
            <p:spPr bwMode="auto">
              <a:xfrm>
                <a:off x="2839" y="2961"/>
                <a:ext cx="443" cy="6"/>
              </a:xfrm>
              <a:prstGeom prst="rect">
                <a:avLst/>
              </a:prstGeom>
              <a:solidFill>
                <a:srgbClr val="5FB531"/>
              </a:solidFill>
              <a:ln w="9525">
                <a:noFill/>
                <a:miter lim="800000"/>
                <a:headEnd/>
                <a:tailEnd/>
              </a:ln>
            </p:spPr>
            <p:txBody>
              <a:bodyPr/>
              <a:lstStyle/>
              <a:p>
                <a:endParaRPr lang="en-GB"/>
              </a:p>
            </p:txBody>
          </p:sp>
          <p:sp>
            <p:nvSpPr>
              <p:cNvPr id="45970" name="Rectangle 1785"/>
              <p:cNvSpPr>
                <a:spLocks noChangeArrowheads="1"/>
              </p:cNvSpPr>
              <p:nvPr/>
            </p:nvSpPr>
            <p:spPr bwMode="auto">
              <a:xfrm>
                <a:off x="2839" y="2967"/>
                <a:ext cx="443" cy="5"/>
              </a:xfrm>
              <a:prstGeom prst="rect">
                <a:avLst/>
              </a:prstGeom>
              <a:solidFill>
                <a:srgbClr val="61B531"/>
              </a:solidFill>
              <a:ln w="9525">
                <a:noFill/>
                <a:miter lim="800000"/>
                <a:headEnd/>
                <a:tailEnd/>
              </a:ln>
            </p:spPr>
            <p:txBody>
              <a:bodyPr/>
              <a:lstStyle/>
              <a:p>
                <a:endParaRPr lang="en-GB"/>
              </a:p>
            </p:txBody>
          </p:sp>
          <p:pic>
            <p:nvPicPr>
              <p:cNvPr id="45971" name="Picture 1786"/>
              <p:cNvPicPr>
                <a:picLocks noChangeAspect="1" noChangeArrowheads="1"/>
              </p:cNvPicPr>
              <p:nvPr/>
            </p:nvPicPr>
            <p:blipFill>
              <a:blip r:embed="rId831"/>
              <a:srcRect/>
              <a:stretch>
                <a:fillRect/>
              </a:stretch>
            </p:blipFill>
            <p:spPr bwMode="auto">
              <a:xfrm>
                <a:off x="2839" y="2967"/>
                <a:ext cx="443" cy="5"/>
              </a:xfrm>
              <a:prstGeom prst="rect">
                <a:avLst/>
              </a:prstGeom>
              <a:noFill/>
              <a:ln w="9525">
                <a:noFill/>
                <a:miter lim="800000"/>
                <a:headEnd/>
                <a:tailEnd/>
              </a:ln>
            </p:spPr>
          </p:pic>
          <p:sp>
            <p:nvSpPr>
              <p:cNvPr id="45972" name="Rectangle 1787"/>
              <p:cNvSpPr>
                <a:spLocks noChangeArrowheads="1"/>
              </p:cNvSpPr>
              <p:nvPr/>
            </p:nvSpPr>
            <p:spPr bwMode="auto">
              <a:xfrm>
                <a:off x="2839" y="2967"/>
                <a:ext cx="443" cy="5"/>
              </a:xfrm>
              <a:prstGeom prst="rect">
                <a:avLst/>
              </a:prstGeom>
              <a:solidFill>
                <a:srgbClr val="61B531"/>
              </a:solidFill>
              <a:ln w="9525">
                <a:noFill/>
                <a:miter lim="800000"/>
                <a:headEnd/>
                <a:tailEnd/>
              </a:ln>
            </p:spPr>
            <p:txBody>
              <a:bodyPr/>
              <a:lstStyle/>
              <a:p>
                <a:endParaRPr lang="en-GB"/>
              </a:p>
            </p:txBody>
          </p:sp>
          <p:sp>
            <p:nvSpPr>
              <p:cNvPr id="45973" name="Rectangle 1788"/>
              <p:cNvSpPr>
                <a:spLocks noChangeArrowheads="1"/>
              </p:cNvSpPr>
              <p:nvPr/>
            </p:nvSpPr>
            <p:spPr bwMode="auto">
              <a:xfrm>
                <a:off x="2839" y="2972"/>
                <a:ext cx="443" cy="1"/>
              </a:xfrm>
              <a:prstGeom prst="rect">
                <a:avLst/>
              </a:prstGeom>
              <a:solidFill>
                <a:srgbClr val="63B531"/>
              </a:solidFill>
              <a:ln w="9525">
                <a:noFill/>
                <a:miter lim="800000"/>
                <a:headEnd/>
                <a:tailEnd/>
              </a:ln>
            </p:spPr>
            <p:txBody>
              <a:bodyPr/>
              <a:lstStyle/>
              <a:p>
                <a:endParaRPr lang="en-GB"/>
              </a:p>
            </p:txBody>
          </p:sp>
          <p:pic>
            <p:nvPicPr>
              <p:cNvPr id="45974" name="Picture 1789"/>
              <p:cNvPicPr>
                <a:picLocks noChangeAspect="1" noChangeArrowheads="1"/>
              </p:cNvPicPr>
              <p:nvPr/>
            </p:nvPicPr>
            <p:blipFill>
              <a:blip r:embed="rId832"/>
              <a:srcRect/>
              <a:stretch>
                <a:fillRect/>
              </a:stretch>
            </p:blipFill>
            <p:spPr bwMode="auto">
              <a:xfrm>
                <a:off x="2839" y="2972"/>
                <a:ext cx="443" cy="1"/>
              </a:xfrm>
              <a:prstGeom prst="rect">
                <a:avLst/>
              </a:prstGeom>
              <a:noFill/>
              <a:ln w="9525">
                <a:noFill/>
                <a:miter lim="800000"/>
                <a:headEnd/>
                <a:tailEnd/>
              </a:ln>
            </p:spPr>
          </p:pic>
          <p:sp>
            <p:nvSpPr>
              <p:cNvPr id="45975" name="Rectangle 1790"/>
              <p:cNvSpPr>
                <a:spLocks noChangeArrowheads="1"/>
              </p:cNvSpPr>
              <p:nvPr/>
            </p:nvSpPr>
            <p:spPr bwMode="auto">
              <a:xfrm>
                <a:off x="2839" y="2972"/>
                <a:ext cx="443" cy="1"/>
              </a:xfrm>
              <a:prstGeom prst="rect">
                <a:avLst/>
              </a:prstGeom>
              <a:solidFill>
                <a:srgbClr val="63B531"/>
              </a:solidFill>
              <a:ln w="9525">
                <a:noFill/>
                <a:miter lim="800000"/>
                <a:headEnd/>
                <a:tailEnd/>
              </a:ln>
            </p:spPr>
            <p:txBody>
              <a:bodyPr/>
              <a:lstStyle/>
              <a:p>
                <a:endParaRPr lang="en-GB"/>
              </a:p>
            </p:txBody>
          </p:sp>
          <p:sp>
            <p:nvSpPr>
              <p:cNvPr id="45976" name="Rectangle 1791"/>
              <p:cNvSpPr>
                <a:spLocks noChangeArrowheads="1"/>
              </p:cNvSpPr>
              <p:nvPr/>
            </p:nvSpPr>
            <p:spPr bwMode="auto">
              <a:xfrm>
                <a:off x="2839" y="2973"/>
                <a:ext cx="443" cy="5"/>
              </a:xfrm>
              <a:prstGeom prst="rect">
                <a:avLst/>
              </a:prstGeom>
              <a:solidFill>
                <a:srgbClr val="63B52F"/>
              </a:solidFill>
              <a:ln w="9525">
                <a:noFill/>
                <a:miter lim="800000"/>
                <a:headEnd/>
                <a:tailEnd/>
              </a:ln>
            </p:spPr>
            <p:txBody>
              <a:bodyPr/>
              <a:lstStyle/>
              <a:p>
                <a:endParaRPr lang="en-GB"/>
              </a:p>
            </p:txBody>
          </p:sp>
          <p:pic>
            <p:nvPicPr>
              <p:cNvPr id="45977" name="Picture 1792"/>
              <p:cNvPicPr>
                <a:picLocks noChangeAspect="1" noChangeArrowheads="1"/>
              </p:cNvPicPr>
              <p:nvPr/>
            </p:nvPicPr>
            <p:blipFill>
              <a:blip r:embed="rId833"/>
              <a:srcRect/>
              <a:stretch>
                <a:fillRect/>
              </a:stretch>
            </p:blipFill>
            <p:spPr bwMode="auto">
              <a:xfrm>
                <a:off x="2839" y="2973"/>
                <a:ext cx="443" cy="5"/>
              </a:xfrm>
              <a:prstGeom prst="rect">
                <a:avLst/>
              </a:prstGeom>
              <a:noFill/>
              <a:ln w="9525">
                <a:noFill/>
                <a:miter lim="800000"/>
                <a:headEnd/>
                <a:tailEnd/>
              </a:ln>
            </p:spPr>
          </p:pic>
          <p:sp>
            <p:nvSpPr>
              <p:cNvPr id="45978" name="Rectangle 1793"/>
              <p:cNvSpPr>
                <a:spLocks noChangeArrowheads="1"/>
              </p:cNvSpPr>
              <p:nvPr/>
            </p:nvSpPr>
            <p:spPr bwMode="auto">
              <a:xfrm>
                <a:off x="2839" y="2973"/>
                <a:ext cx="443" cy="5"/>
              </a:xfrm>
              <a:prstGeom prst="rect">
                <a:avLst/>
              </a:prstGeom>
              <a:solidFill>
                <a:srgbClr val="63B52F"/>
              </a:solidFill>
              <a:ln w="9525">
                <a:noFill/>
                <a:miter lim="800000"/>
                <a:headEnd/>
                <a:tailEnd/>
              </a:ln>
            </p:spPr>
            <p:txBody>
              <a:bodyPr/>
              <a:lstStyle/>
              <a:p>
                <a:endParaRPr lang="en-GB"/>
              </a:p>
            </p:txBody>
          </p:sp>
          <p:sp>
            <p:nvSpPr>
              <p:cNvPr id="45979" name="Rectangle 1794"/>
              <p:cNvSpPr>
                <a:spLocks noChangeArrowheads="1"/>
              </p:cNvSpPr>
              <p:nvPr/>
            </p:nvSpPr>
            <p:spPr bwMode="auto">
              <a:xfrm>
                <a:off x="2839" y="2978"/>
                <a:ext cx="443" cy="6"/>
              </a:xfrm>
              <a:prstGeom prst="rect">
                <a:avLst/>
              </a:prstGeom>
              <a:solidFill>
                <a:srgbClr val="65B52F"/>
              </a:solidFill>
              <a:ln w="9525">
                <a:noFill/>
                <a:miter lim="800000"/>
                <a:headEnd/>
                <a:tailEnd/>
              </a:ln>
            </p:spPr>
            <p:txBody>
              <a:bodyPr/>
              <a:lstStyle/>
              <a:p>
                <a:endParaRPr lang="en-GB"/>
              </a:p>
            </p:txBody>
          </p:sp>
          <p:pic>
            <p:nvPicPr>
              <p:cNvPr id="45980" name="Picture 1795"/>
              <p:cNvPicPr>
                <a:picLocks noChangeAspect="1" noChangeArrowheads="1"/>
              </p:cNvPicPr>
              <p:nvPr/>
            </p:nvPicPr>
            <p:blipFill>
              <a:blip r:embed="rId834"/>
              <a:srcRect/>
              <a:stretch>
                <a:fillRect/>
              </a:stretch>
            </p:blipFill>
            <p:spPr bwMode="auto">
              <a:xfrm>
                <a:off x="2839" y="2978"/>
                <a:ext cx="443" cy="6"/>
              </a:xfrm>
              <a:prstGeom prst="rect">
                <a:avLst/>
              </a:prstGeom>
              <a:noFill/>
              <a:ln w="9525">
                <a:noFill/>
                <a:miter lim="800000"/>
                <a:headEnd/>
                <a:tailEnd/>
              </a:ln>
            </p:spPr>
          </p:pic>
          <p:sp>
            <p:nvSpPr>
              <p:cNvPr id="45981" name="Rectangle 1796"/>
              <p:cNvSpPr>
                <a:spLocks noChangeArrowheads="1"/>
              </p:cNvSpPr>
              <p:nvPr/>
            </p:nvSpPr>
            <p:spPr bwMode="auto">
              <a:xfrm>
                <a:off x="2839" y="2978"/>
                <a:ext cx="443" cy="6"/>
              </a:xfrm>
              <a:prstGeom prst="rect">
                <a:avLst/>
              </a:prstGeom>
              <a:solidFill>
                <a:srgbClr val="65B52F"/>
              </a:solidFill>
              <a:ln w="9525">
                <a:noFill/>
                <a:miter lim="800000"/>
                <a:headEnd/>
                <a:tailEnd/>
              </a:ln>
            </p:spPr>
            <p:txBody>
              <a:bodyPr/>
              <a:lstStyle/>
              <a:p>
                <a:endParaRPr lang="en-GB"/>
              </a:p>
            </p:txBody>
          </p:sp>
          <p:sp>
            <p:nvSpPr>
              <p:cNvPr id="45982" name="Rectangle 1797"/>
              <p:cNvSpPr>
                <a:spLocks noChangeArrowheads="1"/>
              </p:cNvSpPr>
              <p:nvPr/>
            </p:nvSpPr>
            <p:spPr bwMode="auto">
              <a:xfrm>
                <a:off x="2839" y="2984"/>
                <a:ext cx="443" cy="6"/>
              </a:xfrm>
              <a:prstGeom prst="rect">
                <a:avLst/>
              </a:prstGeom>
              <a:solidFill>
                <a:srgbClr val="67B52F"/>
              </a:solidFill>
              <a:ln w="9525">
                <a:noFill/>
                <a:miter lim="800000"/>
                <a:headEnd/>
                <a:tailEnd/>
              </a:ln>
            </p:spPr>
            <p:txBody>
              <a:bodyPr/>
              <a:lstStyle/>
              <a:p>
                <a:endParaRPr lang="en-GB"/>
              </a:p>
            </p:txBody>
          </p:sp>
          <p:pic>
            <p:nvPicPr>
              <p:cNvPr id="45983" name="Picture 1798"/>
              <p:cNvPicPr>
                <a:picLocks noChangeAspect="1" noChangeArrowheads="1"/>
              </p:cNvPicPr>
              <p:nvPr/>
            </p:nvPicPr>
            <p:blipFill>
              <a:blip r:embed="rId835"/>
              <a:srcRect/>
              <a:stretch>
                <a:fillRect/>
              </a:stretch>
            </p:blipFill>
            <p:spPr bwMode="auto">
              <a:xfrm>
                <a:off x="2839" y="2984"/>
                <a:ext cx="443" cy="6"/>
              </a:xfrm>
              <a:prstGeom prst="rect">
                <a:avLst/>
              </a:prstGeom>
              <a:noFill/>
              <a:ln w="9525">
                <a:noFill/>
                <a:miter lim="800000"/>
                <a:headEnd/>
                <a:tailEnd/>
              </a:ln>
            </p:spPr>
          </p:pic>
          <p:sp>
            <p:nvSpPr>
              <p:cNvPr id="45984" name="Rectangle 1799"/>
              <p:cNvSpPr>
                <a:spLocks noChangeArrowheads="1"/>
              </p:cNvSpPr>
              <p:nvPr/>
            </p:nvSpPr>
            <p:spPr bwMode="auto">
              <a:xfrm>
                <a:off x="2839" y="2984"/>
                <a:ext cx="443" cy="6"/>
              </a:xfrm>
              <a:prstGeom prst="rect">
                <a:avLst/>
              </a:prstGeom>
              <a:solidFill>
                <a:srgbClr val="67B52F"/>
              </a:solidFill>
              <a:ln w="9525">
                <a:noFill/>
                <a:miter lim="800000"/>
                <a:headEnd/>
                <a:tailEnd/>
              </a:ln>
            </p:spPr>
            <p:txBody>
              <a:bodyPr/>
              <a:lstStyle/>
              <a:p>
                <a:endParaRPr lang="en-GB"/>
              </a:p>
            </p:txBody>
          </p:sp>
          <p:sp>
            <p:nvSpPr>
              <p:cNvPr id="45985" name="Rectangle 1800"/>
              <p:cNvSpPr>
                <a:spLocks noChangeArrowheads="1"/>
              </p:cNvSpPr>
              <p:nvPr/>
            </p:nvSpPr>
            <p:spPr bwMode="auto">
              <a:xfrm>
                <a:off x="2839" y="2990"/>
                <a:ext cx="443" cy="2"/>
              </a:xfrm>
              <a:prstGeom prst="rect">
                <a:avLst/>
              </a:prstGeom>
              <a:solidFill>
                <a:srgbClr val="69B52F"/>
              </a:solidFill>
              <a:ln w="9525">
                <a:noFill/>
                <a:miter lim="800000"/>
                <a:headEnd/>
                <a:tailEnd/>
              </a:ln>
            </p:spPr>
            <p:txBody>
              <a:bodyPr/>
              <a:lstStyle/>
              <a:p>
                <a:endParaRPr lang="en-GB"/>
              </a:p>
            </p:txBody>
          </p:sp>
          <p:pic>
            <p:nvPicPr>
              <p:cNvPr id="45986" name="Picture 1801"/>
              <p:cNvPicPr>
                <a:picLocks noChangeAspect="1" noChangeArrowheads="1"/>
              </p:cNvPicPr>
              <p:nvPr/>
            </p:nvPicPr>
            <p:blipFill>
              <a:blip r:embed="rId836"/>
              <a:srcRect/>
              <a:stretch>
                <a:fillRect/>
              </a:stretch>
            </p:blipFill>
            <p:spPr bwMode="auto">
              <a:xfrm>
                <a:off x="2839" y="2990"/>
                <a:ext cx="443" cy="2"/>
              </a:xfrm>
              <a:prstGeom prst="rect">
                <a:avLst/>
              </a:prstGeom>
              <a:noFill/>
              <a:ln w="9525">
                <a:noFill/>
                <a:miter lim="800000"/>
                <a:headEnd/>
                <a:tailEnd/>
              </a:ln>
            </p:spPr>
          </p:pic>
          <p:sp>
            <p:nvSpPr>
              <p:cNvPr id="45987" name="Rectangle 1802"/>
              <p:cNvSpPr>
                <a:spLocks noChangeArrowheads="1"/>
              </p:cNvSpPr>
              <p:nvPr/>
            </p:nvSpPr>
            <p:spPr bwMode="auto">
              <a:xfrm>
                <a:off x="2839" y="2990"/>
                <a:ext cx="443" cy="2"/>
              </a:xfrm>
              <a:prstGeom prst="rect">
                <a:avLst/>
              </a:prstGeom>
              <a:solidFill>
                <a:srgbClr val="69B52F"/>
              </a:solidFill>
              <a:ln w="9525">
                <a:noFill/>
                <a:miter lim="800000"/>
                <a:headEnd/>
                <a:tailEnd/>
              </a:ln>
            </p:spPr>
            <p:txBody>
              <a:bodyPr/>
              <a:lstStyle/>
              <a:p>
                <a:endParaRPr lang="en-GB"/>
              </a:p>
            </p:txBody>
          </p:sp>
          <p:sp>
            <p:nvSpPr>
              <p:cNvPr id="45988" name="Rectangle 1803"/>
              <p:cNvSpPr>
                <a:spLocks noChangeArrowheads="1"/>
              </p:cNvSpPr>
              <p:nvPr/>
            </p:nvSpPr>
            <p:spPr bwMode="auto">
              <a:xfrm>
                <a:off x="2839" y="2992"/>
                <a:ext cx="443" cy="3"/>
              </a:xfrm>
              <a:prstGeom prst="rect">
                <a:avLst/>
              </a:prstGeom>
              <a:solidFill>
                <a:srgbClr val="69B52D"/>
              </a:solidFill>
              <a:ln w="9525">
                <a:noFill/>
                <a:miter lim="800000"/>
                <a:headEnd/>
                <a:tailEnd/>
              </a:ln>
            </p:spPr>
            <p:txBody>
              <a:bodyPr/>
              <a:lstStyle/>
              <a:p>
                <a:endParaRPr lang="en-GB"/>
              </a:p>
            </p:txBody>
          </p:sp>
          <p:pic>
            <p:nvPicPr>
              <p:cNvPr id="45989" name="Picture 1804"/>
              <p:cNvPicPr>
                <a:picLocks noChangeAspect="1" noChangeArrowheads="1"/>
              </p:cNvPicPr>
              <p:nvPr/>
            </p:nvPicPr>
            <p:blipFill>
              <a:blip r:embed="rId837"/>
              <a:srcRect/>
              <a:stretch>
                <a:fillRect/>
              </a:stretch>
            </p:blipFill>
            <p:spPr bwMode="auto">
              <a:xfrm>
                <a:off x="2839" y="2992"/>
                <a:ext cx="443" cy="3"/>
              </a:xfrm>
              <a:prstGeom prst="rect">
                <a:avLst/>
              </a:prstGeom>
              <a:noFill/>
              <a:ln w="9525">
                <a:noFill/>
                <a:miter lim="800000"/>
                <a:headEnd/>
                <a:tailEnd/>
              </a:ln>
            </p:spPr>
          </p:pic>
          <p:sp>
            <p:nvSpPr>
              <p:cNvPr id="45990" name="Rectangle 1805"/>
              <p:cNvSpPr>
                <a:spLocks noChangeArrowheads="1"/>
              </p:cNvSpPr>
              <p:nvPr/>
            </p:nvSpPr>
            <p:spPr bwMode="auto">
              <a:xfrm>
                <a:off x="2839" y="2992"/>
                <a:ext cx="443" cy="3"/>
              </a:xfrm>
              <a:prstGeom prst="rect">
                <a:avLst/>
              </a:prstGeom>
              <a:solidFill>
                <a:srgbClr val="69B52D"/>
              </a:solidFill>
              <a:ln w="9525">
                <a:noFill/>
                <a:miter lim="800000"/>
                <a:headEnd/>
                <a:tailEnd/>
              </a:ln>
            </p:spPr>
            <p:txBody>
              <a:bodyPr/>
              <a:lstStyle/>
              <a:p>
                <a:endParaRPr lang="en-GB"/>
              </a:p>
            </p:txBody>
          </p:sp>
          <p:sp>
            <p:nvSpPr>
              <p:cNvPr id="45991" name="Rectangle 1806"/>
              <p:cNvSpPr>
                <a:spLocks noChangeArrowheads="1"/>
              </p:cNvSpPr>
              <p:nvPr/>
            </p:nvSpPr>
            <p:spPr bwMode="auto">
              <a:xfrm>
                <a:off x="2839" y="2995"/>
                <a:ext cx="443" cy="6"/>
              </a:xfrm>
              <a:prstGeom prst="rect">
                <a:avLst/>
              </a:prstGeom>
              <a:solidFill>
                <a:srgbClr val="6BB52D"/>
              </a:solidFill>
              <a:ln w="9525">
                <a:noFill/>
                <a:miter lim="800000"/>
                <a:headEnd/>
                <a:tailEnd/>
              </a:ln>
            </p:spPr>
            <p:txBody>
              <a:bodyPr/>
              <a:lstStyle/>
              <a:p>
                <a:endParaRPr lang="en-GB"/>
              </a:p>
            </p:txBody>
          </p:sp>
          <p:pic>
            <p:nvPicPr>
              <p:cNvPr id="45992" name="Picture 1807"/>
              <p:cNvPicPr>
                <a:picLocks noChangeAspect="1" noChangeArrowheads="1"/>
              </p:cNvPicPr>
              <p:nvPr/>
            </p:nvPicPr>
            <p:blipFill>
              <a:blip r:embed="rId838"/>
              <a:srcRect/>
              <a:stretch>
                <a:fillRect/>
              </a:stretch>
            </p:blipFill>
            <p:spPr bwMode="auto">
              <a:xfrm>
                <a:off x="2839" y="2995"/>
                <a:ext cx="443" cy="6"/>
              </a:xfrm>
              <a:prstGeom prst="rect">
                <a:avLst/>
              </a:prstGeom>
              <a:noFill/>
              <a:ln w="9525">
                <a:noFill/>
                <a:miter lim="800000"/>
                <a:headEnd/>
                <a:tailEnd/>
              </a:ln>
            </p:spPr>
          </p:pic>
          <p:sp>
            <p:nvSpPr>
              <p:cNvPr id="45993" name="Rectangle 1808"/>
              <p:cNvSpPr>
                <a:spLocks noChangeArrowheads="1"/>
              </p:cNvSpPr>
              <p:nvPr/>
            </p:nvSpPr>
            <p:spPr bwMode="auto">
              <a:xfrm>
                <a:off x="2839" y="2995"/>
                <a:ext cx="443" cy="6"/>
              </a:xfrm>
              <a:prstGeom prst="rect">
                <a:avLst/>
              </a:prstGeom>
              <a:solidFill>
                <a:srgbClr val="6BB52D"/>
              </a:solidFill>
              <a:ln w="9525">
                <a:noFill/>
                <a:miter lim="800000"/>
                <a:headEnd/>
                <a:tailEnd/>
              </a:ln>
            </p:spPr>
            <p:txBody>
              <a:bodyPr/>
              <a:lstStyle/>
              <a:p>
                <a:endParaRPr lang="en-GB"/>
              </a:p>
            </p:txBody>
          </p:sp>
          <p:sp>
            <p:nvSpPr>
              <p:cNvPr id="45994" name="Rectangle 1809"/>
              <p:cNvSpPr>
                <a:spLocks noChangeArrowheads="1"/>
              </p:cNvSpPr>
              <p:nvPr/>
            </p:nvSpPr>
            <p:spPr bwMode="auto">
              <a:xfrm>
                <a:off x="2839" y="3001"/>
                <a:ext cx="443" cy="6"/>
              </a:xfrm>
              <a:prstGeom prst="rect">
                <a:avLst/>
              </a:prstGeom>
              <a:solidFill>
                <a:srgbClr val="6DB52D"/>
              </a:solidFill>
              <a:ln w="9525">
                <a:noFill/>
                <a:miter lim="800000"/>
                <a:headEnd/>
                <a:tailEnd/>
              </a:ln>
            </p:spPr>
            <p:txBody>
              <a:bodyPr/>
              <a:lstStyle/>
              <a:p>
                <a:endParaRPr lang="en-GB"/>
              </a:p>
            </p:txBody>
          </p:sp>
          <p:pic>
            <p:nvPicPr>
              <p:cNvPr id="45995" name="Picture 1810"/>
              <p:cNvPicPr>
                <a:picLocks noChangeAspect="1" noChangeArrowheads="1"/>
              </p:cNvPicPr>
              <p:nvPr/>
            </p:nvPicPr>
            <p:blipFill>
              <a:blip r:embed="rId839"/>
              <a:srcRect/>
              <a:stretch>
                <a:fillRect/>
              </a:stretch>
            </p:blipFill>
            <p:spPr bwMode="auto">
              <a:xfrm>
                <a:off x="2839" y="3001"/>
                <a:ext cx="443" cy="6"/>
              </a:xfrm>
              <a:prstGeom prst="rect">
                <a:avLst/>
              </a:prstGeom>
              <a:noFill/>
              <a:ln w="9525">
                <a:noFill/>
                <a:miter lim="800000"/>
                <a:headEnd/>
                <a:tailEnd/>
              </a:ln>
            </p:spPr>
          </p:pic>
          <p:sp>
            <p:nvSpPr>
              <p:cNvPr id="45996" name="Rectangle 1811"/>
              <p:cNvSpPr>
                <a:spLocks noChangeArrowheads="1"/>
              </p:cNvSpPr>
              <p:nvPr/>
            </p:nvSpPr>
            <p:spPr bwMode="auto">
              <a:xfrm>
                <a:off x="2839" y="3001"/>
                <a:ext cx="443" cy="6"/>
              </a:xfrm>
              <a:prstGeom prst="rect">
                <a:avLst/>
              </a:prstGeom>
              <a:solidFill>
                <a:srgbClr val="6DB52D"/>
              </a:solidFill>
              <a:ln w="9525">
                <a:noFill/>
                <a:miter lim="800000"/>
                <a:headEnd/>
                <a:tailEnd/>
              </a:ln>
            </p:spPr>
            <p:txBody>
              <a:bodyPr/>
              <a:lstStyle/>
              <a:p>
                <a:endParaRPr lang="en-GB"/>
              </a:p>
            </p:txBody>
          </p:sp>
          <p:sp>
            <p:nvSpPr>
              <p:cNvPr id="45997" name="Rectangle 1812"/>
              <p:cNvSpPr>
                <a:spLocks noChangeArrowheads="1"/>
              </p:cNvSpPr>
              <p:nvPr/>
            </p:nvSpPr>
            <p:spPr bwMode="auto">
              <a:xfrm>
                <a:off x="2839" y="3007"/>
                <a:ext cx="443" cy="3"/>
              </a:xfrm>
              <a:prstGeom prst="rect">
                <a:avLst/>
              </a:prstGeom>
              <a:solidFill>
                <a:srgbClr val="6FB52D"/>
              </a:solidFill>
              <a:ln w="9525">
                <a:noFill/>
                <a:miter lim="800000"/>
                <a:headEnd/>
                <a:tailEnd/>
              </a:ln>
            </p:spPr>
            <p:txBody>
              <a:bodyPr/>
              <a:lstStyle/>
              <a:p>
                <a:endParaRPr lang="en-GB"/>
              </a:p>
            </p:txBody>
          </p:sp>
        </p:grpSp>
        <p:grpSp>
          <p:nvGrpSpPr>
            <p:cNvPr id="44449" name="Group 2014"/>
            <p:cNvGrpSpPr>
              <a:grpSpLocks/>
            </p:cNvGrpSpPr>
            <p:nvPr/>
          </p:nvGrpSpPr>
          <p:grpSpPr bwMode="auto">
            <a:xfrm>
              <a:off x="4187031" y="2558799"/>
              <a:ext cx="703263" cy="479425"/>
              <a:chOff x="2839" y="3007"/>
              <a:chExt cx="443" cy="302"/>
            </a:xfrm>
          </p:grpSpPr>
          <p:pic>
            <p:nvPicPr>
              <p:cNvPr id="45598" name="Picture 1814"/>
              <p:cNvPicPr>
                <a:picLocks noChangeAspect="1" noChangeArrowheads="1"/>
              </p:cNvPicPr>
              <p:nvPr/>
            </p:nvPicPr>
            <p:blipFill>
              <a:blip r:embed="rId840"/>
              <a:srcRect/>
              <a:stretch>
                <a:fillRect/>
              </a:stretch>
            </p:blipFill>
            <p:spPr bwMode="auto">
              <a:xfrm>
                <a:off x="2839" y="3007"/>
                <a:ext cx="443" cy="3"/>
              </a:xfrm>
              <a:prstGeom prst="rect">
                <a:avLst/>
              </a:prstGeom>
              <a:noFill/>
              <a:ln w="9525">
                <a:noFill/>
                <a:miter lim="800000"/>
                <a:headEnd/>
                <a:tailEnd/>
              </a:ln>
            </p:spPr>
          </p:pic>
          <p:sp>
            <p:nvSpPr>
              <p:cNvPr id="45599" name="Rectangle 1815"/>
              <p:cNvSpPr>
                <a:spLocks noChangeArrowheads="1"/>
              </p:cNvSpPr>
              <p:nvPr/>
            </p:nvSpPr>
            <p:spPr bwMode="auto">
              <a:xfrm>
                <a:off x="2839" y="3007"/>
                <a:ext cx="443" cy="3"/>
              </a:xfrm>
              <a:prstGeom prst="rect">
                <a:avLst/>
              </a:prstGeom>
              <a:solidFill>
                <a:srgbClr val="6FB52D"/>
              </a:solidFill>
              <a:ln w="9525">
                <a:noFill/>
                <a:miter lim="800000"/>
                <a:headEnd/>
                <a:tailEnd/>
              </a:ln>
            </p:spPr>
            <p:txBody>
              <a:bodyPr/>
              <a:lstStyle/>
              <a:p>
                <a:endParaRPr lang="en-GB"/>
              </a:p>
            </p:txBody>
          </p:sp>
          <p:sp>
            <p:nvSpPr>
              <p:cNvPr id="45600" name="Rectangle 1816"/>
              <p:cNvSpPr>
                <a:spLocks noChangeArrowheads="1"/>
              </p:cNvSpPr>
              <p:nvPr/>
            </p:nvSpPr>
            <p:spPr bwMode="auto">
              <a:xfrm>
                <a:off x="2839" y="3010"/>
                <a:ext cx="443" cy="1"/>
              </a:xfrm>
              <a:prstGeom prst="rect">
                <a:avLst/>
              </a:prstGeom>
              <a:solidFill>
                <a:srgbClr val="6FB72D"/>
              </a:solidFill>
              <a:ln w="9525">
                <a:noFill/>
                <a:miter lim="800000"/>
                <a:headEnd/>
                <a:tailEnd/>
              </a:ln>
            </p:spPr>
            <p:txBody>
              <a:bodyPr/>
              <a:lstStyle/>
              <a:p>
                <a:endParaRPr lang="en-GB"/>
              </a:p>
            </p:txBody>
          </p:sp>
          <p:pic>
            <p:nvPicPr>
              <p:cNvPr id="45601" name="Picture 1817"/>
              <p:cNvPicPr>
                <a:picLocks noChangeAspect="1" noChangeArrowheads="1"/>
              </p:cNvPicPr>
              <p:nvPr/>
            </p:nvPicPr>
            <p:blipFill>
              <a:blip r:embed="rId841"/>
              <a:srcRect/>
              <a:stretch>
                <a:fillRect/>
              </a:stretch>
            </p:blipFill>
            <p:spPr bwMode="auto">
              <a:xfrm>
                <a:off x="2839" y="3010"/>
                <a:ext cx="443" cy="1"/>
              </a:xfrm>
              <a:prstGeom prst="rect">
                <a:avLst/>
              </a:prstGeom>
              <a:noFill/>
              <a:ln w="9525">
                <a:noFill/>
                <a:miter lim="800000"/>
                <a:headEnd/>
                <a:tailEnd/>
              </a:ln>
            </p:spPr>
          </p:pic>
          <p:sp>
            <p:nvSpPr>
              <p:cNvPr id="45602" name="Rectangle 1818"/>
              <p:cNvSpPr>
                <a:spLocks noChangeArrowheads="1"/>
              </p:cNvSpPr>
              <p:nvPr/>
            </p:nvSpPr>
            <p:spPr bwMode="auto">
              <a:xfrm>
                <a:off x="2839" y="3010"/>
                <a:ext cx="443" cy="1"/>
              </a:xfrm>
              <a:prstGeom prst="rect">
                <a:avLst/>
              </a:prstGeom>
              <a:solidFill>
                <a:srgbClr val="6FB72D"/>
              </a:solidFill>
              <a:ln w="9525">
                <a:noFill/>
                <a:miter lim="800000"/>
                <a:headEnd/>
                <a:tailEnd/>
              </a:ln>
            </p:spPr>
            <p:txBody>
              <a:bodyPr/>
              <a:lstStyle/>
              <a:p>
                <a:endParaRPr lang="en-GB"/>
              </a:p>
            </p:txBody>
          </p:sp>
          <p:sp>
            <p:nvSpPr>
              <p:cNvPr id="45603" name="Rectangle 1819"/>
              <p:cNvSpPr>
                <a:spLocks noChangeArrowheads="1"/>
              </p:cNvSpPr>
              <p:nvPr/>
            </p:nvSpPr>
            <p:spPr bwMode="auto">
              <a:xfrm>
                <a:off x="2839" y="3011"/>
                <a:ext cx="443" cy="2"/>
              </a:xfrm>
              <a:prstGeom prst="rect">
                <a:avLst/>
              </a:prstGeom>
              <a:solidFill>
                <a:srgbClr val="6FB72B"/>
              </a:solidFill>
              <a:ln w="9525">
                <a:noFill/>
                <a:miter lim="800000"/>
                <a:headEnd/>
                <a:tailEnd/>
              </a:ln>
            </p:spPr>
            <p:txBody>
              <a:bodyPr/>
              <a:lstStyle/>
              <a:p>
                <a:endParaRPr lang="en-GB"/>
              </a:p>
            </p:txBody>
          </p:sp>
          <p:pic>
            <p:nvPicPr>
              <p:cNvPr id="45604" name="Picture 1820"/>
              <p:cNvPicPr>
                <a:picLocks noChangeAspect="1" noChangeArrowheads="1"/>
              </p:cNvPicPr>
              <p:nvPr/>
            </p:nvPicPr>
            <p:blipFill>
              <a:blip r:embed="rId842"/>
              <a:srcRect/>
              <a:stretch>
                <a:fillRect/>
              </a:stretch>
            </p:blipFill>
            <p:spPr bwMode="auto">
              <a:xfrm>
                <a:off x="2839" y="3011"/>
                <a:ext cx="443" cy="2"/>
              </a:xfrm>
              <a:prstGeom prst="rect">
                <a:avLst/>
              </a:prstGeom>
              <a:noFill/>
              <a:ln w="9525">
                <a:noFill/>
                <a:miter lim="800000"/>
                <a:headEnd/>
                <a:tailEnd/>
              </a:ln>
            </p:spPr>
          </p:pic>
          <p:sp>
            <p:nvSpPr>
              <p:cNvPr id="45605" name="Rectangle 1821"/>
              <p:cNvSpPr>
                <a:spLocks noChangeArrowheads="1"/>
              </p:cNvSpPr>
              <p:nvPr/>
            </p:nvSpPr>
            <p:spPr bwMode="auto">
              <a:xfrm>
                <a:off x="2839" y="3011"/>
                <a:ext cx="443" cy="2"/>
              </a:xfrm>
              <a:prstGeom prst="rect">
                <a:avLst/>
              </a:prstGeom>
              <a:solidFill>
                <a:srgbClr val="6FB72B"/>
              </a:solidFill>
              <a:ln w="9525">
                <a:noFill/>
                <a:miter lim="800000"/>
                <a:headEnd/>
                <a:tailEnd/>
              </a:ln>
            </p:spPr>
            <p:txBody>
              <a:bodyPr/>
              <a:lstStyle/>
              <a:p>
                <a:endParaRPr lang="en-GB"/>
              </a:p>
            </p:txBody>
          </p:sp>
          <p:sp>
            <p:nvSpPr>
              <p:cNvPr id="45606" name="Rectangle 1822"/>
              <p:cNvSpPr>
                <a:spLocks noChangeArrowheads="1"/>
              </p:cNvSpPr>
              <p:nvPr/>
            </p:nvSpPr>
            <p:spPr bwMode="auto">
              <a:xfrm>
                <a:off x="2839" y="3013"/>
                <a:ext cx="443" cy="5"/>
              </a:xfrm>
              <a:prstGeom prst="rect">
                <a:avLst/>
              </a:prstGeom>
              <a:solidFill>
                <a:srgbClr val="71B72B"/>
              </a:solidFill>
              <a:ln w="9525">
                <a:noFill/>
                <a:miter lim="800000"/>
                <a:headEnd/>
                <a:tailEnd/>
              </a:ln>
            </p:spPr>
            <p:txBody>
              <a:bodyPr/>
              <a:lstStyle/>
              <a:p>
                <a:endParaRPr lang="en-GB"/>
              </a:p>
            </p:txBody>
          </p:sp>
          <p:pic>
            <p:nvPicPr>
              <p:cNvPr id="45607" name="Picture 1823"/>
              <p:cNvPicPr>
                <a:picLocks noChangeAspect="1" noChangeArrowheads="1"/>
              </p:cNvPicPr>
              <p:nvPr/>
            </p:nvPicPr>
            <p:blipFill>
              <a:blip r:embed="rId843"/>
              <a:srcRect/>
              <a:stretch>
                <a:fillRect/>
              </a:stretch>
            </p:blipFill>
            <p:spPr bwMode="auto">
              <a:xfrm>
                <a:off x="2839" y="3013"/>
                <a:ext cx="443" cy="5"/>
              </a:xfrm>
              <a:prstGeom prst="rect">
                <a:avLst/>
              </a:prstGeom>
              <a:noFill/>
              <a:ln w="9525">
                <a:noFill/>
                <a:miter lim="800000"/>
                <a:headEnd/>
                <a:tailEnd/>
              </a:ln>
            </p:spPr>
          </p:pic>
          <p:sp>
            <p:nvSpPr>
              <p:cNvPr id="45608" name="Rectangle 1824"/>
              <p:cNvSpPr>
                <a:spLocks noChangeArrowheads="1"/>
              </p:cNvSpPr>
              <p:nvPr/>
            </p:nvSpPr>
            <p:spPr bwMode="auto">
              <a:xfrm>
                <a:off x="2839" y="3013"/>
                <a:ext cx="443" cy="5"/>
              </a:xfrm>
              <a:prstGeom prst="rect">
                <a:avLst/>
              </a:prstGeom>
              <a:solidFill>
                <a:srgbClr val="71B72B"/>
              </a:solidFill>
              <a:ln w="9525">
                <a:noFill/>
                <a:miter lim="800000"/>
                <a:headEnd/>
                <a:tailEnd/>
              </a:ln>
            </p:spPr>
            <p:txBody>
              <a:bodyPr/>
              <a:lstStyle/>
              <a:p>
                <a:endParaRPr lang="en-GB"/>
              </a:p>
            </p:txBody>
          </p:sp>
          <p:sp>
            <p:nvSpPr>
              <p:cNvPr id="45609" name="Rectangle 1825"/>
              <p:cNvSpPr>
                <a:spLocks noChangeArrowheads="1"/>
              </p:cNvSpPr>
              <p:nvPr/>
            </p:nvSpPr>
            <p:spPr bwMode="auto">
              <a:xfrm>
                <a:off x="2839" y="3018"/>
                <a:ext cx="443" cy="6"/>
              </a:xfrm>
              <a:prstGeom prst="rect">
                <a:avLst/>
              </a:prstGeom>
              <a:solidFill>
                <a:srgbClr val="73B72B"/>
              </a:solidFill>
              <a:ln w="9525">
                <a:noFill/>
                <a:miter lim="800000"/>
                <a:headEnd/>
                <a:tailEnd/>
              </a:ln>
            </p:spPr>
            <p:txBody>
              <a:bodyPr/>
              <a:lstStyle/>
              <a:p>
                <a:endParaRPr lang="en-GB"/>
              </a:p>
            </p:txBody>
          </p:sp>
          <p:pic>
            <p:nvPicPr>
              <p:cNvPr id="45610" name="Picture 1826"/>
              <p:cNvPicPr>
                <a:picLocks noChangeAspect="1" noChangeArrowheads="1"/>
              </p:cNvPicPr>
              <p:nvPr/>
            </p:nvPicPr>
            <p:blipFill>
              <a:blip r:embed="rId844"/>
              <a:srcRect/>
              <a:stretch>
                <a:fillRect/>
              </a:stretch>
            </p:blipFill>
            <p:spPr bwMode="auto">
              <a:xfrm>
                <a:off x="2839" y="3018"/>
                <a:ext cx="443" cy="6"/>
              </a:xfrm>
              <a:prstGeom prst="rect">
                <a:avLst/>
              </a:prstGeom>
              <a:noFill/>
              <a:ln w="9525">
                <a:noFill/>
                <a:miter lim="800000"/>
                <a:headEnd/>
                <a:tailEnd/>
              </a:ln>
            </p:spPr>
          </p:pic>
          <p:sp>
            <p:nvSpPr>
              <p:cNvPr id="45611" name="Rectangle 1827"/>
              <p:cNvSpPr>
                <a:spLocks noChangeArrowheads="1"/>
              </p:cNvSpPr>
              <p:nvPr/>
            </p:nvSpPr>
            <p:spPr bwMode="auto">
              <a:xfrm>
                <a:off x="2839" y="3018"/>
                <a:ext cx="443" cy="6"/>
              </a:xfrm>
              <a:prstGeom prst="rect">
                <a:avLst/>
              </a:prstGeom>
              <a:solidFill>
                <a:srgbClr val="73B72B"/>
              </a:solidFill>
              <a:ln w="9525">
                <a:noFill/>
                <a:miter lim="800000"/>
                <a:headEnd/>
                <a:tailEnd/>
              </a:ln>
            </p:spPr>
            <p:txBody>
              <a:bodyPr/>
              <a:lstStyle/>
              <a:p>
                <a:endParaRPr lang="en-GB"/>
              </a:p>
            </p:txBody>
          </p:sp>
          <p:sp>
            <p:nvSpPr>
              <p:cNvPr id="45612" name="Rectangle 1828"/>
              <p:cNvSpPr>
                <a:spLocks noChangeArrowheads="1"/>
              </p:cNvSpPr>
              <p:nvPr/>
            </p:nvSpPr>
            <p:spPr bwMode="auto">
              <a:xfrm>
                <a:off x="2839" y="3024"/>
                <a:ext cx="443" cy="5"/>
              </a:xfrm>
              <a:prstGeom prst="rect">
                <a:avLst/>
              </a:prstGeom>
              <a:solidFill>
                <a:srgbClr val="75B72B"/>
              </a:solidFill>
              <a:ln w="9525">
                <a:noFill/>
                <a:miter lim="800000"/>
                <a:headEnd/>
                <a:tailEnd/>
              </a:ln>
            </p:spPr>
            <p:txBody>
              <a:bodyPr/>
              <a:lstStyle/>
              <a:p>
                <a:endParaRPr lang="en-GB"/>
              </a:p>
            </p:txBody>
          </p:sp>
          <p:pic>
            <p:nvPicPr>
              <p:cNvPr id="45613" name="Picture 1829"/>
              <p:cNvPicPr>
                <a:picLocks noChangeAspect="1" noChangeArrowheads="1"/>
              </p:cNvPicPr>
              <p:nvPr/>
            </p:nvPicPr>
            <p:blipFill>
              <a:blip r:embed="rId845"/>
              <a:srcRect/>
              <a:stretch>
                <a:fillRect/>
              </a:stretch>
            </p:blipFill>
            <p:spPr bwMode="auto">
              <a:xfrm>
                <a:off x="2839" y="3024"/>
                <a:ext cx="443" cy="5"/>
              </a:xfrm>
              <a:prstGeom prst="rect">
                <a:avLst/>
              </a:prstGeom>
              <a:noFill/>
              <a:ln w="9525">
                <a:noFill/>
                <a:miter lim="800000"/>
                <a:headEnd/>
                <a:tailEnd/>
              </a:ln>
            </p:spPr>
          </p:pic>
          <p:sp>
            <p:nvSpPr>
              <p:cNvPr id="45614" name="Rectangle 1830"/>
              <p:cNvSpPr>
                <a:spLocks noChangeArrowheads="1"/>
              </p:cNvSpPr>
              <p:nvPr/>
            </p:nvSpPr>
            <p:spPr bwMode="auto">
              <a:xfrm>
                <a:off x="2839" y="3024"/>
                <a:ext cx="443" cy="5"/>
              </a:xfrm>
              <a:prstGeom prst="rect">
                <a:avLst/>
              </a:prstGeom>
              <a:solidFill>
                <a:srgbClr val="75B72B"/>
              </a:solidFill>
              <a:ln w="9525">
                <a:noFill/>
                <a:miter lim="800000"/>
                <a:headEnd/>
                <a:tailEnd/>
              </a:ln>
            </p:spPr>
            <p:txBody>
              <a:bodyPr/>
              <a:lstStyle/>
              <a:p>
                <a:endParaRPr lang="en-GB"/>
              </a:p>
            </p:txBody>
          </p:sp>
          <p:sp>
            <p:nvSpPr>
              <p:cNvPr id="45615" name="Rectangle 1831"/>
              <p:cNvSpPr>
                <a:spLocks noChangeArrowheads="1"/>
              </p:cNvSpPr>
              <p:nvPr/>
            </p:nvSpPr>
            <p:spPr bwMode="auto">
              <a:xfrm>
                <a:off x="2839" y="3029"/>
                <a:ext cx="443" cy="1"/>
              </a:xfrm>
              <a:prstGeom prst="rect">
                <a:avLst/>
              </a:prstGeom>
              <a:solidFill>
                <a:srgbClr val="75B729"/>
              </a:solidFill>
              <a:ln w="9525">
                <a:noFill/>
                <a:miter lim="800000"/>
                <a:headEnd/>
                <a:tailEnd/>
              </a:ln>
            </p:spPr>
            <p:txBody>
              <a:bodyPr/>
              <a:lstStyle/>
              <a:p>
                <a:endParaRPr lang="en-GB"/>
              </a:p>
            </p:txBody>
          </p:sp>
          <p:pic>
            <p:nvPicPr>
              <p:cNvPr id="45616" name="Picture 1832"/>
              <p:cNvPicPr>
                <a:picLocks noChangeAspect="1" noChangeArrowheads="1"/>
              </p:cNvPicPr>
              <p:nvPr/>
            </p:nvPicPr>
            <p:blipFill>
              <a:blip r:embed="rId846"/>
              <a:srcRect/>
              <a:stretch>
                <a:fillRect/>
              </a:stretch>
            </p:blipFill>
            <p:spPr bwMode="auto">
              <a:xfrm>
                <a:off x="2839" y="3029"/>
                <a:ext cx="443" cy="1"/>
              </a:xfrm>
              <a:prstGeom prst="rect">
                <a:avLst/>
              </a:prstGeom>
              <a:noFill/>
              <a:ln w="9525">
                <a:noFill/>
                <a:miter lim="800000"/>
                <a:headEnd/>
                <a:tailEnd/>
              </a:ln>
            </p:spPr>
          </p:pic>
          <p:sp>
            <p:nvSpPr>
              <p:cNvPr id="45617" name="Rectangle 1833"/>
              <p:cNvSpPr>
                <a:spLocks noChangeArrowheads="1"/>
              </p:cNvSpPr>
              <p:nvPr/>
            </p:nvSpPr>
            <p:spPr bwMode="auto">
              <a:xfrm>
                <a:off x="2839" y="3029"/>
                <a:ext cx="443" cy="1"/>
              </a:xfrm>
              <a:prstGeom prst="rect">
                <a:avLst/>
              </a:prstGeom>
              <a:solidFill>
                <a:srgbClr val="75B729"/>
              </a:solidFill>
              <a:ln w="9525">
                <a:noFill/>
                <a:miter lim="800000"/>
                <a:headEnd/>
                <a:tailEnd/>
              </a:ln>
            </p:spPr>
            <p:txBody>
              <a:bodyPr/>
              <a:lstStyle/>
              <a:p>
                <a:endParaRPr lang="en-GB"/>
              </a:p>
            </p:txBody>
          </p:sp>
          <p:sp>
            <p:nvSpPr>
              <p:cNvPr id="45618" name="Rectangle 1834"/>
              <p:cNvSpPr>
                <a:spLocks noChangeArrowheads="1"/>
              </p:cNvSpPr>
              <p:nvPr/>
            </p:nvSpPr>
            <p:spPr bwMode="auto">
              <a:xfrm>
                <a:off x="2839" y="3030"/>
                <a:ext cx="443" cy="7"/>
              </a:xfrm>
              <a:prstGeom prst="rect">
                <a:avLst/>
              </a:prstGeom>
              <a:solidFill>
                <a:srgbClr val="77B729"/>
              </a:solidFill>
              <a:ln w="9525">
                <a:noFill/>
                <a:miter lim="800000"/>
                <a:headEnd/>
                <a:tailEnd/>
              </a:ln>
            </p:spPr>
            <p:txBody>
              <a:bodyPr/>
              <a:lstStyle/>
              <a:p>
                <a:endParaRPr lang="en-GB"/>
              </a:p>
            </p:txBody>
          </p:sp>
          <p:pic>
            <p:nvPicPr>
              <p:cNvPr id="45619" name="Picture 1835"/>
              <p:cNvPicPr>
                <a:picLocks noChangeAspect="1" noChangeArrowheads="1"/>
              </p:cNvPicPr>
              <p:nvPr/>
            </p:nvPicPr>
            <p:blipFill>
              <a:blip r:embed="rId847"/>
              <a:srcRect/>
              <a:stretch>
                <a:fillRect/>
              </a:stretch>
            </p:blipFill>
            <p:spPr bwMode="auto">
              <a:xfrm>
                <a:off x="2839" y="3030"/>
                <a:ext cx="443" cy="7"/>
              </a:xfrm>
              <a:prstGeom prst="rect">
                <a:avLst/>
              </a:prstGeom>
              <a:noFill/>
              <a:ln w="9525">
                <a:noFill/>
                <a:miter lim="800000"/>
                <a:headEnd/>
                <a:tailEnd/>
              </a:ln>
            </p:spPr>
          </p:pic>
          <p:sp>
            <p:nvSpPr>
              <p:cNvPr id="45620" name="Rectangle 1836"/>
              <p:cNvSpPr>
                <a:spLocks noChangeArrowheads="1"/>
              </p:cNvSpPr>
              <p:nvPr/>
            </p:nvSpPr>
            <p:spPr bwMode="auto">
              <a:xfrm>
                <a:off x="2839" y="3030"/>
                <a:ext cx="443" cy="7"/>
              </a:xfrm>
              <a:prstGeom prst="rect">
                <a:avLst/>
              </a:prstGeom>
              <a:solidFill>
                <a:srgbClr val="77B729"/>
              </a:solidFill>
              <a:ln w="9525">
                <a:noFill/>
                <a:miter lim="800000"/>
                <a:headEnd/>
                <a:tailEnd/>
              </a:ln>
            </p:spPr>
            <p:txBody>
              <a:bodyPr/>
              <a:lstStyle/>
              <a:p>
                <a:endParaRPr lang="en-GB"/>
              </a:p>
            </p:txBody>
          </p:sp>
          <p:sp>
            <p:nvSpPr>
              <p:cNvPr id="45621" name="Rectangle 1837"/>
              <p:cNvSpPr>
                <a:spLocks noChangeArrowheads="1"/>
              </p:cNvSpPr>
              <p:nvPr/>
            </p:nvSpPr>
            <p:spPr bwMode="auto">
              <a:xfrm>
                <a:off x="2839" y="3037"/>
                <a:ext cx="443" cy="5"/>
              </a:xfrm>
              <a:prstGeom prst="rect">
                <a:avLst/>
              </a:prstGeom>
              <a:solidFill>
                <a:srgbClr val="79B729"/>
              </a:solidFill>
              <a:ln w="9525">
                <a:noFill/>
                <a:miter lim="800000"/>
                <a:headEnd/>
                <a:tailEnd/>
              </a:ln>
            </p:spPr>
            <p:txBody>
              <a:bodyPr/>
              <a:lstStyle/>
              <a:p>
                <a:endParaRPr lang="en-GB"/>
              </a:p>
            </p:txBody>
          </p:sp>
          <p:pic>
            <p:nvPicPr>
              <p:cNvPr id="45622" name="Picture 1838"/>
              <p:cNvPicPr>
                <a:picLocks noChangeAspect="1" noChangeArrowheads="1"/>
              </p:cNvPicPr>
              <p:nvPr/>
            </p:nvPicPr>
            <p:blipFill>
              <a:blip r:embed="rId848"/>
              <a:srcRect/>
              <a:stretch>
                <a:fillRect/>
              </a:stretch>
            </p:blipFill>
            <p:spPr bwMode="auto">
              <a:xfrm>
                <a:off x="2839" y="3037"/>
                <a:ext cx="443" cy="5"/>
              </a:xfrm>
              <a:prstGeom prst="rect">
                <a:avLst/>
              </a:prstGeom>
              <a:noFill/>
              <a:ln w="9525">
                <a:noFill/>
                <a:miter lim="800000"/>
                <a:headEnd/>
                <a:tailEnd/>
              </a:ln>
            </p:spPr>
          </p:pic>
          <p:sp>
            <p:nvSpPr>
              <p:cNvPr id="45623" name="Rectangle 1839"/>
              <p:cNvSpPr>
                <a:spLocks noChangeArrowheads="1"/>
              </p:cNvSpPr>
              <p:nvPr/>
            </p:nvSpPr>
            <p:spPr bwMode="auto">
              <a:xfrm>
                <a:off x="2839" y="3037"/>
                <a:ext cx="443" cy="5"/>
              </a:xfrm>
              <a:prstGeom prst="rect">
                <a:avLst/>
              </a:prstGeom>
              <a:solidFill>
                <a:srgbClr val="79B729"/>
              </a:solidFill>
              <a:ln w="9525">
                <a:noFill/>
                <a:miter lim="800000"/>
                <a:headEnd/>
                <a:tailEnd/>
              </a:ln>
            </p:spPr>
            <p:txBody>
              <a:bodyPr/>
              <a:lstStyle/>
              <a:p>
                <a:endParaRPr lang="en-GB"/>
              </a:p>
            </p:txBody>
          </p:sp>
          <p:sp>
            <p:nvSpPr>
              <p:cNvPr id="45624" name="Rectangle 1840"/>
              <p:cNvSpPr>
                <a:spLocks noChangeArrowheads="1"/>
              </p:cNvSpPr>
              <p:nvPr/>
            </p:nvSpPr>
            <p:spPr bwMode="auto">
              <a:xfrm>
                <a:off x="2839" y="3042"/>
                <a:ext cx="443" cy="5"/>
              </a:xfrm>
              <a:prstGeom prst="rect">
                <a:avLst/>
              </a:prstGeom>
              <a:solidFill>
                <a:srgbClr val="7BB729"/>
              </a:solidFill>
              <a:ln w="9525">
                <a:noFill/>
                <a:miter lim="800000"/>
                <a:headEnd/>
                <a:tailEnd/>
              </a:ln>
            </p:spPr>
            <p:txBody>
              <a:bodyPr/>
              <a:lstStyle/>
              <a:p>
                <a:endParaRPr lang="en-GB"/>
              </a:p>
            </p:txBody>
          </p:sp>
          <p:pic>
            <p:nvPicPr>
              <p:cNvPr id="45625" name="Picture 1841"/>
              <p:cNvPicPr>
                <a:picLocks noChangeAspect="1" noChangeArrowheads="1"/>
              </p:cNvPicPr>
              <p:nvPr/>
            </p:nvPicPr>
            <p:blipFill>
              <a:blip r:embed="rId849"/>
              <a:srcRect/>
              <a:stretch>
                <a:fillRect/>
              </a:stretch>
            </p:blipFill>
            <p:spPr bwMode="auto">
              <a:xfrm>
                <a:off x="2839" y="3042"/>
                <a:ext cx="443" cy="5"/>
              </a:xfrm>
              <a:prstGeom prst="rect">
                <a:avLst/>
              </a:prstGeom>
              <a:noFill/>
              <a:ln w="9525">
                <a:noFill/>
                <a:miter lim="800000"/>
                <a:headEnd/>
                <a:tailEnd/>
              </a:ln>
            </p:spPr>
          </p:pic>
          <p:sp>
            <p:nvSpPr>
              <p:cNvPr id="45626" name="Rectangle 1842"/>
              <p:cNvSpPr>
                <a:spLocks noChangeArrowheads="1"/>
              </p:cNvSpPr>
              <p:nvPr/>
            </p:nvSpPr>
            <p:spPr bwMode="auto">
              <a:xfrm>
                <a:off x="2839" y="3042"/>
                <a:ext cx="443" cy="5"/>
              </a:xfrm>
              <a:prstGeom prst="rect">
                <a:avLst/>
              </a:prstGeom>
              <a:solidFill>
                <a:srgbClr val="7BB729"/>
              </a:solidFill>
              <a:ln w="9525">
                <a:noFill/>
                <a:miter lim="800000"/>
                <a:headEnd/>
                <a:tailEnd/>
              </a:ln>
            </p:spPr>
            <p:txBody>
              <a:bodyPr/>
              <a:lstStyle/>
              <a:p>
                <a:endParaRPr lang="en-GB"/>
              </a:p>
            </p:txBody>
          </p:sp>
          <p:sp>
            <p:nvSpPr>
              <p:cNvPr id="45627" name="Rectangle 1843"/>
              <p:cNvSpPr>
                <a:spLocks noChangeArrowheads="1"/>
              </p:cNvSpPr>
              <p:nvPr/>
            </p:nvSpPr>
            <p:spPr bwMode="auto">
              <a:xfrm>
                <a:off x="2839" y="3047"/>
                <a:ext cx="443" cy="1"/>
              </a:xfrm>
              <a:prstGeom prst="rect">
                <a:avLst/>
              </a:prstGeom>
              <a:solidFill>
                <a:srgbClr val="7BB727"/>
              </a:solidFill>
              <a:ln w="9525">
                <a:noFill/>
                <a:miter lim="800000"/>
                <a:headEnd/>
                <a:tailEnd/>
              </a:ln>
            </p:spPr>
            <p:txBody>
              <a:bodyPr/>
              <a:lstStyle/>
              <a:p>
                <a:endParaRPr lang="en-GB"/>
              </a:p>
            </p:txBody>
          </p:sp>
          <p:pic>
            <p:nvPicPr>
              <p:cNvPr id="45628" name="Picture 1844"/>
              <p:cNvPicPr>
                <a:picLocks noChangeAspect="1" noChangeArrowheads="1"/>
              </p:cNvPicPr>
              <p:nvPr/>
            </p:nvPicPr>
            <p:blipFill>
              <a:blip r:embed="rId850"/>
              <a:srcRect/>
              <a:stretch>
                <a:fillRect/>
              </a:stretch>
            </p:blipFill>
            <p:spPr bwMode="auto">
              <a:xfrm>
                <a:off x="2839" y="3047"/>
                <a:ext cx="443" cy="1"/>
              </a:xfrm>
              <a:prstGeom prst="rect">
                <a:avLst/>
              </a:prstGeom>
              <a:noFill/>
              <a:ln w="9525">
                <a:noFill/>
                <a:miter lim="800000"/>
                <a:headEnd/>
                <a:tailEnd/>
              </a:ln>
            </p:spPr>
          </p:pic>
          <p:sp>
            <p:nvSpPr>
              <p:cNvPr id="45629" name="Rectangle 1845"/>
              <p:cNvSpPr>
                <a:spLocks noChangeArrowheads="1"/>
              </p:cNvSpPr>
              <p:nvPr/>
            </p:nvSpPr>
            <p:spPr bwMode="auto">
              <a:xfrm>
                <a:off x="2839" y="3047"/>
                <a:ext cx="443" cy="1"/>
              </a:xfrm>
              <a:prstGeom prst="rect">
                <a:avLst/>
              </a:prstGeom>
              <a:solidFill>
                <a:srgbClr val="7BB727"/>
              </a:solidFill>
              <a:ln w="9525">
                <a:noFill/>
                <a:miter lim="800000"/>
                <a:headEnd/>
                <a:tailEnd/>
              </a:ln>
            </p:spPr>
            <p:txBody>
              <a:bodyPr/>
              <a:lstStyle/>
              <a:p>
                <a:endParaRPr lang="en-GB"/>
              </a:p>
            </p:txBody>
          </p:sp>
          <p:sp>
            <p:nvSpPr>
              <p:cNvPr id="45630" name="Rectangle 1846"/>
              <p:cNvSpPr>
                <a:spLocks noChangeArrowheads="1"/>
              </p:cNvSpPr>
              <p:nvPr/>
            </p:nvSpPr>
            <p:spPr bwMode="auto">
              <a:xfrm>
                <a:off x="2839" y="3048"/>
                <a:ext cx="443" cy="6"/>
              </a:xfrm>
              <a:prstGeom prst="rect">
                <a:avLst/>
              </a:prstGeom>
              <a:solidFill>
                <a:srgbClr val="7DB727"/>
              </a:solidFill>
              <a:ln w="9525">
                <a:noFill/>
                <a:miter lim="800000"/>
                <a:headEnd/>
                <a:tailEnd/>
              </a:ln>
            </p:spPr>
            <p:txBody>
              <a:bodyPr/>
              <a:lstStyle/>
              <a:p>
                <a:endParaRPr lang="en-GB"/>
              </a:p>
            </p:txBody>
          </p:sp>
          <p:pic>
            <p:nvPicPr>
              <p:cNvPr id="45631" name="Picture 1847"/>
              <p:cNvPicPr>
                <a:picLocks noChangeAspect="1" noChangeArrowheads="1"/>
              </p:cNvPicPr>
              <p:nvPr/>
            </p:nvPicPr>
            <p:blipFill>
              <a:blip r:embed="rId851"/>
              <a:srcRect/>
              <a:stretch>
                <a:fillRect/>
              </a:stretch>
            </p:blipFill>
            <p:spPr bwMode="auto">
              <a:xfrm>
                <a:off x="2839" y="3048"/>
                <a:ext cx="443" cy="6"/>
              </a:xfrm>
              <a:prstGeom prst="rect">
                <a:avLst/>
              </a:prstGeom>
              <a:noFill/>
              <a:ln w="9525">
                <a:noFill/>
                <a:miter lim="800000"/>
                <a:headEnd/>
                <a:tailEnd/>
              </a:ln>
            </p:spPr>
          </p:pic>
          <p:sp>
            <p:nvSpPr>
              <p:cNvPr id="45632" name="Rectangle 1848"/>
              <p:cNvSpPr>
                <a:spLocks noChangeArrowheads="1"/>
              </p:cNvSpPr>
              <p:nvPr/>
            </p:nvSpPr>
            <p:spPr bwMode="auto">
              <a:xfrm>
                <a:off x="2839" y="3048"/>
                <a:ext cx="443" cy="6"/>
              </a:xfrm>
              <a:prstGeom prst="rect">
                <a:avLst/>
              </a:prstGeom>
              <a:solidFill>
                <a:srgbClr val="7DB727"/>
              </a:solidFill>
              <a:ln w="9525">
                <a:noFill/>
                <a:miter lim="800000"/>
                <a:headEnd/>
                <a:tailEnd/>
              </a:ln>
            </p:spPr>
            <p:txBody>
              <a:bodyPr/>
              <a:lstStyle/>
              <a:p>
                <a:endParaRPr lang="en-GB"/>
              </a:p>
            </p:txBody>
          </p:sp>
          <p:sp>
            <p:nvSpPr>
              <p:cNvPr id="45633" name="Rectangle 1849"/>
              <p:cNvSpPr>
                <a:spLocks noChangeArrowheads="1"/>
              </p:cNvSpPr>
              <p:nvPr/>
            </p:nvSpPr>
            <p:spPr bwMode="auto">
              <a:xfrm>
                <a:off x="2839" y="3054"/>
                <a:ext cx="443" cy="6"/>
              </a:xfrm>
              <a:prstGeom prst="rect">
                <a:avLst/>
              </a:prstGeom>
              <a:solidFill>
                <a:srgbClr val="7FB727"/>
              </a:solidFill>
              <a:ln w="9525">
                <a:noFill/>
                <a:miter lim="800000"/>
                <a:headEnd/>
                <a:tailEnd/>
              </a:ln>
            </p:spPr>
            <p:txBody>
              <a:bodyPr/>
              <a:lstStyle/>
              <a:p>
                <a:endParaRPr lang="en-GB"/>
              </a:p>
            </p:txBody>
          </p:sp>
          <p:pic>
            <p:nvPicPr>
              <p:cNvPr id="45634" name="Picture 1850"/>
              <p:cNvPicPr>
                <a:picLocks noChangeAspect="1" noChangeArrowheads="1"/>
              </p:cNvPicPr>
              <p:nvPr/>
            </p:nvPicPr>
            <p:blipFill>
              <a:blip r:embed="rId852"/>
              <a:srcRect/>
              <a:stretch>
                <a:fillRect/>
              </a:stretch>
            </p:blipFill>
            <p:spPr bwMode="auto">
              <a:xfrm>
                <a:off x="2839" y="3054"/>
                <a:ext cx="443" cy="6"/>
              </a:xfrm>
              <a:prstGeom prst="rect">
                <a:avLst/>
              </a:prstGeom>
              <a:noFill/>
              <a:ln w="9525">
                <a:noFill/>
                <a:miter lim="800000"/>
                <a:headEnd/>
                <a:tailEnd/>
              </a:ln>
            </p:spPr>
          </p:pic>
          <p:sp>
            <p:nvSpPr>
              <p:cNvPr id="45635" name="Rectangle 1851"/>
              <p:cNvSpPr>
                <a:spLocks noChangeArrowheads="1"/>
              </p:cNvSpPr>
              <p:nvPr/>
            </p:nvSpPr>
            <p:spPr bwMode="auto">
              <a:xfrm>
                <a:off x="2839" y="3054"/>
                <a:ext cx="443" cy="6"/>
              </a:xfrm>
              <a:prstGeom prst="rect">
                <a:avLst/>
              </a:prstGeom>
              <a:solidFill>
                <a:srgbClr val="7FB727"/>
              </a:solidFill>
              <a:ln w="9525">
                <a:noFill/>
                <a:miter lim="800000"/>
                <a:headEnd/>
                <a:tailEnd/>
              </a:ln>
            </p:spPr>
            <p:txBody>
              <a:bodyPr/>
              <a:lstStyle/>
              <a:p>
                <a:endParaRPr lang="en-GB"/>
              </a:p>
            </p:txBody>
          </p:sp>
          <p:sp>
            <p:nvSpPr>
              <p:cNvPr id="45636" name="Rectangle 1852"/>
              <p:cNvSpPr>
                <a:spLocks noChangeArrowheads="1"/>
              </p:cNvSpPr>
              <p:nvPr/>
            </p:nvSpPr>
            <p:spPr bwMode="auto">
              <a:xfrm>
                <a:off x="2839" y="3060"/>
                <a:ext cx="443" cy="5"/>
              </a:xfrm>
              <a:prstGeom prst="rect">
                <a:avLst/>
              </a:prstGeom>
              <a:solidFill>
                <a:srgbClr val="81B727"/>
              </a:solidFill>
              <a:ln w="9525">
                <a:noFill/>
                <a:miter lim="800000"/>
                <a:headEnd/>
                <a:tailEnd/>
              </a:ln>
            </p:spPr>
            <p:txBody>
              <a:bodyPr/>
              <a:lstStyle/>
              <a:p>
                <a:endParaRPr lang="en-GB"/>
              </a:p>
            </p:txBody>
          </p:sp>
          <p:pic>
            <p:nvPicPr>
              <p:cNvPr id="45637" name="Picture 1853"/>
              <p:cNvPicPr>
                <a:picLocks noChangeAspect="1" noChangeArrowheads="1"/>
              </p:cNvPicPr>
              <p:nvPr/>
            </p:nvPicPr>
            <p:blipFill>
              <a:blip r:embed="rId853"/>
              <a:srcRect/>
              <a:stretch>
                <a:fillRect/>
              </a:stretch>
            </p:blipFill>
            <p:spPr bwMode="auto">
              <a:xfrm>
                <a:off x="2839" y="3060"/>
                <a:ext cx="443" cy="5"/>
              </a:xfrm>
              <a:prstGeom prst="rect">
                <a:avLst/>
              </a:prstGeom>
              <a:noFill/>
              <a:ln w="9525">
                <a:noFill/>
                <a:miter lim="800000"/>
                <a:headEnd/>
                <a:tailEnd/>
              </a:ln>
            </p:spPr>
          </p:pic>
          <p:sp>
            <p:nvSpPr>
              <p:cNvPr id="45638" name="Rectangle 1854"/>
              <p:cNvSpPr>
                <a:spLocks noChangeArrowheads="1"/>
              </p:cNvSpPr>
              <p:nvPr/>
            </p:nvSpPr>
            <p:spPr bwMode="auto">
              <a:xfrm>
                <a:off x="2839" y="3060"/>
                <a:ext cx="443" cy="5"/>
              </a:xfrm>
              <a:prstGeom prst="rect">
                <a:avLst/>
              </a:prstGeom>
              <a:solidFill>
                <a:srgbClr val="81B727"/>
              </a:solidFill>
              <a:ln w="9525">
                <a:noFill/>
                <a:miter lim="800000"/>
                <a:headEnd/>
                <a:tailEnd/>
              </a:ln>
            </p:spPr>
            <p:txBody>
              <a:bodyPr/>
              <a:lstStyle/>
              <a:p>
                <a:endParaRPr lang="en-GB"/>
              </a:p>
            </p:txBody>
          </p:sp>
          <p:sp>
            <p:nvSpPr>
              <p:cNvPr id="45639" name="Rectangle 1855"/>
              <p:cNvSpPr>
                <a:spLocks noChangeArrowheads="1"/>
              </p:cNvSpPr>
              <p:nvPr/>
            </p:nvSpPr>
            <p:spPr bwMode="auto">
              <a:xfrm>
                <a:off x="2839" y="3065"/>
                <a:ext cx="443" cy="1"/>
              </a:xfrm>
              <a:prstGeom prst="rect">
                <a:avLst/>
              </a:prstGeom>
              <a:solidFill>
                <a:srgbClr val="83B727"/>
              </a:solidFill>
              <a:ln w="9525">
                <a:noFill/>
                <a:miter lim="800000"/>
                <a:headEnd/>
                <a:tailEnd/>
              </a:ln>
            </p:spPr>
            <p:txBody>
              <a:bodyPr/>
              <a:lstStyle/>
              <a:p>
                <a:endParaRPr lang="en-GB"/>
              </a:p>
            </p:txBody>
          </p:sp>
          <p:pic>
            <p:nvPicPr>
              <p:cNvPr id="45640" name="Picture 1856"/>
              <p:cNvPicPr>
                <a:picLocks noChangeAspect="1" noChangeArrowheads="1"/>
              </p:cNvPicPr>
              <p:nvPr/>
            </p:nvPicPr>
            <p:blipFill>
              <a:blip r:embed="rId854"/>
              <a:srcRect/>
              <a:stretch>
                <a:fillRect/>
              </a:stretch>
            </p:blipFill>
            <p:spPr bwMode="auto">
              <a:xfrm>
                <a:off x="2839" y="3065"/>
                <a:ext cx="443" cy="1"/>
              </a:xfrm>
              <a:prstGeom prst="rect">
                <a:avLst/>
              </a:prstGeom>
              <a:noFill/>
              <a:ln w="9525">
                <a:noFill/>
                <a:miter lim="800000"/>
                <a:headEnd/>
                <a:tailEnd/>
              </a:ln>
            </p:spPr>
          </p:pic>
          <p:sp>
            <p:nvSpPr>
              <p:cNvPr id="45641" name="Rectangle 1857"/>
              <p:cNvSpPr>
                <a:spLocks noChangeArrowheads="1"/>
              </p:cNvSpPr>
              <p:nvPr/>
            </p:nvSpPr>
            <p:spPr bwMode="auto">
              <a:xfrm>
                <a:off x="2839" y="3065"/>
                <a:ext cx="443" cy="1"/>
              </a:xfrm>
              <a:prstGeom prst="rect">
                <a:avLst/>
              </a:prstGeom>
              <a:solidFill>
                <a:srgbClr val="83B727"/>
              </a:solidFill>
              <a:ln w="9525">
                <a:noFill/>
                <a:miter lim="800000"/>
                <a:headEnd/>
                <a:tailEnd/>
              </a:ln>
            </p:spPr>
            <p:txBody>
              <a:bodyPr/>
              <a:lstStyle/>
              <a:p>
                <a:endParaRPr lang="en-GB"/>
              </a:p>
            </p:txBody>
          </p:sp>
          <p:sp>
            <p:nvSpPr>
              <p:cNvPr id="45642" name="Rectangle 1858"/>
              <p:cNvSpPr>
                <a:spLocks noChangeArrowheads="1"/>
              </p:cNvSpPr>
              <p:nvPr/>
            </p:nvSpPr>
            <p:spPr bwMode="auto">
              <a:xfrm>
                <a:off x="2839" y="3066"/>
                <a:ext cx="443" cy="5"/>
              </a:xfrm>
              <a:prstGeom prst="rect">
                <a:avLst/>
              </a:prstGeom>
              <a:solidFill>
                <a:srgbClr val="83B725"/>
              </a:solidFill>
              <a:ln w="9525">
                <a:noFill/>
                <a:miter lim="800000"/>
                <a:headEnd/>
                <a:tailEnd/>
              </a:ln>
            </p:spPr>
            <p:txBody>
              <a:bodyPr/>
              <a:lstStyle/>
              <a:p>
                <a:endParaRPr lang="en-GB"/>
              </a:p>
            </p:txBody>
          </p:sp>
          <p:pic>
            <p:nvPicPr>
              <p:cNvPr id="45643" name="Picture 1859"/>
              <p:cNvPicPr>
                <a:picLocks noChangeAspect="1" noChangeArrowheads="1"/>
              </p:cNvPicPr>
              <p:nvPr/>
            </p:nvPicPr>
            <p:blipFill>
              <a:blip r:embed="rId855"/>
              <a:srcRect/>
              <a:stretch>
                <a:fillRect/>
              </a:stretch>
            </p:blipFill>
            <p:spPr bwMode="auto">
              <a:xfrm>
                <a:off x="2839" y="3066"/>
                <a:ext cx="443" cy="5"/>
              </a:xfrm>
              <a:prstGeom prst="rect">
                <a:avLst/>
              </a:prstGeom>
              <a:noFill/>
              <a:ln w="9525">
                <a:noFill/>
                <a:miter lim="800000"/>
                <a:headEnd/>
                <a:tailEnd/>
              </a:ln>
            </p:spPr>
          </p:pic>
          <p:sp>
            <p:nvSpPr>
              <p:cNvPr id="45644" name="Rectangle 1860"/>
              <p:cNvSpPr>
                <a:spLocks noChangeArrowheads="1"/>
              </p:cNvSpPr>
              <p:nvPr/>
            </p:nvSpPr>
            <p:spPr bwMode="auto">
              <a:xfrm>
                <a:off x="2839" y="3066"/>
                <a:ext cx="443" cy="5"/>
              </a:xfrm>
              <a:prstGeom prst="rect">
                <a:avLst/>
              </a:prstGeom>
              <a:solidFill>
                <a:srgbClr val="83B725"/>
              </a:solidFill>
              <a:ln w="9525">
                <a:noFill/>
                <a:miter lim="800000"/>
                <a:headEnd/>
                <a:tailEnd/>
              </a:ln>
            </p:spPr>
            <p:txBody>
              <a:bodyPr/>
              <a:lstStyle/>
              <a:p>
                <a:endParaRPr lang="en-GB"/>
              </a:p>
            </p:txBody>
          </p:sp>
          <p:sp>
            <p:nvSpPr>
              <p:cNvPr id="45645" name="Rectangle 1861"/>
              <p:cNvSpPr>
                <a:spLocks noChangeArrowheads="1"/>
              </p:cNvSpPr>
              <p:nvPr/>
            </p:nvSpPr>
            <p:spPr bwMode="auto">
              <a:xfrm>
                <a:off x="2839" y="3071"/>
                <a:ext cx="443" cy="6"/>
              </a:xfrm>
              <a:prstGeom prst="rect">
                <a:avLst/>
              </a:prstGeom>
              <a:solidFill>
                <a:srgbClr val="85B725"/>
              </a:solidFill>
              <a:ln w="9525">
                <a:noFill/>
                <a:miter lim="800000"/>
                <a:headEnd/>
                <a:tailEnd/>
              </a:ln>
            </p:spPr>
            <p:txBody>
              <a:bodyPr/>
              <a:lstStyle/>
              <a:p>
                <a:endParaRPr lang="en-GB"/>
              </a:p>
            </p:txBody>
          </p:sp>
          <p:pic>
            <p:nvPicPr>
              <p:cNvPr id="45646" name="Picture 1862"/>
              <p:cNvPicPr>
                <a:picLocks noChangeAspect="1" noChangeArrowheads="1"/>
              </p:cNvPicPr>
              <p:nvPr/>
            </p:nvPicPr>
            <p:blipFill>
              <a:blip r:embed="rId856"/>
              <a:srcRect/>
              <a:stretch>
                <a:fillRect/>
              </a:stretch>
            </p:blipFill>
            <p:spPr bwMode="auto">
              <a:xfrm>
                <a:off x="2839" y="3071"/>
                <a:ext cx="443" cy="6"/>
              </a:xfrm>
              <a:prstGeom prst="rect">
                <a:avLst/>
              </a:prstGeom>
              <a:noFill/>
              <a:ln w="9525">
                <a:noFill/>
                <a:miter lim="800000"/>
                <a:headEnd/>
                <a:tailEnd/>
              </a:ln>
            </p:spPr>
          </p:pic>
          <p:sp>
            <p:nvSpPr>
              <p:cNvPr id="45647" name="Rectangle 1863"/>
              <p:cNvSpPr>
                <a:spLocks noChangeArrowheads="1"/>
              </p:cNvSpPr>
              <p:nvPr/>
            </p:nvSpPr>
            <p:spPr bwMode="auto">
              <a:xfrm>
                <a:off x="2839" y="3071"/>
                <a:ext cx="443" cy="6"/>
              </a:xfrm>
              <a:prstGeom prst="rect">
                <a:avLst/>
              </a:prstGeom>
              <a:solidFill>
                <a:srgbClr val="85B725"/>
              </a:solidFill>
              <a:ln w="9525">
                <a:noFill/>
                <a:miter lim="800000"/>
                <a:headEnd/>
                <a:tailEnd/>
              </a:ln>
            </p:spPr>
            <p:txBody>
              <a:bodyPr/>
              <a:lstStyle/>
              <a:p>
                <a:endParaRPr lang="en-GB"/>
              </a:p>
            </p:txBody>
          </p:sp>
          <p:sp>
            <p:nvSpPr>
              <p:cNvPr id="45648" name="Rectangle 1864"/>
              <p:cNvSpPr>
                <a:spLocks noChangeArrowheads="1"/>
              </p:cNvSpPr>
              <p:nvPr/>
            </p:nvSpPr>
            <p:spPr bwMode="auto">
              <a:xfrm>
                <a:off x="2839" y="3077"/>
                <a:ext cx="443" cy="6"/>
              </a:xfrm>
              <a:prstGeom prst="rect">
                <a:avLst/>
              </a:prstGeom>
              <a:solidFill>
                <a:srgbClr val="87B725"/>
              </a:solidFill>
              <a:ln w="9525">
                <a:noFill/>
                <a:miter lim="800000"/>
                <a:headEnd/>
                <a:tailEnd/>
              </a:ln>
            </p:spPr>
            <p:txBody>
              <a:bodyPr/>
              <a:lstStyle/>
              <a:p>
                <a:endParaRPr lang="en-GB"/>
              </a:p>
            </p:txBody>
          </p:sp>
          <p:pic>
            <p:nvPicPr>
              <p:cNvPr id="45649" name="Picture 1865"/>
              <p:cNvPicPr>
                <a:picLocks noChangeAspect="1" noChangeArrowheads="1"/>
              </p:cNvPicPr>
              <p:nvPr/>
            </p:nvPicPr>
            <p:blipFill>
              <a:blip r:embed="rId857"/>
              <a:srcRect/>
              <a:stretch>
                <a:fillRect/>
              </a:stretch>
            </p:blipFill>
            <p:spPr bwMode="auto">
              <a:xfrm>
                <a:off x="2839" y="3077"/>
                <a:ext cx="443" cy="6"/>
              </a:xfrm>
              <a:prstGeom prst="rect">
                <a:avLst/>
              </a:prstGeom>
              <a:noFill/>
              <a:ln w="9525">
                <a:noFill/>
                <a:miter lim="800000"/>
                <a:headEnd/>
                <a:tailEnd/>
              </a:ln>
            </p:spPr>
          </p:pic>
          <p:sp>
            <p:nvSpPr>
              <p:cNvPr id="45650" name="Rectangle 1866"/>
              <p:cNvSpPr>
                <a:spLocks noChangeArrowheads="1"/>
              </p:cNvSpPr>
              <p:nvPr/>
            </p:nvSpPr>
            <p:spPr bwMode="auto">
              <a:xfrm>
                <a:off x="2839" y="3077"/>
                <a:ext cx="443" cy="6"/>
              </a:xfrm>
              <a:prstGeom prst="rect">
                <a:avLst/>
              </a:prstGeom>
              <a:solidFill>
                <a:srgbClr val="87B725"/>
              </a:solidFill>
              <a:ln w="9525">
                <a:noFill/>
                <a:miter lim="800000"/>
                <a:headEnd/>
                <a:tailEnd/>
              </a:ln>
            </p:spPr>
            <p:txBody>
              <a:bodyPr/>
              <a:lstStyle/>
              <a:p>
                <a:endParaRPr lang="en-GB"/>
              </a:p>
            </p:txBody>
          </p:sp>
          <p:sp>
            <p:nvSpPr>
              <p:cNvPr id="45651" name="Rectangle 1867"/>
              <p:cNvSpPr>
                <a:spLocks noChangeArrowheads="1"/>
              </p:cNvSpPr>
              <p:nvPr/>
            </p:nvSpPr>
            <p:spPr bwMode="auto">
              <a:xfrm>
                <a:off x="2839" y="3083"/>
                <a:ext cx="443" cy="2"/>
              </a:xfrm>
              <a:prstGeom prst="rect">
                <a:avLst/>
              </a:prstGeom>
              <a:solidFill>
                <a:srgbClr val="89B725"/>
              </a:solidFill>
              <a:ln w="9525">
                <a:noFill/>
                <a:miter lim="800000"/>
                <a:headEnd/>
                <a:tailEnd/>
              </a:ln>
            </p:spPr>
            <p:txBody>
              <a:bodyPr/>
              <a:lstStyle/>
              <a:p>
                <a:endParaRPr lang="en-GB"/>
              </a:p>
            </p:txBody>
          </p:sp>
          <p:pic>
            <p:nvPicPr>
              <p:cNvPr id="45652" name="Picture 1868"/>
              <p:cNvPicPr>
                <a:picLocks noChangeAspect="1" noChangeArrowheads="1"/>
              </p:cNvPicPr>
              <p:nvPr/>
            </p:nvPicPr>
            <p:blipFill>
              <a:blip r:embed="rId858"/>
              <a:srcRect/>
              <a:stretch>
                <a:fillRect/>
              </a:stretch>
            </p:blipFill>
            <p:spPr bwMode="auto">
              <a:xfrm>
                <a:off x="2839" y="3083"/>
                <a:ext cx="443" cy="2"/>
              </a:xfrm>
              <a:prstGeom prst="rect">
                <a:avLst/>
              </a:prstGeom>
              <a:noFill/>
              <a:ln w="9525">
                <a:noFill/>
                <a:miter lim="800000"/>
                <a:headEnd/>
                <a:tailEnd/>
              </a:ln>
            </p:spPr>
          </p:pic>
          <p:sp>
            <p:nvSpPr>
              <p:cNvPr id="45653" name="Rectangle 1869"/>
              <p:cNvSpPr>
                <a:spLocks noChangeArrowheads="1"/>
              </p:cNvSpPr>
              <p:nvPr/>
            </p:nvSpPr>
            <p:spPr bwMode="auto">
              <a:xfrm>
                <a:off x="2839" y="3083"/>
                <a:ext cx="443" cy="2"/>
              </a:xfrm>
              <a:prstGeom prst="rect">
                <a:avLst/>
              </a:prstGeom>
              <a:solidFill>
                <a:srgbClr val="89B725"/>
              </a:solidFill>
              <a:ln w="9525">
                <a:noFill/>
                <a:miter lim="800000"/>
                <a:headEnd/>
                <a:tailEnd/>
              </a:ln>
            </p:spPr>
            <p:txBody>
              <a:bodyPr/>
              <a:lstStyle/>
              <a:p>
                <a:endParaRPr lang="en-GB"/>
              </a:p>
            </p:txBody>
          </p:sp>
          <p:sp>
            <p:nvSpPr>
              <p:cNvPr id="45654" name="Rectangle 1870"/>
              <p:cNvSpPr>
                <a:spLocks noChangeArrowheads="1"/>
              </p:cNvSpPr>
              <p:nvPr/>
            </p:nvSpPr>
            <p:spPr bwMode="auto">
              <a:xfrm>
                <a:off x="2839" y="3085"/>
                <a:ext cx="443" cy="3"/>
              </a:xfrm>
              <a:prstGeom prst="rect">
                <a:avLst/>
              </a:prstGeom>
              <a:solidFill>
                <a:srgbClr val="89B723"/>
              </a:solidFill>
              <a:ln w="9525">
                <a:noFill/>
                <a:miter lim="800000"/>
                <a:headEnd/>
                <a:tailEnd/>
              </a:ln>
            </p:spPr>
            <p:txBody>
              <a:bodyPr/>
              <a:lstStyle/>
              <a:p>
                <a:endParaRPr lang="en-GB"/>
              </a:p>
            </p:txBody>
          </p:sp>
          <p:pic>
            <p:nvPicPr>
              <p:cNvPr id="45655" name="Picture 1871"/>
              <p:cNvPicPr>
                <a:picLocks noChangeAspect="1" noChangeArrowheads="1"/>
              </p:cNvPicPr>
              <p:nvPr/>
            </p:nvPicPr>
            <p:blipFill>
              <a:blip r:embed="rId859"/>
              <a:srcRect/>
              <a:stretch>
                <a:fillRect/>
              </a:stretch>
            </p:blipFill>
            <p:spPr bwMode="auto">
              <a:xfrm>
                <a:off x="2839" y="3085"/>
                <a:ext cx="443" cy="3"/>
              </a:xfrm>
              <a:prstGeom prst="rect">
                <a:avLst/>
              </a:prstGeom>
              <a:noFill/>
              <a:ln w="9525">
                <a:noFill/>
                <a:miter lim="800000"/>
                <a:headEnd/>
                <a:tailEnd/>
              </a:ln>
            </p:spPr>
          </p:pic>
          <p:sp>
            <p:nvSpPr>
              <p:cNvPr id="45656" name="Rectangle 1872"/>
              <p:cNvSpPr>
                <a:spLocks noChangeArrowheads="1"/>
              </p:cNvSpPr>
              <p:nvPr/>
            </p:nvSpPr>
            <p:spPr bwMode="auto">
              <a:xfrm>
                <a:off x="2839" y="3085"/>
                <a:ext cx="443" cy="3"/>
              </a:xfrm>
              <a:prstGeom prst="rect">
                <a:avLst/>
              </a:prstGeom>
              <a:solidFill>
                <a:srgbClr val="89B723"/>
              </a:solidFill>
              <a:ln w="9525">
                <a:noFill/>
                <a:miter lim="800000"/>
                <a:headEnd/>
                <a:tailEnd/>
              </a:ln>
            </p:spPr>
            <p:txBody>
              <a:bodyPr/>
              <a:lstStyle/>
              <a:p>
                <a:endParaRPr lang="en-GB"/>
              </a:p>
            </p:txBody>
          </p:sp>
          <p:sp>
            <p:nvSpPr>
              <p:cNvPr id="45657" name="Rectangle 1873"/>
              <p:cNvSpPr>
                <a:spLocks noChangeArrowheads="1"/>
              </p:cNvSpPr>
              <p:nvPr/>
            </p:nvSpPr>
            <p:spPr bwMode="auto">
              <a:xfrm>
                <a:off x="2839" y="3088"/>
                <a:ext cx="443" cy="6"/>
              </a:xfrm>
              <a:prstGeom prst="rect">
                <a:avLst/>
              </a:prstGeom>
              <a:solidFill>
                <a:srgbClr val="8BB723"/>
              </a:solidFill>
              <a:ln w="9525">
                <a:noFill/>
                <a:miter lim="800000"/>
                <a:headEnd/>
                <a:tailEnd/>
              </a:ln>
            </p:spPr>
            <p:txBody>
              <a:bodyPr/>
              <a:lstStyle/>
              <a:p>
                <a:endParaRPr lang="en-GB"/>
              </a:p>
            </p:txBody>
          </p:sp>
          <p:pic>
            <p:nvPicPr>
              <p:cNvPr id="45658" name="Picture 1874"/>
              <p:cNvPicPr>
                <a:picLocks noChangeAspect="1" noChangeArrowheads="1"/>
              </p:cNvPicPr>
              <p:nvPr/>
            </p:nvPicPr>
            <p:blipFill>
              <a:blip r:embed="rId860"/>
              <a:srcRect/>
              <a:stretch>
                <a:fillRect/>
              </a:stretch>
            </p:blipFill>
            <p:spPr bwMode="auto">
              <a:xfrm>
                <a:off x="2839" y="3088"/>
                <a:ext cx="443" cy="6"/>
              </a:xfrm>
              <a:prstGeom prst="rect">
                <a:avLst/>
              </a:prstGeom>
              <a:noFill/>
              <a:ln w="9525">
                <a:noFill/>
                <a:miter lim="800000"/>
                <a:headEnd/>
                <a:tailEnd/>
              </a:ln>
            </p:spPr>
          </p:pic>
          <p:sp>
            <p:nvSpPr>
              <p:cNvPr id="45659" name="Rectangle 1875"/>
              <p:cNvSpPr>
                <a:spLocks noChangeArrowheads="1"/>
              </p:cNvSpPr>
              <p:nvPr/>
            </p:nvSpPr>
            <p:spPr bwMode="auto">
              <a:xfrm>
                <a:off x="2839" y="3088"/>
                <a:ext cx="443" cy="6"/>
              </a:xfrm>
              <a:prstGeom prst="rect">
                <a:avLst/>
              </a:prstGeom>
              <a:solidFill>
                <a:srgbClr val="8BB723"/>
              </a:solidFill>
              <a:ln w="9525">
                <a:noFill/>
                <a:miter lim="800000"/>
                <a:headEnd/>
                <a:tailEnd/>
              </a:ln>
            </p:spPr>
            <p:txBody>
              <a:bodyPr/>
              <a:lstStyle/>
              <a:p>
                <a:endParaRPr lang="en-GB"/>
              </a:p>
            </p:txBody>
          </p:sp>
          <p:sp>
            <p:nvSpPr>
              <p:cNvPr id="45660" name="Rectangle 1876"/>
              <p:cNvSpPr>
                <a:spLocks noChangeArrowheads="1"/>
              </p:cNvSpPr>
              <p:nvPr/>
            </p:nvSpPr>
            <p:spPr bwMode="auto">
              <a:xfrm>
                <a:off x="2839" y="3094"/>
                <a:ext cx="443" cy="6"/>
              </a:xfrm>
              <a:prstGeom prst="rect">
                <a:avLst/>
              </a:prstGeom>
              <a:solidFill>
                <a:srgbClr val="8DB723"/>
              </a:solidFill>
              <a:ln w="9525">
                <a:noFill/>
                <a:miter lim="800000"/>
                <a:headEnd/>
                <a:tailEnd/>
              </a:ln>
            </p:spPr>
            <p:txBody>
              <a:bodyPr/>
              <a:lstStyle/>
              <a:p>
                <a:endParaRPr lang="en-GB"/>
              </a:p>
            </p:txBody>
          </p:sp>
          <p:pic>
            <p:nvPicPr>
              <p:cNvPr id="45661" name="Picture 1877"/>
              <p:cNvPicPr>
                <a:picLocks noChangeAspect="1" noChangeArrowheads="1"/>
              </p:cNvPicPr>
              <p:nvPr/>
            </p:nvPicPr>
            <p:blipFill>
              <a:blip r:embed="rId861"/>
              <a:srcRect/>
              <a:stretch>
                <a:fillRect/>
              </a:stretch>
            </p:blipFill>
            <p:spPr bwMode="auto">
              <a:xfrm>
                <a:off x="2839" y="3094"/>
                <a:ext cx="443" cy="6"/>
              </a:xfrm>
              <a:prstGeom prst="rect">
                <a:avLst/>
              </a:prstGeom>
              <a:noFill/>
              <a:ln w="9525">
                <a:noFill/>
                <a:miter lim="800000"/>
                <a:headEnd/>
                <a:tailEnd/>
              </a:ln>
            </p:spPr>
          </p:pic>
          <p:sp>
            <p:nvSpPr>
              <p:cNvPr id="45662" name="Rectangle 1878"/>
              <p:cNvSpPr>
                <a:spLocks noChangeArrowheads="1"/>
              </p:cNvSpPr>
              <p:nvPr/>
            </p:nvSpPr>
            <p:spPr bwMode="auto">
              <a:xfrm>
                <a:off x="2839" y="3094"/>
                <a:ext cx="443" cy="6"/>
              </a:xfrm>
              <a:prstGeom prst="rect">
                <a:avLst/>
              </a:prstGeom>
              <a:solidFill>
                <a:srgbClr val="8DB723"/>
              </a:solidFill>
              <a:ln w="9525">
                <a:noFill/>
                <a:miter lim="800000"/>
                <a:headEnd/>
                <a:tailEnd/>
              </a:ln>
            </p:spPr>
            <p:txBody>
              <a:bodyPr/>
              <a:lstStyle/>
              <a:p>
                <a:endParaRPr lang="en-GB"/>
              </a:p>
            </p:txBody>
          </p:sp>
          <p:sp>
            <p:nvSpPr>
              <p:cNvPr id="45663" name="Rectangle 1879"/>
              <p:cNvSpPr>
                <a:spLocks noChangeArrowheads="1"/>
              </p:cNvSpPr>
              <p:nvPr/>
            </p:nvSpPr>
            <p:spPr bwMode="auto">
              <a:xfrm>
                <a:off x="2839" y="3100"/>
                <a:ext cx="443" cy="3"/>
              </a:xfrm>
              <a:prstGeom prst="rect">
                <a:avLst/>
              </a:prstGeom>
              <a:solidFill>
                <a:srgbClr val="8FB723"/>
              </a:solidFill>
              <a:ln w="9525">
                <a:noFill/>
                <a:miter lim="800000"/>
                <a:headEnd/>
                <a:tailEnd/>
              </a:ln>
            </p:spPr>
            <p:txBody>
              <a:bodyPr/>
              <a:lstStyle/>
              <a:p>
                <a:endParaRPr lang="en-GB"/>
              </a:p>
            </p:txBody>
          </p:sp>
          <p:pic>
            <p:nvPicPr>
              <p:cNvPr id="45664" name="Picture 1880"/>
              <p:cNvPicPr>
                <a:picLocks noChangeAspect="1" noChangeArrowheads="1"/>
              </p:cNvPicPr>
              <p:nvPr/>
            </p:nvPicPr>
            <p:blipFill>
              <a:blip r:embed="rId862"/>
              <a:srcRect/>
              <a:stretch>
                <a:fillRect/>
              </a:stretch>
            </p:blipFill>
            <p:spPr bwMode="auto">
              <a:xfrm>
                <a:off x="2839" y="3100"/>
                <a:ext cx="443" cy="3"/>
              </a:xfrm>
              <a:prstGeom prst="rect">
                <a:avLst/>
              </a:prstGeom>
              <a:noFill/>
              <a:ln w="9525">
                <a:noFill/>
                <a:miter lim="800000"/>
                <a:headEnd/>
                <a:tailEnd/>
              </a:ln>
            </p:spPr>
          </p:pic>
          <p:sp>
            <p:nvSpPr>
              <p:cNvPr id="45665" name="Rectangle 1881"/>
              <p:cNvSpPr>
                <a:spLocks noChangeArrowheads="1"/>
              </p:cNvSpPr>
              <p:nvPr/>
            </p:nvSpPr>
            <p:spPr bwMode="auto">
              <a:xfrm>
                <a:off x="2839" y="3100"/>
                <a:ext cx="443" cy="3"/>
              </a:xfrm>
              <a:prstGeom prst="rect">
                <a:avLst/>
              </a:prstGeom>
              <a:solidFill>
                <a:srgbClr val="8FB723"/>
              </a:solidFill>
              <a:ln w="9525">
                <a:noFill/>
                <a:miter lim="800000"/>
                <a:headEnd/>
                <a:tailEnd/>
              </a:ln>
            </p:spPr>
            <p:txBody>
              <a:bodyPr/>
              <a:lstStyle/>
              <a:p>
                <a:endParaRPr lang="en-GB"/>
              </a:p>
            </p:txBody>
          </p:sp>
          <p:sp>
            <p:nvSpPr>
              <p:cNvPr id="45666" name="Rectangle 1882"/>
              <p:cNvSpPr>
                <a:spLocks noChangeArrowheads="1"/>
              </p:cNvSpPr>
              <p:nvPr/>
            </p:nvSpPr>
            <p:spPr bwMode="auto">
              <a:xfrm>
                <a:off x="2839" y="3103"/>
                <a:ext cx="443" cy="3"/>
              </a:xfrm>
              <a:prstGeom prst="rect">
                <a:avLst/>
              </a:prstGeom>
              <a:solidFill>
                <a:srgbClr val="8FB921"/>
              </a:solidFill>
              <a:ln w="9525">
                <a:noFill/>
                <a:miter lim="800000"/>
                <a:headEnd/>
                <a:tailEnd/>
              </a:ln>
            </p:spPr>
            <p:txBody>
              <a:bodyPr/>
              <a:lstStyle/>
              <a:p>
                <a:endParaRPr lang="en-GB"/>
              </a:p>
            </p:txBody>
          </p:sp>
          <p:pic>
            <p:nvPicPr>
              <p:cNvPr id="45667" name="Picture 1883"/>
              <p:cNvPicPr>
                <a:picLocks noChangeAspect="1" noChangeArrowheads="1"/>
              </p:cNvPicPr>
              <p:nvPr/>
            </p:nvPicPr>
            <p:blipFill>
              <a:blip r:embed="rId863"/>
              <a:srcRect/>
              <a:stretch>
                <a:fillRect/>
              </a:stretch>
            </p:blipFill>
            <p:spPr bwMode="auto">
              <a:xfrm>
                <a:off x="2839" y="3103"/>
                <a:ext cx="443" cy="3"/>
              </a:xfrm>
              <a:prstGeom prst="rect">
                <a:avLst/>
              </a:prstGeom>
              <a:noFill/>
              <a:ln w="9525">
                <a:noFill/>
                <a:miter lim="800000"/>
                <a:headEnd/>
                <a:tailEnd/>
              </a:ln>
            </p:spPr>
          </p:pic>
          <p:sp>
            <p:nvSpPr>
              <p:cNvPr id="45668" name="Rectangle 1884"/>
              <p:cNvSpPr>
                <a:spLocks noChangeArrowheads="1"/>
              </p:cNvSpPr>
              <p:nvPr/>
            </p:nvSpPr>
            <p:spPr bwMode="auto">
              <a:xfrm>
                <a:off x="2839" y="3103"/>
                <a:ext cx="443" cy="3"/>
              </a:xfrm>
              <a:prstGeom prst="rect">
                <a:avLst/>
              </a:prstGeom>
              <a:solidFill>
                <a:srgbClr val="8FB921"/>
              </a:solidFill>
              <a:ln w="9525">
                <a:noFill/>
                <a:miter lim="800000"/>
                <a:headEnd/>
                <a:tailEnd/>
              </a:ln>
            </p:spPr>
            <p:txBody>
              <a:bodyPr/>
              <a:lstStyle/>
              <a:p>
                <a:endParaRPr lang="en-GB"/>
              </a:p>
            </p:txBody>
          </p:sp>
          <p:sp>
            <p:nvSpPr>
              <p:cNvPr id="45669" name="Rectangle 1885"/>
              <p:cNvSpPr>
                <a:spLocks noChangeArrowheads="1"/>
              </p:cNvSpPr>
              <p:nvPr/>
            </p:nvSpPr>
            <p:spPr bwMode="auto">
              <a:xfrm>
                <a:off x="2839" y="3106"/>
                <a:ext cx="443" cy="5"/>
              </a:xfrm>
              <a:prstGeom prst="rect">
                <a:avLst/>
              </a:prstGeom>
              <a:solidFill>
                <a:srgbClr val="91B921"/>
              </a:solidFill>
              <a:ln w="9525">
                <a:noFill/>
                <a:miter lim="800000"/>
                <a:headEnd/>
                <a:tailEnd/>
              </a:ln>
            </p:spPr>
            <p:txBody>
              <a:bodyPr/>
              <a:lstStyle/>
              <a:p>
                <a:endParaRPr lang="en-GB"/>
              </a:p>
            </p:txBody>
          </p:sp>
          <p:pic>
            <p:nvPicPr>
              <p:cNvPr id="45670" name="Picture 1886"/>
              <p:cNvPicPr>
                <a:picLocks noChangeAspect="1" noChangeArrowheads="1"/>
              </p:cNvPicPr>
              <p:nvPr/>
            </p:nvPicPr>
            <p:blipFill>
              <a:blip r:embed="rId864"/>
              <a:srcRect/>
              <a:stretch>
                <a:fillRect/>
              </a:stretch>
            </p:blipFill>
            <p:spPr bwMode="auto">
              <a:xfrm>
                <a:off x="2839" y="3106"/>
                <a:ext cx="443" cy="5"/>
              </a:xfrm>
              <a:prstGeom prst="rect">
                <a:avLst/>
              </a:prstGeom>
              <a:noFill/>
              <a:ln w="9525">
                <a:noFill/>
                <a:miter lim="800000"/>
                <a:headEnd/>
                <a:tailEnd/>
              </a:ln>
            </p:spPr>
          </p:pic>
          <p:sp>
            <p:nvSpPr>
              <p:cNvPr id="45671" name="Rectangle 1887"/>
              <p:cNvSpPr>
                <a:spLocks noChangeArrowheads="1"/>
              </p:cNvSpPr>
              <p:nvPr/>
            </p:nvSpPr>
            <p:spPr bwMode="auto">
              <a:xfrm>
                <a:off x="2839" y="3106"/>
                <a:ext cx="443" cy="5"/>
              </a:xfrm>
              <a:prstGeom prst="rect">
                <a:avLst/>
              </a:prstGeom>
              <a:solidFill>
                <a:srgbClr val="91B921"/>
              </a:solidFill>
              <a:ln w="9525">
                <a:noFill/>
                <a:miter lim="800000"/>
                <a:headEnd/>
                <a:tailEnd/>
              </a:ln>
            </p:spPr>
            <p:txBody>
              <a:bodyPr/>
              <a:lstStyle/>
              <a:p>
                <a:endParaRPr lang="en-GB"/>
              </a:p>
            </p:txBody>
          </p:sp>
          <p:sp>
            <p:nvSpPr>
              <p:cNvPr id="45672" name="Rectangle 1888"/>
              <p:cNvSpPr>
                <a:spLocks noChangeArrowheads="1"/>
              </p:cNvSpPr>
              <p:nvPr/>
            </p:nvSpPr>
            <p:spPr bwMode="auto">
              <a:xfrm>
                <a:off x="2839" y="3111"/>
                <a:ext cx="443" cy="6"/>
              </a:xfrm>
              <a:prstGeom prst="rect">
                <a:avLst/>
              </a:prstGeom>
              <a:solidFill>
                <a:srgbClr val="93B921"/>
              </a:solidFill>
              <a:ln w="9525">
                <a:noFill/>
                <a:miter lim="800000"/>
                <a:headEnd/>
                <a:tailEnd/>
              </a:ln>
            </p:spPr>
            <p:txBody>
              <a:bodyPr/>
              <a:lstStyle/>
              <a:p>
                <a:endParaRPr lang="en-GB"/>
              </a:p>
            </p:txBody>
          </p:sp>
          <p:pic>
            <p:nvPicPr>
              <p:cNvPr id="45673" name="Picture 1889"/>
              <p:cNvPicPr>
                <a:picLocks noChangeAspect="1" noChangeArrowheads="1"/>
              </p:cNvPicPr>
              <p:nvPr/>
            </p:nvPicPr>
            <p:blipFill>
              <a:blip r:embed="rId865"/>
              <a:srcRect/>
              <a:stretch>
                <a:fillRect/>
              </a:stretch>
            </p:blipFill>
            <p:spPr bwMode="auto">
              <a:xfrm>
                <a:off x="2839" y="3111"/>
                <a:ext cx="443" cy="6"/>
              </a:xfrm>
              <a:prstGeom prst="rect">
                <a:avLst/>
              </a:prstGeom>
              <a:noFill/>
              <a:ln w="9525">
                <a:noFill/>
                <a:miter lim="800000"/>
                <a:headEnd/>
                <a:tailEnd/>
              </a:ln>
            </p:spPr>
          </p:pic>
          <p:sp>
            <p:nvSpPr>
              <p:cNvPr id="45674" name="Rectangle 1890"/>
              <p:cNvSpPr>
                <a:spLocks noChangeArrowheads="1"/>
              </p:cNvSpPr>
              <p:nvPr/>
            </p:nvSpPr>
            <p:spPr bwMode="auto">
              <a:xfrm>
                <a:off x="2839" y="3111"/>
                <a:ext cx="443" cy="6"/>
              </a:xfrm>
              <a:prstGeom prst="rect">
                <a:avLst/>
              </a:prstGeom>
              <a:solidFill>
                <a:srgbClr val="93B921"/>
              </a:solidFill>
              <a:ln w="9525">
                <a:noFill/>
                <a:miter lim="800000"/>
                <a:headEnd/>
                <a:tailEnd/>
              </a:ln>
            </p:spPr>
            <p:txBody>
              <a:bodyPr/>
              <a:lstStyle/>
              <a:p>
                <a:endParaRPr lang="en-GB"/>
              </a:p>
            </p:txBody>
          </p:sp>
          <p:sp>
            <p:nvSpPr>
              <p:cNvPr id="45675" name="Rectangle 1891"/>
              <p:cNvSpPr>
                <a:spLocks noChangeArrowheads="1"/>
              </p:cNvSpPr>
              <p:nvPr/>
            </p:nvSpPr>
            <p:spPr bwMode="auto">
              <a:xfrm>
                <a:off x="2839" y="3117"/>
                <a:ext cx="443" cy="5"/>
              </a:xfrm>
              <a:prstGeom prst="rect">
                <a:avLst/>
              </a:prstGeom>
              <a:solidFill>
                <a:srgbClr val="95B921"/>
              </a:solidFill>
              <a:ln w="9525">
                <a:noFill/>
                <a:miter lim="800000"/>
                <a:headEnd/>
                <a:tailEnd/>
              </a:ln>
            </p:spPr>
            <p:txBody>
              <a:bodyPr/>
              <a:lstStyle/>
              <a:p>
                <a:endParaRPr lang="en-GB"/>
              </a:p>
            </p:txBody>
          </p:sp>
          <p:pic>
            <p:nvPicPr>
              <p:cNvPr id="45676" name="Picture 1892"/>
              <p:cNvPicPr>
                <a:picLocks noChangeAspect="1" noChangeArrowheads="1"/>
              </p:cNvPicPr>
              <p:nvPr/>
            </p:nvPicPr>
            <p:blipFill>
              <a:blip r:embed="rId866"/>
              <a:srcRect/>
              <a:stretch>
                <a:fillRect/>
              </a:stretch>
            </p:blipFill>
            <p:spPr bwMode="auto">
              <a:xfrm>
                <a:off x="2839" y="3117"/>
                <a:ext cx="443" cy="5"/>
              </a:xfrm>
              <a:prstGeom prst="rect">
                <a:avLst/>
              </a:prstGeom>
              <a:noFill/>
              <a:ln w="9525">
                <a:noFill/>
                <a:miter lim="800000"/>
                <a:headEnd/>
                <a:tailEnd/>
              </a:ln>
            </p:spPr>
          </p:pic>
          <p:sp>
            <p:nvSpPr>
              <p:cNvPr id="45677" name="Rectangle 1893"/>
              <p:cNvSpPr>
                <a:spLocks noChangeArrowheads="1"/>
              </p:cNvSpPr>
              <p:nvPr/>
            </p:nvSpPr>
            <p:spPr bwMode="auto">
              <a:xfrm>
                <a:off x="2839" y="3117"/>
                <a:ext cx="443" cy="5"/>
              </a:xfrm>
              <a:prstGeom prst="rect">
                <a:avLst/>
              </a:prstGeom>
              <a:solidFill>
                <a:srgbClr val="95B921"/>
              </a:solidFill>
              <a:ln w="9525">
                <a:noFill/>
                <a:miter lim="800000"/>
                <a:headEnd/>
                <a:tailEnd/>
              </a:ln>
            </p:spPr>
            <p:txBody>
              <a:bodyPr/>
              <a:lstStyle/>
              <a:p>
                <a:endParaRPr lang="en-GB"/>
              </a:p>
            </p:txBody>
          </p:sp>
          <p:sp>
            <p:nvSpPr>
              <p:cNvPr id="45678" name="Rectangle 1894"/>
              <p:cNvSpPr>
                <a:spLocks noChangeArrowheads="1"/>
              </p:cNvSpPr>
              <p:nvPr/>
            </p:nvSpPr>
            <p:spPr bwMode="auto">
              <a:xfrm>
                <a:off x="2839" y="3122"/>
                <a:ext cx="443" cy="1"/>
              </a:xfrm>
              <a:prstGeom prst="rect">
                <a:avLst/>
              </a:prstGeom>
              <a:solidFill>
                <a:srgbClr val="95B91F"/>
              </a:solidFill>
              <a:ln w="9525">
                <a:noFill/>
                <a:miter lim="800000"/>
                <a:headEnd/>
                <a:tailEnd/>
              </a:ln>
            </p:spPr>
            <p:txBody>
              <a:bodyPr/>
              <a:lstStyle/>
              <a:p>
                <a:endParaRPr lang="en-GB"/>
              </a:p>
            </p:txBody>
          </p:sp>
          <p:pic>
            <p:nvPicPr>
              <p:cNvPr id="45679" name="Picture 1895"/>
              <p:cNvPicPr>
                <a:picLocks noChangeAspect="1" noChangeArrowheads="1"/>
              </p:cNvPicPr>
              <p:nvPr/>
            </p:nvPicPr>
            <p:blipFill>
              <a:blip r:embed="rId867"/>
              <a:srcRect/>
              <a:stretch>
                <a:fillRect/>
              </a:stretch>
            </p:blipFill>
            <p:spPr bwMode="auto">
              <a:xfrm>
                <a:off x="2839" y="3122"/>
                <a:ext cx="443" cy="1"/>
              </a:xfrm>
              <a:prstGeom prst="rect">
                <a:avLst/>
              </a:prstGeom>
              <a:noFill/>
              <a:ln w="9525">
                <a:noFill/>
                <a:miter lim="800000"/>
                <a:headEnd/>
                <a:tailEnd/>
              </a:ln>
            </p:spPr>
          </p:pic>
          <p:sp>
            <p:nvSpPr>
              <p:cNvPr id="45680" name="Rectangle 1896"/>
              <p:cNvSpPr>
                <a:spLocks noChangeArrowheads="1"/>
              </p:cNvSpPr>
              <p:nvPr/>
            </p:nvSpPr>
            <p:spPr bwMode="auto">
              <a:xfrm>
                <a:off x="2839" y="3122"/>
                <a:ext cx="443" cy="1"/>
              </a:xfrm>
              <a:prstGeom prst="rect">
                <a:avLst/>
              </a:prstGeom>
              <a:solidFill>
                <a:srgbClr val="95B91F"/>
              </a:solidFill>
              <a:ln w="9525">
                <a:noFill/>
                <a:miter lim="800000"/>
                <a:headEnd/>
                <a:tailEnd/>
              </a:ln>
            </p:spPr>
            <p:txBody>
              <a:bodyPr/>
              <a:lstStyle/>
              <a:p>
                <a:endParaRPr lang="en-GB"/>
              </a:p>
            </p:txBody>
          </p:sp>
          <p:sp>
            <p:nvSpPr>
              <p:cNvPr id="45681" name="Rectangle 1897"/>
              <p:cNvSpPr>
                <a:spLocks noChangeArrowheads="1"/>
              </p:cNvSpPr>
              <p:nvPr/>
            </p:nvSpPr>
            <p:spPr bwMode="auto">
              <a:xfrm>
                <a:off x="2839" y="3123"/>
                <a:ext cx="443" cy="6"/>
              </a:xfrm>
              <a:prstGeom prst="rect">
                <a:avLst/>
              </a:prstGeom>
              <a:solidFill>
                <a:srgbClr val="97B91F"/>
              </a:solidFill>
              <a:ln w="9525">
                <a:noFill/>
                <a:miter lim="800000"/>
                <a:headEnd/>
                <a:tailEnd/>
              </a:ln>
            </p:spPr>
            <p:txBody>
              <a:bodyPr/>
              <a:lstStyle/>
              <a:p>
                <a:endParaRPr lang="en-GB"/>
              </a:p>
            </p:txBody>
          </p:sp>
          <p:pic>
            <p:nvPicPr>
              <p:cNvPr id="45682" name="Picture 1898"/>
              <p:cNvPicPr>
                <a:picLocks noChangeAspect="1" noChangeArrowheads="1"/>
              </p:cNvPicPr>
              <p:nvPr/>
            </p:nvPicPr>
            <p:blipFill>
              <a:blip r:embed="rId868"/>
              <a:srcRect/>
              <a:stretch>
                <a:fillRect/>
              </a:stretch>
            </p:blipFill>
            <p:spPr bwMode="auto">
              <a:xfrm>
                <a:off x="2839" y="3123"/>
                <a:ext cx="443" cy="6"/>
              </a:xfrm>
              <a:prstGeom prst="rect">
                <a:avLst/>
              </a:prstGeom>
              <a:noFill/>
              <a:ln w="9525">
                <a:noFill/>
                <a:miter lim="800000"/>
                <a:headEnd/>
                <a:tailEnd/>
              </a:ln>
            </p:spPr>
          </p:pic>
          <p:sp>
            <p:nvSpPr>
              <p:cNvPr id="45683" name="Rectangle 1899"/>
              <p:cNvSpPr>
                <a:spLocks noChangeArrowheads="1"/>
              </p:cNvSpPr>
              <p:nvPr/>
            </p:nvSpPr>
            <p:spPr bwMode="auto">
              <a:xfrm>
                <a:off x="2839" y="3123"/>
                <a:ext cx="443" cy="6"/>
              </a:xfrm>
              <a:prstGeom prst="rect">
                <a:avLst/>
              </a:prstGeom>
              <a:solidFill>
                <a:srgbClr val="97B91F"/>
              </a:solidFill>
              <a:ln w="9525">
                <a:noFill/>
                <a:miter lim="800000"/>
                <a:headEnd/>
                <a:tailEnd/>
              </a:ln>
            </p:spPr>
            <p:txBody>
              <a:bodyPr/>
              <a:lstStyle/>
              <a:p>
                <a:endParaRPr lang="en-GB"/>
              </a:p>
            </p:txBody>
          </p:sp>
          <p:sp>
            <p:nvSpPr>
              <p:cNvPr id="45684" name="Rectangle 1900"/>
              <p:cNvSpPr>
                <a:spLocks noChangeArrowheads="1"/>
              </p:cNvSpPr>
              <p:nvPr/>
            </p:nvSpPr>
            <p:spPr bwMode="auto">
              <a:xfrm>
                <a:off x="2839" y="3129"/>
                <a:ext cx="443" cy="6"/>
              </a:xfrm>
              <a:prstGeom prst="rect">
                <a:avLst/>
              </a:prstGeom>
              <a:solidFill>
                <a:srgbClr val="99B91F"/>
              </a:solidFill>
              <a:ln w="9525">
                <a:noFill/>
                <a:miter lim="800000"/>
                <a:headEnd/>
                <a:tailEnd/>
              </a:ln>
            </p:spPr>
            <p:txBody>
              <a:bodyPr/>
              <a:lstStyle/>
              <a:p>
                <a:endParaRPr lang="en-GB"/>
              </a:p>
            </p:txBody>
          </p:sp>
          <p:pic>
            <p:nvPicPr>
              <p:cNvPr id="45685" name="Picture 1901"/>
              <p:cNvPicPr>
                <a:picLocks noChangeAspect="1" noChangeArrowheads="1"/>
              </p:cNvPicPr>
              <p:nvPr/>
            </p:nvPicPr>
            <p:blipFill>
              <a:blip r:embed="rId869"/>
              <a:srcRect/>
              <a:stretch>
                <a:fillRect/>
              </a:stretch>
            </p:blipFill>
            <p:spPr bwMode="auto">
              <a:xfrm>
                <a:off x="2839" y="3129"/>
                <a:ext cx="443" cy="6"/>
              </a:xfrm>
              <a:prstGeom prst="rect">
                <a:avLst/>
              </a:prstGeom>
              <a:noFill/>
              <a:ln w="9525">
                <a:noFill/>
                <a:miter lim="800000"/>
                <a:headEnd/>
                <a:tailEnd/>
              </a:ln>
            </p:spPr>
          </p:pic>
          <p:sp>
            <p:nvSpPr>
              <p:cNvPr id="45686" name="Rectangle 1902"/>
              <p:cNvSpPr>
                <a:spLocks noChangeArrowheads="1"/>
              </p:cNvSpPr>
              <p:nvPr/>
            </p:nvSpPr>
            <p:spPr bwMode="auto">
              <a:xfrm>
                <a:off x="2839" y="3129"/>
                <a:ext cx="443" cy="6"/>
              </a:xfrm>
              <a:prstGeom prst="rect">
                <a:avLst/>
              </a:prstGeom>
              <a:solidFill>
                <a:srgbClr val="99B91F"/>
              </a:solidFill>
              <a:ln w="9525">
                <a:noFill/>
                <a:miter lim="800000"/>
                <a:headEnd/>
                <a:tailEnd/>
              </a:ln>
            </p:spPr>
            <p:txBody>
              <a:bodyPr/>
              <a:lstStyle/>
              <a:p>
                <a:endParaRPr lang="en-GB"/>
              </a:p>
            </p:txBody>
          </p:sp>
          <p:sp>
            <p:nvSpPr>
              <p:cNvPr id="45687" name="Rectangle 1903"/>
              <p:cNvSpPr>
                <a:spLocks noChangeArrowheads="1"/>
              </p:cNvSpPr>
              <p:nvPr/>
            </p:nvSpPr>
            <p:spPr bwMode="auto">
              <a:xfrm>
                <a:off x="2839" y="3135"/>
                <a:ext cx="443" cy="5"/>
              </a:xfrm>
              <a:prstGeom prst="rect">
                <a:avLst/>
              </a:prstGeom>
              <a:solidFill>
                <a:srgbClr val="9BB91F"/>
              </a:solidFill>
              <a:ln w="9525">
                <a:noFill/>
                <a:miter lim="800000"/>
                <a:headEnd/>
                <a:tailEnd/>
              </a:ln>
            </p:spPr>
            <p:txBody>
              <a:bodyPr/>
              <a:lstStyle/>
              <a:p>
                <a:endParaRPr lang="en-GB"/>
              </a:p>
            </p:txBody>
          </p:sp>
          <p:pic>
            <p:nvPicPr>
              <p:cNvPr id="45688" name="Picture 1904"/>
              <p:cNvPicPr>
                <a:picLocks noChangeAspect="1" noChangeArrowheads="1"/>
              </p:cNvPicPr>
              <p:nvPr/>
            </p:nvPicPr>
            <p:blipFill>
              <a:blip r:embed="rId870"/>
              <a:srcRect/>
              <a:stretch>
                <a:fillRect/>
              </a:stretch>
            </p:blipFill>
            <p:spPr bwMode="auto">
              <a:xfrm>
                <a:off x="2839" y="3135"/>
                <a:ext cx="443" cy="5"/>
              </a:xfrm>
              <a:prstGeom prst="rect">
                <a:avLst/>
              </a:prstGeom>
              <a:noFill/>
              <a:ln w="9525">
                <a:noFill/>
                <a:miter lim="800000"/>
                <a:headEnd/>
                <a:tailEnd/>
              </a:ln>
            </p:spPr>
          </p:pic>
          <p:sp>
            <p:nvSpPr>
              <p:cNvPr id="45689" name="Rectangle 1905"/>
              <p:cNvSpPr>
                <a:spLocks noChangeArrowheads="1"/>
              </p:cNvSpPr>
              <p:nvPr/>
            </p:nvSpPr>
            <p:spPr bwMode="auto">
              <a:xfrm>
                <a:off x="2839" y="3135"/>
                <a:ext cx="443" cy="5"/>
              </a:xfrm>
              <a:prstGeom prst="rect">
                <a:avLst/>
              </a:prstGeom>
              <a:solidFill>
                <a:srgbClr val="9BB91F"/>
              </a:solidFill>
              <a:ln w="9525">
                <a:noFill/>
                <a:miter lim="800000"/>
                <a:headEnd/>
                <a:tailEnd/>
              </a:ln>
            </p:spPr>
            <p:txBody>
              <a:bodyPr/>
              <a:lstStyle/>
              <a:p>
                <a:endParaRPr lang="en-GB"/>
              </a:p>
            </p:txBody>
          </p:sp>
          <p:sp>
            <p:nvSpPr>
              <p:cNvPr id="45690" name="Rectangle 1906"/>
              <p:cNvSpPr>
                <a:spLocks noChangeArrowheads="1"/>
              </p:cNvSpPr>
              <p:nvPr/>
            </p:nvSpPr>
            <p:spPr bwMode="auto">
              <a:xfrm>
                <a:off x="2839" y="3140"/>
                <a:ext cx="443" cy="6"/>
              </a:xfrm>
              <a:prstGeom prst="rect">
                <a:avLst/>
              </a:prstGeom>
              <a:solidFill>
                <a:srgbClr val="9DB91D"/>
              </a:solidFill>
              <a:ln w="9525">
                <a:noFill/>
                <a:miter lim="800000"/>
                <a:headEnd/>
                <a:tailEnd/>
              </a:ln>
            </p:spPr>
            <p:txBody>
              <a:bodyPr/>
              <a:lstStyle/>
              <a:p>
                <a:endParaRPr lang="en-GB"/>
              </a:p>
            </p:txBody>
          </p:sp>
          <p:pic>
            <p:nvPicPr>
              <p:cNvPr id="45691" name="Picture 1907"/>
              <p:cNvPicPr>
                <a:picLocks noChangeAspect="1" noChangeArrowheads="1"/>
              </p:cNvPicPr>
              <p:nvPr/>
            </p:nvPicPr>
            <p:blipFill>
              <a:blip r:embed="rId871"/>
              <a:srcRect/>
              <a:stretch>
                <a:fillRect/>
              </a:stretch>
            </p:blipFill>
            <p:spPr bwMode="auto">
              <a:xfrm>
                <a:off x="2839" y="3140"/>
                <a:ext cx="443" cy="6"/>
              </a:xfrm>
              <a:prstGeom prst="rect">
                <a:avLst/>
              </a:prstGeom>
              <a:noFill/>
              <a:ln w="9525">
                <a:noFill/>
                <a:miter lim="800000"/>
                <a:headEnd/>
                <a:tailEnd/>
              </a:ln>
            </p:spPr>
          </p:pic>
          <p:sp>
            <p:nvSpPr>
              <p:cNvPr id="45692" name="Rectangle 1908"/>
              <p:cNvSpPr>
                <a:spLocks noChangeArrowheads="1"/>
              </p:cNvSpPr>
              <p:nvPr/>
            </p:nvSpPr>
            <p:spPr bwMode="auto">
              <a:xfrm>
                <a:off x="2839" y="3140"/>
                <a:ext cx="443" cy="6"/>
              </a:xfrm>
              <a:prstGeom prst="rect">
                <a:avLst/>
              </a:prstGeom>
              <a:solidFill>
                <a:srgbClr val="9DB91D"/>
              </a:solidFill>
              <a:ln w="9525">
                <a:noFill/>
                <a:miter lim="800000"/>
                <a:headEnd/>
                <a:tailEnd/>
              </a:ln>
            </p:spPr>
            <p:txBody>
              <a:bodyPr/>
              <a:lstStyle/>
              <a:p>
                <a:endParaRPr lang="en-GB"/>
              </a:p>
            </p:txBody>
          </p:sp>
          <p:sp>
            <p:nvSpPr>
              <p:cNvPr id="45693" name="Rectangle 1909"/>
              <p:cNvSpPr>
                <a:spLocks noChangeArrowheads="1"/>
              </p:cNvSpPr>
              <p:nvPr/>
            </p:nvSpPr>
            <p:spPr bwMode="auto">
              <a:xfrm>
                <a:off x="2839" y="3146"/>
                <a:ext cx="443" cy="7"/>
              </a:xfrm>
              <a:prstGeom prst="rect">
                <a:avLst/>
              </a:prstGeom>
              <a:solidFill>
                <a:srgbClr val="9FB91D"/>
              </a:solidFill>
              <a:ln w="9525">
                <a:noFill/>
                <a:miter lim="800000"/>
                <a:headEnd/>
                <a:tailEnd/>
              </a:ln>
            </p:spPr>
            <p:txBody>
              <a:bodyPr/>
              <a:lstStyle/>
              <a:p>
                <a:endParaRPr lang="en-GB"/>
              </a:p>
            </p:txBody>
          </p:sp>
          <p:pic>
            <p:nvPicPr>
              <p:cNvPr id="45694" name="Picture 1910"/>
              <p:cNvPicPr>
                <a:picLocks noChangeAspect="1" noChangeArrowheads="1"/>
              </p:cNvPicPr>
              <p:nvPr/>
            </p:nvPicPr>
            <p:blipFill>
              <a:blip r:embed="rId872"/>
              <a:srcRect/>
              <a:stretch>
                <a:fillRect/>
              </a:stretch>
            </p:blipFill>
            <p:spPr bwMode="auto">
              <a:xfrm>
                <a:off x="2839" y="3146"/>
                <a:ext cx="443" cy="7"/>
              </a:xfrm>
              <a:prstGeom prst="rect">
                <a:avLst/>
              </a:prstGeom>
              <a:noFill/>
              <a:ln w="9525">
                <a:noFill/>
                <a:miter lim="800000"/>
                <a:headEnd/>
                <a:tailEnd/>
              </a:ln>
            </p:spPr>
          </p:pic>
          <p:sp>
            <p:nvSpPr>
              <p:cNvPr id="45695" name="Rectangle 1911"/>
              <p:cNvSpPr>
                <a:spLocks noChangeArrowheads="1"/>
              </p:cNvSpPr>
              <p:nvPr/>
            </p:nvSpPr>
            <p:spPr bwMode="auto">
              <a:xfrm>
                <a:off x="2839" y="3146"/>
                <a:ext cx="443" cy="7"/>
              </a:xfrm>
              <a:prstGeom prst="rect">
                <a:avLst/>
              </a:prstGeom>
              <a:solidFill>
                <a:srgbClr val="9FB91D"/>
              </a:solidFill>
              <a:ln w="9525">
                <a:noFill/>
                <a:miter lim="800000"/>
                <a:headEnd/>
                <a:tailEnd/>
              </a:ln>
            </p:spPr>
            <p:txBody>
              <a:bodyPr/>
              <a:lstStyle/>
              <a:p>
                <a:endParaRPr lang="en-GB"/>
              </a:p>
            </p:txBody>
          </p:sp>
          <p:sp>
            <p:nvSpPr>
              <p:cNvPr id="45696" name="Rectangle 1912"/>
              <p:cNvSpPr>
                <a:spLocks noChangeArrowheads="1"/>
              </p:cNvSpPr>
              <p:nvPr/>
            </p:nvSpPr>
            <p:spPr bwMode="auto">
              <a:xfrm>
                <a:off x="2839" y="3153"/>
                <a:ext cx="443" cy="6"/>
              </a:xfrm>
              <a:prstGeom prst="rect">
                <a:avLst/>
              </a:prstGeom>
              <a:solidFill>
                <a:srgbClr val="A1B91D"/>
              </a:solidFill>
              <a:ln w="9525">
                <a:noFill/>
                <a:miter lim="800000"/>
                <a:headEnd/>
                <a:tailEnd/>
              </a:ln>
            </p:spPr>
            <p:txBody>
              <a:bodyPr/>
              <a:lstStyle/>
              <a:p>
                <a:endParaRPr lang="en-GB"/>
              </a:p>
            </p:txBody>
          </p:sp>
          <p:pic>
            <p:nvPicPr>
              <p:cNvPr id="45697" name="Picture 1913"/>
              <p:cNvPicPr>
                <a:picLocks noChangeAspect="1" noChangeArrowheads="1"/>
              </p:cNvPicPr>
              <p:nvPr/>
            </p:nvPicPr>
            <p:blipFill>
              <a:blip r:embed="rId873"/>
              <a:srcRect/>
              <a:stretch>
                <a:fillRect/>
              </a:stretch>
            </p:blipFill>
            <p:spPr bwMode="auto">
              <a:xfrm>
                <a:off x="2839" y="3153"/>
                <a:ext cx="443" cy="6"/>
              </a:xfrm>
              <a:prstGeom prst="rect">
                <a:avLst/>
              </a:prstGeom>
              <a:noFill/>
              <a:ln w="9525">
                <a:noFill/>
                <a:miter lim="800000"/>
                <a:headEnd/>
                <a:tailEnd/>
              </a:ln>
            </p:spPr>
          </p:pic>
          <p:sp>
            <p:nvSpPr>
              <p:cNvPr id="45698" name="Rectangle 1914"/>
              <p:cNvSpPr>
                <a:spLocks noChangeArrowheads="1"/>
              </p:cNvSpPr>
              <p:nvPr/>
            </p:nvSpPr>
            <p:spPr bwMode="auto">
              <a:xfrm>
                <a:off x="2839" y="3153"/>
                <a:ext cx="443" cy="6"/>
              </a:xfrm>
              <a:prstGeom prst="rect">
                <a:avLst/>
              </a:prstGeom>
              <a:solidFill>
                <a:srgbClr val="A1B91D"/>
              </a:solidFill>
              <a:ln w="9525">
                <a:noFill/>
                <a:miter lim="800000"/>
                <a:headEnd/>
                <a:tailEnd/>
              </a:ln>
            </p:spPr>
            <p:txBody>
              <a:bodyPr/>
              <a:lstStyle/>
              <a:p>
                <a:endParaRPr lang="en-GB"/>
              </a:p>
            </p:txBody>
          </p:sp>
          <p:sp>
            <p:nvSpPr>
              <p:cNvPr id="45699" name="Rectangle 1915"/>
              <p:cNvSpPr>
                <a:spLocks noChangeArrowheads="1"/>
              </p:cNvSpPr>
              <p:nvPr/>
            </p:nvSpPr>
            <p:spPr bwMode="auto">
              <a:xfrm>
                <a:off x="2839" y="3159"/>
                <a:ext cx="443" cy="5"/>
              </a:xfrm>
              <a:prstGeom prst="rect">
                <a:avLst/>
              </a:prstGeom>
              <a:solidFill>
                <a:srgbClr val="A3B91B"/>
              </a:solidFill>
              <a:ln w="9525">
                <a:noFill/>
                <a:miter lim="800000"/>
                <a:headEnd/>
                <a:tailEnd/>
              </a:ln>
            </p:spPr>
            <p:txBody>
              <a:bodyPr/>
              <a:lstStyle/>
              <a:p>
                <a:endParaRPr lang="en-GB"/>
              </a:p>
            </p:txBody>
          </p:sp>
          <p:pic>
            <p:nvPicPr>
              <p:cNvPr id="45700" name="Picture 1916"/>
              <p:cNvPicPr>
                <a:picLocks noChangeAspect="1" noChangeArrowheads="1"/>
              </p:cNvPicPr>
              <p:nvPr/>
            </p:nvPicPr>
            <p:blipFill>
              <a:blip r:embed="rId874"/>
              <a:srcRect/>
              <a:stretch>
                <a:fillRect/>
              </a:stretch>
            </p:blipFill>
            <p:spPr bwMode="auto">
              <a:xfrm>
                <a:off x="2839" y="3159"/>
                <a:ext cx="443" cy="5"/>
              </a:xfrm>
              <a:prstGeom prst="rect">
                <a:avLst/>
              </a:prstGeom>
              <a:noFill/>
              <a:ln w="9525">
                <a:noFill/>
                <a:miter lim="800000"/>
                <a:headEnd/>
                <a:tailEnd/>
              </a:ln>
            </p:spPr>
          </p:pic>
          <p:sp>
            <p:nvSpPr>
              <p:cNvPr id="45701" name="Rectangle 1917"/>
              <p:cNvSpPr>
                <a:spLocks noChangeArrowheads="1"/>
              </p:cNvSpPr>
              <p:nvPr/>
            </p:nvSpPr>
            <p:spPr bwMode="auto">
              <a:xfrm>
                <a:off x="2839" y="3159"/>
                <a:ext cx="443" cy="5"/>
              </a:xfrm>
              <a:prstGeom prst="rect">
                <a:avLst/>
              </a:prstGeom>
              <a:solidFill>
                <a:srgbClr val="A3B91B"/>
              </a:solidFill>
              <a:ln w="9525">
                <a:noFill/>
                <a:miter lim="800000"/>
                <a:headEnd/>
                <a:tailEnd/>
              </a:ln>
            </p:spPr>
            <p:txBody>
              <a:bodyPr/>
              <a:lstStyle/>
              <a:p>
                <a:endParaRPr lang="en-GB"/>
              </a:p>
            </p:txBody>
          </p:sp>
          <p:sp>
            <p:nvSpPr>
              <p:cNvPr id="45702" name="Rectangle 1918"/>
              <p:cNvSpPr>
                <a:spLocks noChangeArrowheads="1"/>
              </p:cNvSpPr>
              <p:nvPr/>
            </p:nvSpPr>
            <p:spPr bwMode="auto">
              <a:xfrm>
                <a:off x="2839" y="3164"/>
                <a:ext cx="443" cy="6"/>
              </a:xfrm>
              <a:prstGeom prst="rect">
                <a:avLst/>
              </a:prstGeom>
              <a:solidFill>
                <a:srgbClr val="A5B91B"/>
              </a:solidFill>
              <a:ln w="9525">
                <a:noFill/>
                <a:miter lim="800000"/>
                <a:headEnd/>
                <a:tailEnd/>
              </a:ln>
            </p:spPr>
            <p:txBody>
              <a:bodyPr/>
              <a:lstStyle/>
              <a:p>
                <a:endParaRPr lang="en-GB"/>
              </a:p>
            </p:txBody>
          </p:sp>
          <p:pic>
            <p:nvPicPr>
              <p:cNvPr id="45703" name="Picture 1919"/>
              <p:cNvPicPr>
                <a:picLocks noChangeAspect="1" noChangeArrowheads="1"/>
              </p:cNvPicPr>
              <p:nvPr/>
            </p:nvPicPr>
            <p:blipFill>
              <a:blip r:embed="rId875"/>
              <a:srcRect/>
              <a:stretch>
                <a:fillRect/>
              </a:stretch>
            </p:blipFill>
            <p:spPr bwMode="auto">
              <a:xfrm>
                <a:off x="2839" y="3164"/>
                <a:ext cx="443" cy="6"/>
              </a:xfrm>
              <a:prstGeom prst="rect">
                <a:avLst/>
              </a:prstGeom>
              <a:noFill/>
              <a:ln w="9525">
                <a:noFill/>
                <a:miter lim="800000"/>
                <a:headEnd/>
                <a:tailEnd/>
              </a:ln>
            </p:spPr>
          </p:pic>
          <p:sp>
            <p:nvSpPr>
              <p:cNvPr id="45704" name="Rectangle 1920"/>
              <p:cNvSpPr>
                <a:spLocks noChangeArrowheads="1"/>
              </p:cNvSpPr>
              <p:nvPr/>
            </p:nvSpPr>
            <p:spPr bwMode="auto">
              <a:xfrm>
                <a:off x="2839" y="3164"/>
                <a:ext cx="443" cy="6"/>
              </a:xfrm>
              <a:prstGeom prst="rect">
                <a:avLst/>
              </a:prstGeom>
              <a:solidFill>
                <a:srgbClr val="A5B91B"/>
              </a:solidFill>
              <a:ln w="9525">
                <a:noFill/>
                <a:miter lim="800000"/>
                <a:headEnd/>
                <a:tailEnd/>
              </a:ln>
            </p:spPr>
            <p:txBody>
              <a:bodyPr/>
              <a:lstStyle/>
              <a:p>
                <a:endParaRPr lang="en-GB"/>
              </a:p>
            </p:txBody>
          </p:sp>
          <p:sp>
            <p:nvSpPr>
              <p:cNvPr id="45705" name="Rectangle 1921"/>
              <p:cNvSpPr>
                <a:spLocks noChangeArrowheads="1"/>
              </p:cNvSpPr>
              <p:nvPr/>
            </p:nvSpPr>
            <p:spPr bwMode="auto">
              <a:xfrm>
                <a:off x="2839" y="3170"/>
                <a:ext cx="443" cy="6"/>
              </a:xfrm>
              <a:prstGeom prst="rect">
                <a:avLst/>
              </a:prstGeom>
              <a:solidFill>
                <a:srgbClr val="A7B91B"/>
              </a:solidFill>
              <a:ln w="9525">
                <a:noFill/>
                <a:miter lim="800000"/>
                <a:headEnd/>
                <a:tailEnd/>
              </a:ln>
            </p:spPr>
            <p:txBody>
              <a:bodyPr/>
              <a:lstStyle/>
              <a:p>
                <a:endParaRPr lang="en-GB"/>
              </a:p>
            </p:txBody>
          </p:sp>
          <p:pic>
            <p:nvPicPr>
              <p:cNvPr id="45706" name="Picture 1922"/>
              <p:cNvPicPr>
                <a:picLocks noChangeAspect="1" noChangeArrowheads="1"/>
              </p:cNvPicPr>
              <p:nvPr/>
            </p:nvPicPr>
            <p:blipFill>
              <a:blip r:embed="rId876"/>
              <a:srcRect/>
              <a:stretch>
                <a:fillRect/>
              </a:stretch>
            </p:blipFill>
            <p:spPr bwMode="auto">
              <a:xfrm>
                <a:off x="2839" y="3170"/>
                <a:ext cx="443" cy="6"/>
              </a:xfrm>
              <a:prstGeom prst="rect">
                <a:avLst/>
              </a:prstGeom>
              <a:noFill/>
              <a:ln w="9525">
                <a:noFill/>
                <a:miter lim="800000"/>
                <a:headEnd/>
                <a:tailEnd/>
              </a:ln>
            </p:spPr>
          </p:pic>
          <p:sp>
            <p:nvSpPr>
              <p:cNvPr id="45707" name="Rectangle 1923"/>
              <p:cNvSpPr>
                <a:spLocks noChangeArrowheads="1"/>
              </p:cNvSpPr>
              <p:nvPr/>
            </p:nvSpPr>
            <p:spPr bwMode="auto">
              <a:xfrm>
                <a:off x="2839" y="3170"/>
                <a:ext cx="443" cy="6"/>
              </a:xfrm>
              <a:prstGeom prst="rect">
                <a:avLst/>
              </a:prstGeom>
              <a:solidFill>
                <a:srgbClr val="A7B91B"/>
              </a:solidFill>
              <a:ln w="9525">
                <a:noFill/>
                <a:miter lim="800000"/>
                <a:headEnd/>
                <a:tailEnd/>
              </a:ln>
            </p:spPr>
            <p:txBody>
              <a:bodyPr/>
              <a:lstStyle/>
              <a:p>
                <a:endParaRPr lang="en-GB"/>
              </a:p>
            </p:txBody>
          </p:sp>
          <p:sp>
            <p:nvSpPr>
              <p:cNvPr id="45708" name="Rectangle 1924"/>
              <p:cNvSpPr>
                <a:spLocks noChangeArrowheads="1"/>
              </p:cNvSpPr>
              <p:nvPr/>
            </p:nvSpPr>
            <p:spPr bwMode="auto">
              <a:xfrm>
                <a:off x="2839" y="3176"/>
                <a:ext cx="443" cy="2"/>
              </a:xfrm>
              <a:prstGeom prst="rect">
                <a:avLst/>
              </a:prstGeom>
              <a:solidFill>
                <a:srgbClr val="A9B91B"/>
              </a:solidFill>
              <a:ln w="9525">
                <a:noFill/>
                <a:miter lim="800000"/>
                <a:headEnd/>
                <a:tailEnd/>
              </a:ln>
            </p:spPr>
            <p:txBody>
              <a:bodyPr/>
              <a:lstStyle/>
              <a:p>
                <a:endParaRPr lang="en-GB"/>
              </a:p>
            </p:txBody>
          </p:sp>
          <p:pic>
            <p:nvPicPr>
              <p:cNvPr id="45709" name="Picture 1925"/>
              <p:cNvPicPr>
                <a:picLocks noChangeAspect="1" noChangeArrowheads="1"/>
              </p:cNvPicPr>
              <p:nvPr/>
            </p:nvPicPr>
            <p:blipFill>
              <a:blip r:embed="rId877"/>
              <a:srcRect/>
              <a:stretch>
                <a:fillRect/>
              </a:stretch>
            </p:blipFill>
            <p:spPr bwMode="auto">
              <a:xfrm>
                <a:off x="2839" y="3176"/>
                <a:ext cx="443" cy="2"/>
              </a:xfrm>
              <a:prstGeom prst="rect">
                <a:avLst/>
              </a:prstGeom>
              <a:noFill/>
              <a:ln w="9525">
                <a:noFill/>
                <a:miter lim="800000"/>
                <a:headEnd/>
                <a:tailEnd/>
              </a:ln>
            </p:spPr>
          </p:pic>
          <p:sp>
            <p:nvSpPr>
              <p:cNvPr id="45710" name="Rectangle 1926"/>
              <p:cNvSpPr>
                <a:spLocks noChangeArrowheads="1"/>
              </p:cNvSpPr>
              <p:nvPr/>
            </p:nvSpPr>
            <p:spPr bwMode="auto">
              <a:xfrm>
                <a:off x="2839" y="3176"/>
                <a:ext cx="443" cy="2"/>
              </a:xfrm>
              <a:prstGeom prst="rect">
                <a:avLst/>
              </a:prstGeom>
              <a:solidFill>
                <a:srgbClr val="A9B91B"/>
              </a:solidFill>
              <a:ln w="9525">
                <a:noFill/>
                <a:miter lim="800000"/>
                <a:headEnd/>
                <a:tailEnd/>
              </a:ln>
            </p:spPr>
            <p:txBody>
              <a:bodyPr/>
              <a:lstStyle/>
              <a:p>
                <a:endParaRPr lang="en-GB"/>
              </a:p>
            </p:txBody>
          </p:sp>
          <p:sp>
            <p:nvSpPr>
              <p:cNvPr id="45711" name="Rectangle 1927"/>
              <p:cNvSpPr>
                <a:spLocks noChangeArrowheads="1"/>
              </p:cNvSpPr>
              <p:nvPr/>
            </p:nvSpPr>
            <p:spPr bwMode="auto">
              <a:xfrm>
                <a:off x="2839" y="3178"/>
                <a:ext cx="443" cy="4"/>
              </a:xfrm>
              <a:prstGeom prst="rect">
                <a:avLst/>
              </a:prstGeom>
              <a:solidFill>
                <a:srgbClr val="A9B919"/>
              </a:solidFill>
              <a:ln w="9525">
                <a:noFill/>
                <a:miter lim="800000"/>
                <a:headEnd/>
                <a:tailEnd/>
              </a:ln>
            </p:spPr>
            <p:txBody>
              <a:bodyPr/>
              <a:lstStyle/>
              <a:p>
                <a:endParaRPr lang="en-GB"/>
              </a:p>
            </p:txBody>
          </p:sp>
          <p:pic>
            <p:nvPicPr>
              <p:cNvPr id="45712" name="Picture 1928"/>
              <p:cNvPicPr>
                <a:picLocks noChangeAspect="1" noChangeArrowheads="1"/>
              </p:cNvPicPr>
              <p:nvPr/>
            </p:nvPicPr>
            <p:blipFill>
              <a:blip r:embed="rId878"/>
              <a:srcRect/>
              <a:stretch>
                <a:fillRect/>
              </a:stretch>
            </p:blipFill>
            <p:spPr bwMode="auto">
              <a:xfrm>
                <a:off x="2839" y="3178"/>
                <a:ext cx="443" cy="4"/>
              </a:xfrm>
              <a:prstGeom prst="rect">
                <a:avLst/>
              </a:prstGeom>
              <a:noFill/>
              <a:ln w="9525">
                <a:noFill/>
                <a:miter lim="800000"/>
                <a:headEnd/>
                <a:tailEnd/>
              </a:ln>
            </p:spPr>
          </p:pic>
          <p:sp>
            <p:nvSpPr>
              <p:cNvPr id="45713" name="Rectangle 1929"/>
              <p:cNvSpPr>
                <a:spLocks noChangeArrowheads="1"/>
              </p:cNvSpPr>
              <p:nvPr/>
            </p:nvSpPr>
            <p:spPr bwMode="auto">
              <a:xfrm>
                <a:off x="2839" y="3178"/>
                <a:ext cx="443" cy="4"/>
              </a:xfrm>
              <a:prstGeom prst="rect">
                <a:avLst/>
              </a:prstGeom>
              <a:solidFill>
                <a:srgbClr val="A9B919"/>
              </a:solidFill>
              <a:ln w="9525">
                <a:noFill/>
                <a:miter lim="800000"/>
                <a:headEnd/>
                <a:tailEnd/>
              </a:ln>
            </p:spPr>
            <p:txBody>
              <a:bodyPr/>
              <a:lstStyle/>
              <a:p>
                <a:endParaRPr lang="en-GB"/>
              </a:p>
            </p:txBody>
          </p:sp>
          <p:sp>
            <p:nvSpPr>
              <p:cNvPr id="45714" name="Rectangle 1930"/>
              <p:cNvSpPr>
                <a:spLocks noChangeArrowheads="1"/>
              </p:cNvSpPr>
              <p:nvPr/>
            </p:nvSpPr>
            <p:spPr bwMode="auto">
              <a:xfrm>
                <a:off x="2839" y="3182"/>
                <a:ext cx="443" cy="5"/>
              </a:xfrm>
              <a:prstGeom prst="rect">
                <a:avLst/>
              </a:prstGeom>
              <a:solidFill>
                <a:srgbClr val="ABB919"/>
              </a:solidFill>
              <a:ln w="9525">
                <a:noFill/>
                <a:miter lim="800000"/>
                <a:headEnd/>
                <a:tailEnd/>
              </a:ln>
            </p:spPr>
            <p:txBody>
              <a:bodyPr/>
              <a:lstStyle/>
              <a:p>
                <a:endParaRPr lang="en-GB"/>
              </a:p>
            </p:txBody>
          </p:sp>
          <p:pic>
            <p:nvPicPr>
              <p:cNvPr id="45715" name="Picture 1931"/>
              <p:cNvPicPr>
                <a:picLocks noChangeAspect="1" noChangeArrowheads="1"/>
              </p:cNvPicPr>
              <p:nvPr/>
            </p:nvPicPr>
            <p:blipFill>
              <a:blip r:embed="rId879"/>
              <a:srcRect/>
              <a:stretch>
                <a:fillRect/>
              </a:stretch>
            </p:blipFill>
            <p:spPr bwMode="auto">
              <a:xfrm>
                <a:off x="2839" y="3182"/>
                <a:ext cx="443" cy="5"/>
              </a:xfrm>
              <a:prstGeom prst="rect">
                <a:avLst/>
              </a:prstGeom>
              <a:noFill/>
              <a:ln w="9525">
                <a:noFill/>
                <a:miter lim="800000"/>
                <a:headEnd/>
                <a:tailEnd/>
              </a:ln>
            </p:spPr>
          </p:pic>
          <p:sp>
            <p:nvSpPr>
              <p:cNvPr id="45716" name="Rectangle 1932"/>
              <p:cNvSpPr>
                <a:spLocks noChangeArrowheads="1"/>
              </p:cNvSpPr>
              <p:nvPr/>
            </p:nvSpPr>
            <p:spPr bwMode="auto">
              <a:xfrm>
                <a:off x="2839" y="3182"/>
                <a:ext cx="443" cy="5"/>
              </a:xfrm>
              <a:prstGeom prst="rect">
                <a:avLst/>
              </a:prstGeom>
              <a:solidFill>
                <a:srgbClr val="ABB919"/>
              </a:solidFill>
              <a:ln w="9525">
                <a:noFill/>
                <a:miter lim="800000"/>
                <a:headEnd/>
                <a:tailEnd/>
              </a:ln>
            </p:spPr>
            <p:txBody>
              <a:bodyPr/>
              <a:lstStyle/>
              <a:p>
                <a:endParaRPr lang="en-GB"/>
              </a:p>
            </p:txBody>
          </p:sp>
          <p:sp>
            <p:nvSpPr>
              <p:cNvPr id="45717" name="Rectangle 1933"/>
              <p:cNvSpPr>
                <a:spLocks noChangeArrowheads="1"/>
              </p:cNvSpPr>
              <p:nvPr/>
            </p:nvSpPr>
            <p:spPr bwMode="auto">
              <a:xfrm>
                <a:off x="2839" y="3187"/>
                <a:ext cx="443" cy="6"/>
              </a:xfrm>
              <a:prstGeom prst="rect">
                <a:avLst/>
              </a:prstGeom>
              <a:solidFill>
                <a:srgbClr val="ADB919"/>
              </a:solidFill>
              <a:ln w="9525">
                <a:noFill/>
                <a:miter lim="800000"/>
                <a:headEnd/>
                <a:tailEnd/>
              </a:ln>
            </p:spPr>
            <p:txBody>
              <a:bodyPr/>
              <a:lstStyle/>
              <a:p>
                <a:endParaRPr lang="en-GB"/>
              </a:p>
            </p:txBody>
          </p:sp>
          <p:pic>
            <p:nvPicPr>
              <p:cNvPr id="45718" name="Picture 1934"/>
              <p:cNvPicPr>
                <a:picLocks noChangeAspect="1" noChangeArrowheads="1"/>
              </p:cNvPicPr>
              <p:nvPr/>
            </p:nvPicPr>
            <p:blipFill>
              <a:blip r:embed="rId880"/>
              <a:srcRect/>
              <a:stretch>
                <a:fillRect/>
              </a:stretch>
            </p:blipFill>
            <p:spPr bwMode="auto">
              <a:xfrm>
                <a:off x="2839" y="3187"/>
                <a:ext cx="443" cy="6"/>
              </a:xfrm>
              <a:prstGeom prst="rect">
                <a:avLst/>
              </a:prstGeom>
              <a:noFill/>
              <a:ln w="9525">
                <a:noFill/>
                <a:miter lim="800000"/>
                <a:headEnd/>
                <a:tailEnd/>
              </a:ln>
            </p:spPr>
          </p:pic>
          <p:sp>
            <p:nvSpPr>
              <p:cNvPr id="45719" name="Rectangle 1935"/>
              <p:cNvSpPr>
                <a:spLocks noChangeArrowheads="1"/>
              </p:cNvSpPr>
              <p:nvPr/>
            </p:nvSpPr>
            <p:spPr bwMode="auto">
              <a:xfrm>
                <a:off x="2839" y="3187"/>
                <a:ext cx="443" cy="6"/>
              </a:xfrm>
              <a:prstGeom prst="rect">
                <a:avLst/>
              </a:prstGeom>
              <a:solidFill>
                <a:srgbClr val="ADB919"/>
              </a:solidFill>
              <a:ln w="9525">
                <a:noFill/>
                <a:miter lim="800000"/>
                <a:headEnd/>
                <a:tailEnd/>
              </a:ln>
            </p:spPr>
            <p:txBody>
              <a:bodyPr/>
              <a:lstStyle/>
              <a:p>
                <a:endParaRPr lang="en-GB"/>
              </a:p>
            </p:txBody>
          </p:sp>
          <p:sp>
            <p:nvSpPr>
              <p:cNvPr id="45720" name="Rectangle 1936"/>
              <p:cNvSpPr>
                <a:spLocks noChangeArrowheads="1"/>
              </p:cNvSpPr>
              <p:nvPr/>
            </p:nvSpPr>
            <p:spPr bwMode="auto">
              <a:xfrm>
                <a:off x="2839" y="3193"/>
                <a:ext cx="443" cy="3"/>
              </a:xfrm>
              <a:prstGeom prst="rect">
                <a:avLst/>
              </a:prstGeom>
              <a:solidFill>
                <a:srgbClr val="AFB919"/>
              </a:solidFill>
              <a:ln w="9525">
                <a:noFill/>
                <a:miter lim="800000"/>
                <a:headEnd/>
                <a:tailEnd/>
              </a:ln>
            </p:spPr>
            <p:txBody>
              <a:bodyPr/>
              <a:lstStyle/>
              <a:p>
                <a:endParaRPr lang="en-GB"/>
              </a:p>
            </p:txBody>
          </p:sp>
          <p:pic>
            <p:nvPicPr>
              <p:cNvPr id="45721" name="Picture 1937"/>
              <p:cNvPicPr>
                <a:picLocks noChangeAspect="1" noChangeArrowheads="1"/>
              </p:cNvPicPr>
              <p:nvPr/>
            </p:nvPicPr>
            <p:blipFill>
              <a:blip r:embed="rId881"/>
              <a:srcRect/>
              <a:stretch>
                <a:fillRect/>
              </a:stretch>
            </p:blipFill>
            <p:spPr bwMode="auto">
              <a:xfrm>
                <a:off x="2839" y="3193"/>
                <a:ext cx="443" cy="3"/>
              </a:xfrm>
              <a:prstGeom prst="rect">
                <a:avLst/>
              </a:prstGeom>
              <a:noFill/>
              <a:ln w="9525">
                <a:noFill/>
                <a:miter lim="800000"/>
                <a:headEnd/>
                <a:tailEnd/>
              </a:ln>
            </p:spPr>
          </p:pic>
          <p:sp>
            <p:nvSpPr>
              <p:cNvPr id="45722" name="Rectangle 1938"/>
              <p:cNvSpPr>
                <a:spLocks noChangeArrowheads="1"/>
              </p:cNvSpPr>
              <p:nvPr/>
            </p:nvSpPr>
            <p:spPr bwMode="auto">
              <a:xfrm>
                <a:off x="2839" y="3193"/>
                <a:ext cx="443" cy="3"/>
              </a:xfrm>
              <a:prstGeom prst="rect">
                <a:avLst/>
              </a:prstGeom>
              <a:solidFill>
                <a:srgbClr val="AFB919"/>
              </a:solidFill>
              <a:ln w="9525">
                <a:noFill/>
                <a:miter lim="800000"/>
                <a:headEnd/>
                <a:tailEnd/>
              </a:ln>
            </p:spPr>
            <p:txBody>
              <a:bodyPr/>
              <a:lstStyle/>
              <a:p>
                <a:endParaRPr lang="en-GB"/>
              </a:p>
            </p:txBody>
          </p:sp>
          <p:sp>
            <p:nvSpPr>
              <p:cNvPr id="45723" name="Rectangle 1939"/>
              <p:cNvSpPr>
                <a:spLocks noChangeArrowheads="1"/>
              </p:cNvSpPr>
              <p:nvPr/>
            </p:nvSpPr>
            <p:spPr bwMode="auto">
              <a:xfrm>
                <a:off x="2839" y="3196"/>
                <a:ext cx="443" cy="3"/>
              </a:xfrm>
              <a:prstGeom prst="rect">
                <a:avLst/>
              </a:prstGeom>
              <a:solidFill>
                <a:srgbClr val="AFBB17"/>
              </a:solidFill>
              <a:ln w="9525">
                <a:noFill/>
                <a:miter lim="800000"/>
                <a:headEnd/>
                <a:tailEnd/>
              </a:ln>
            </p:spPr>
            <p:txBody>
              <a:bodyPr/>
              <a:lstStyle/>
              <a:p>
                <a:endParaRPr lang="en-GB"/>
              </a:p>
            </p:txBody>
          </p:sp>
          <p:pic>
            <p:nvPicPr>
              <p:cNvPr id="45724" name="Picture 1940"/>
              <p:cNvPicPr>
                <a:picLocks noChangeAspect="1" noChangeArrowheads="1"/>
              </p:cNvPicPr>
              <p:nvPr/>
            </p:nvPicPr>
            <p:blipFill>
              <a:blip r:embed="rId882"/>
              <a:srcRect/>
              <a:stretch>
                <a:fillRect/>
              </a:stretch>
            </p:blipFill>
            <p:spPr bwMode="auto">
              <a:xfrm>
                <a:off x="2839" y="3196"/>
                <a:ext cx="443" cy="3"/>
              </a:xfrm>
              <a:prstGeom prst="rect">
                <a:avLst/>
              </a:prstGeom>
              <a:noFill/>
              <a:ln w="9525">
                <a:noFill/>
                <a:miter lim="800000"/>
                <a:headEnd/>
                <a:tailEnd/>
              </a:ln>
            </p:spPr>
          </p:pic>
          <p:sp>
            <p:nvSpPr>
              <p:cNvPr id="45725" name="Rectangle 1941"/>
              <p:cNvSpPr>
                <a:spLocks noChangeArrowheads="1"/>
              </p:cNvSpPr>
              <p:nvPr/>
            </p:nvSpPr>
            <p:spPr bwMode="auto">
              <a:xfrm>
                <a:off x="2839" y="3196"/>
                <a:ext cx="443" cy="3"/>
              </a:xfrm>
              <a:prstGeom prst="rect">
                <a:avLst/>
              </a:prstGeom>
              <a:solidFill>
                <a:srgbClr val="AFBB17"/>
              </a:solidFill>
              <a:ln w="9525">
                <a:noFill/>
                <a:miter lim="800000"/>
                <a:headEnd/>
                <a:tailEnd/>
              </a:ln>
            </p:spPr>
            <p:txBody>
              <a:bodyPr/>
              <a:lstStyle/>
              <a:p>
                <a:endParaRPr lang="en-GB"/>
              </a:p>
            </p:txBody>
          </p:sp>
          <p:sp>
            <p:nvSpPr>
              <p:cNvPr id="45726" name="Rectangle 1942"/>
              <p:cNvSpPr>
                <a:spLocks noChangeArrowheads="1"/>
              </p:cNvSpPr>
              <p:nvPr/>
            </p:nvSpPr>
            <p:spPr bwMode="auto">
              <a:xfrm>
                <a:off x="2839" y="3199"/>
                <a:ext cx="443" cy="6"/>
              </a:xfrm>
              <a:prstGeom prst="rect">
                <a:avLst/>
              </a:prstGeom>
              <a:solidFill>
                <a:srgbClr val="B1BB17"/>
              </a:solidFill>
              <a:ln w="9525">
                <a:noFill/>
                <a:miter lim="800000"/>
                <a:headEnd/>
                <a:tailEnd/>
              </a:ln>
            </p:spPr>
            <p:txBody>
              <a:bodyPr/>
              <a:lstStyle/>
              <a:p>
                <a:endParaRPr lang="en-GB"/>
              </a:p>
            </p:txBody>
          </p:sp>
          <p:pic>
            <p:nvPicPr>
              <p:cNvPr id="45727" name="Picture 1943"/>
              <p:cNvPicPr>
                <a:picLocks noChangeAspect="1" noChangeArrowheads="1"/>
              </p:cNvPicPr>
              <p:nvPr/>
            </p:nvPicPr>
            <p:blipFill>
              <a:blip r:embed="rId883"/>
              <a:srcRect/>
              <a:stretch>
                <a:fillRect/>
              </a:stretch>
            </p:blipFill>
            <p:spPr bwMode="auto">
              <a:xfrm>
                <a:off x="2839" y="3199"/>
                <a:ext cx="443" cy="6"/>
              </a:xfrm>
              <a:prstGeom prst="rect">
                <a:avLst/>
              </a:prstGeom>
              <a:noFill/>
              <a:ln w="9525">
                <a:noFill/>
                <a:miter lim="800000"/>
                <a:headEnd/>
                <a:tailEnd/>
              </a:ln>
            </p:spPr>
          </p:pic>
          <p:sp>
            <p:nvSpPr>
              <p:cNvPr id="45728" name="Rectangle 1944"/>
              <p:cNvSpPr>
                <a:spLocks noChangeArrowheads="1"/>
              </p:cNvSpPr>
              <p:nvPr/>
            </p:nvSpPr>
            <p:spPr bwMode="auto">
              <a:xfrm>
                <a:off x="2839" y="3199"/>
                <a:ext cx="443" cy="6"/>
              </a:xfrm>
              <a:prstGeom prst="rect">
                <a:avLst/>
              </a:prstGeom>
              <a:solidFill>
                <a:srgbClr val="B1BB17"/>
              </a:solidFill>
              <a:ln w="9525">
                <a:noFill/>
                <a:miter lim="800000"/>
                <a:headEnd/>
                <a:tailEnd/>
              </a:ln>
            </p:spPr>
            <p:txBody>
              <a:bodyPr/>
              <a:lstStyle/>
              <a:p>
                <a:endParaRPr lang="en-GB"/>
              </a:p>
            </p:txBody>
          </p:sp>
          <p:sp>
            <p:nvSpPr>
              <p:cNvPr id="45729" name="Rectangle 1945"/>
              <p:cNvSpPr>
                <a:spLocks noChangeArrowheads="1"/>
              </p:cNvSpPr>
              <p:nvPr/>
            </p:nvSpPr>
            <p:spPr bwMode="auto">
              <a:xfrm>
                <a:off x="2839" y="3205"/>
                <a:ext cx="443" cy="5"/>
              </a:xfrm>
              <a:prstGeom prst="rect">
                <a:avLst/>
              </a:prstGeom>
              <a:solidFill>
                <a:srgbClr val="B3BB17"/>
              </a:solidFill>
              <a:ln w="9525">
                <a:noFill/>
                <a:miter lim="800000"/>
                <a:headEnd/>
                <a:tailEnd/>
              </a:ln>
            </p:spPr>
            <p:txBody>
              <a:bodyPr/>
              <a:lstStyle/>
              <a:p>
                <a:endParaRPr lang="en-GB"/>
              </a:p>
            </p:txBody>
          </p:sp>
          <p:pic>
            <p:nvPicPr>
              <p:cNvPr id="45730" name="Picture 1946"/>
              <p:cNvPicPr>
                <a:picLocks noChangeAspect="1" noChangeArrowheads="1"/>
              </p:cNvPicPr>
              <p:nvPr/>
            </p:nvPicPr>
            <p:blipFill>
              <a:blip r:embed="rId884"/>
              <a:srcRect/>
              <a:stretch>
                <a:fillRect/>
              </a:stretch>
            </p:blipFill>
            <p:spPr bwMode="auto">
              <a:xfrm>
                <a:off x="2839" y="3205"/>
                <a:ext cx="443" cy="5"/>
              </a:xfrm>
              <a:prstGeom prst="rect">
                <a:avLst/>
              </a:prstGeom>
              <a:noFill/>
              <a:ln w="9525">
                <a:noFill/>
                <a:miter lim="800000"/>
                <a:headEnd/>
                <a:tailEnd/>
              </a:ln>
            </p:spPr>
          </p:pic>
          <p:sp>
            <p:nvSpPr>
              <p:cNvPr id="45731" name="Rectangle 1947"/>
              <p:cNvSpPr>
                <a:spLocks noChangeArrowheads="1"/>
              </p:cNvSpPr>
              <p:nvPr/>
            </p:nvSpPr>
            <p:spPr bwMode="auto">
              <a:xfrm>
                <a:off x="2839" y="3205"/>
                <a:ext cx="443" cy="5"/>
              </a:xfrm>
              <a:prstGeom prst="rect">
                <a:avLst/>
              </a:prstGeom>
              <a:solidFill>
                <a:srgbClr val="B3BB17"/>
              </a:solidFill>
              <a:ln w="9525">
                <a:noFill/>
                <a:miter lim="800000"/>
                <a:headEnd/>
                <a:tailEnd/>
              </a:ln>
            </p:spPr>
            <p:txBody>
              <a:bodyPr/>
              <a:lstStyle/>
              <a:p>
                <a:endParaRPr lang="en-GB"/>
              </a:p>
            </p:txBody>
          </p:sp>
          <p:sp>
            <p:nvSpPr>
              <p:cNvPr id="45732" name="Rectangle 1948"/>
              <p:cNvSpPr>
                <a:spLocks noChangeArrowheads="1"/>
              </p:cNvSpPr>
              <p:nvPr/>
            </p:nvSpPr>
            <p:spPr bwMode="auto">
              <a:xfrm>
                <a:off x="2839" y="3210"/>
                <a:ext cx="443" cy="5"/>
              </a:xfrm>
              <a:prstGeom prst="rect">
                <a:avLst/>
              </a:prstGeom>
              <a:solidFill>
                <a:srgbClr val="B5BB17"/>
              </a:solidFill>
              <a:ln w="9525">
                <a:noFill/>
                <a:miter lim="800000"/>
                <a:headEnd/>
                <a:tailEnd/>
              </a:ln>
            </p:spPr>
            <p:txBody>
              <a:bodyPr/>
              <a:lstStyle/>
              <a:p>
                <a:endParaRPr lang="en-GB"/>
              </a:p>
            </p:txBody>
          </p:sp>
          <p:pic>
            <p:nvPicPr>
              <p:cNvPr id="45733" name="Picture 1949"/>
              <p:cNvPicPr>
                <a:picLocks noChangeAspect="1" noChangeArrowheads="1"/>
              </p:cNvPicPr>
              <p:nvPr/>
            </p:nvPicPr>
            <p:blipFill>
              <a:blip r:embed="rId885"/>
              <a:srcRect/>
              <a:stretch>
                <a:fillRect/>
              </a:stretch>
            </p:blipFill>
            <p:spPr bwMode="auto">
              <a:xfrm>
                <a:off x="2839" y="3210"/>
                <a:ext cx="443" cy="5"/>
              </a:xfrm>
              <a:prstGeom prst="rect">
                <a:avLst/>
              </a:prstGeom>
              <a:noFill/>
              <a:ln w="9525">
                <a:noFill/>
                <a:miter lim="800000"/>
                <a:headEnd/>
                <a:tailEnd/>
              </a:ln>
            </p:spPr>
          </p:pic>
          <p:sp>
            <p:nvSpPr>
              <p:cNvPr id="45734" name="Rectangle 1950"/>
              <p:cNvSpPr>
                <a:spLocks noChangeArrowheads="1"/>
              </p:cNvSpPr>
              <p:nvPr/>
            </p:nvSpPr>
            <p:spPr bwMode="auto">
              <a:xfrm>
                <a:off x="2839" y="3210"/>
                <a:ext cx="443" cy="5"/>
              </a:xfrm>
              <a:prstGeom prst="rect">
                <a:avLst/>
              </a:prstGeom>
              <a:solidFill>
                <a:srgbClr val="B5BB17"/>
              </a:solidFill>
              <a:ln w="9525">
                <a:noFill/>
                <a:miter lim="800000"/>
                <a:headEnd/>
                <a:tailEnd/>
              </a:ln>
            </p:spPr>
            <p:txBody>
              <a:bodyPr/>
              <a:lstStyle/>
              <a:p>
                <a:endParaRPr lang="en-GB"/>
              </a:p>
            </p:txBody>
          </p:sp>
          <p:sp>
            <p:nvSpPr>
              <p:cNvPr id="45735" name="Rectangle 1951"/>
              <p:cNvSpPr>
                <a:spLocks noChangeArrowheads="1"/>
              </p:cNvSpPr>
              <p:nvPr/>
            </p:nvSpPr>
            <p:spPr bwMode="auto">
              <a:xfrm>
                <a:off x="2839" y="3215"/>
                <a:ext cx="443" cy="1"/>
              </a:xfrm>
              <a:prstGeom prst="rect">
                <a:avLst/>
              </a:prstGeom>
              <a:solidFill>
                <a:srgbClr val="B5BB15"/>
              </a:solidFill>
              <a:ln w="9525">
                <a:noFill/>
                <a:miter lim="800000"/>
                <a:headEnd/>
                <a:tailEnd/>
              </a:ln>
            </p:spPr>
            <p:txBody>
              <a:bodyPr/>
              <a:lstStyle/>
              <a:p>
                <a:endParaRPr lang="en-GB"/>
              </a:p>
            </p:txBody>
          </p:sp>
          <p:pic>
            <p:nvPicPr>
              <p:cNvPr id="45736" name="Picture 1952"/>
              <p:cNvPicPr>
                <a:picLocks noChangeAspect="1" noChangeArrowheads="1"/>
              </p:cNvPicPr>
              <p:nvPr/>
            </p:nvPicPr>
            <p:blipFill>
              <a:blip r:embed="rId886"/>
              <a:srcRect/>
              <a:stretch>
                <a:fillRect/>
              </a:stretch>
            </p:blipFill>
            <p:spPr bwMode="auto">
              <a:xfrm>
                <a:off x="2839" y="3215"/>
                <a:ext cx="443" cy="1"/>
              </a:xfrm>
              <a:prstGeom prst="rect">
                <a:avLst/>
              </a:prstGeom>
              <a:noFill/>
              <a:ln w="9525">
                <a:noFill/>
                <a:miter lim="800000"/>
                <a:headEnd/>
                <a:tailEnd/>
              </a:ln>
            </p:spPr>
          </p:pic>
          <p:sp>
            <p:nvSpPr>
              <p:cNvPr id="45737" name="Rectangle 1953"/>
              <p:cNvSpPr>
                <a:spLocks noChangeArrowheads="1"/>
              </p:cNvSpPr>
              <p:nvPr/>
            </p:nvSpPr>
            <p:spPr bwMode="auto">
              <a:xfrm>
                <a:off x="2839" y="3215"/>
                <a:ext cx="443" cy="1"/>
              </a:xfrm>
              <a:prstGeom prst="rect">
                <a:avLst/>
              </a:prstGeom>
              <a:solidFill>
                <a:srgbClr val="B5BB15"/>
              </a:solidFill>
              <a:ln w="9525">
                <a:noFill/>
                <a:miter lim="800000"/>
                <a:headEnd/>
                <a:tailEnd/>
              </a:ln>
            </p:spPr>
            <p:txBody>
              <a:bodyPr/>
              <a:lstStyle/>
              <a:p>
                <a:endParaRPr lang="en-GB"/>
              </a:p>
            </p:txBody>
          </p:sp>
          <p:sp>
            <p:nvSpPr>
              <p:cNvPr id="45738" name="Rectangle 1954"/>
              <p:cNvSpPr>
                <a:spLocks noChangeArrowheads="1"/>
              </p:cNvSpPr>
              <p:nvPr/>
            </p:nvSpPr>
            <p:spPr bwMode="auto">
              <a:xfrm>
                <a:off x="2839" y="3216"/>
                <a:ext cx="443" cy="6"/>
              </a:xfrm>
              <a:prstGeom prst="rect">
                <a:avLst/>
              </a:prstGeom>
              <a:solidFill>
                <a:srgbClr val="B7BB15"/>
              </a:solidFill>
              <a:ln w="9525">
                <a:noFill/>
                <a:miter lim="800000"/>
                <a:headEnd/>
                <a:tailEnd/>
              </a:ln>
            </p:spPr>
            <p:txBody>
              <a:bodyPr/>
              <a:lstStyle/>
              <a:p>
                <a:endParaRPr lang="en-GB"/>
              </a:p>
            </p:txBody>
          </p:sp>
          <p:pic>
            <p:nvPicPr>
              <p:cNvPr id="45739" name="Picture 1955"/>
              <p:cNvPicPr>
                <a:picLocks noChangeAspect="1" noChangeArrowheads="1"/>
              </p:cNvPicPr>
              <p:nvPr/>
            </p:nvPicPr>
            <p:blipFill>
              <a:blip r:embed="rId887"/>
              <a:srcRect/>
              <a:stretch>
                <a:fillRect/>
              </a:stretch>
            </p:blipFill>
            <p:spPr bwMode="auto">
              <a:xfrm>
                <a:off x="2839" y="3216"/>
                <a:ext cx="443" cy="6"/>
              </a:xfrm>
              <a:prstGeom prst="rect">
                <a:avLst/>
              </a:prstGeom>
              <a:noFill/>
              <a:ln w="9525">
                <a:noFill/>
                <a:miter lim="800000"/>
                <a:headEnd/>
                <a:tailEnd/>
              </a:ln>
            </p:spPr>
          </p:pic>
          <p:sp>
            <p:nvSpPr>
              <p:cNvPr id="45740" name="Rectangle 1956"/>
              <p:cNvSpPr>
                <a:spLocks noChangeArrowheads="1"/>
              </p:cNvSpPr>
              <p:nvPr/>
            </p:nvSpPr>
            <p:spPr bwMode="auto">
              <a:xfrm>
                <a:off x="2839" y="3216"/>
                <a:ext cx="443" cy="6"/>
              </a:xfrm>
              <a:prstGeom prst="rect">
                <a:avLst/>
              </a:prstGeom>
              <a:solidFill>
                <a:srgbClr val="B7BB15"/>
              </a:solidFill>
              <a:ln w="9525">
                <a:noFill/>
                <a:miter lim="800000"/>
                <a:headEnd/>
                <a:tailEnd/>
              </a:ln>
            </p:spPr>
            <p:txBody>
              <a:bodyPr/>
              <a:lstStyle/>
              <a:p>
                <a:endParaRPr lang="en-GB"/>
              </a:p>
            </p:txBody>
          </p:sp>
          <p:sp>
            <p:nvSpPr>
              <p:cNvPr id="45741" name="Rectangle 1957"/>
              <p:cNvSpPr>
                <a:spLocks noChangeArrowheads="1"/>
              </p:cNvSpPr>
              <p:nvPr/>
            </p:nvSpPr>
            <p:spPr bwMode="auto">
              <a:xfrm>
                <a:off x="2839" y="3222"/>
                <a:ext cx="443" cy="6"/>
              </a:xfrm>
              <a:prstGeom prst="rect">
                <a:avLst/>
              </a:prstGeom>
              <a:solidFill>
                <a:srgbClr val="B9BB15"/>
              </a:solidFill>
              <a:ln w="9525">
                <a:noFill/>
                <a:miter lim="800000"/>
                <a:headEnd/>
                <a:tailEnd/>
              </a:ln>
            </p:spPr>
            <p:txBody>
              <a:bodyPr/>
              <a:lstStyle/>
              <a:p>
                <a:endParaRPr lang="en-GB"/>
              </a:p>
            </p:txBody>
          </p:sp>
          <p:pic>
            <p:nvPicPr>
              <p:cNvPr id="45742" name="Picture 1958"/>
              <p:cNvPicPr>
                <a:picLocks noChangeAspect="1" noChangeArrowheads="1"/>
              </p:cNvPicPr>
              <p:nvPr/>
            </p:nvPicPr>
            <p:blipFill>
              <a:blip r:embed="rId888"/>
              <a:srcRect/>
              <a:stretch>
                <a:fillRect/>
              </a:stretch>
            </p:blipFill>
            <p:spPr bwMode="auto">
              <a:xfrm>
                <a:off x="2839" y="3222"/>
                <a:ext cx="443" cy="6"/>
              </a:xfrm>
              <a:prstGeom prst="rect">
                <a:avLst/>
              </a:prstGeom>
              <a:noFill/>
              <a:ln w="9525">
                <a:noFill/>
                <a:miter lim="800000"/>
                <a:headEnd/>
                <a:tailEnd/>
              </a:ln>
            </p:spPr>
          </p:pic>
          <p:sp>
            <p:nvSpPr>
              <p:cNvPr id="45743" name="Rectangle 1959"/>
              <p:cNvSpPr>
                <a:spLocks noChangeArrowheads="1"/>
              </p:cNvSpPr>
              <p:nvPr/>
            </p:nvSpPr>
            <p:spPr bwMode="auto">
              <a:xfrm>
                <a:off x="2839" y="3222"/>
                <a:ext cx="443" cy="6"/>
              </a:xfrm>
              <a:prstGeom prst="rect">
                <a:avLst/>
              </a:prstGeom>
              <a:solidFill>
                <a:srgbClr val="B9BB15"/>
              </a:solidFill>
              <a:ln w="9525">
                <a:noFill/>
                <a:miter lim="800000"/>
                <a:headEnd/>
                <a:tailEnd/>
              </a:ln>
            </p:spPr>
            <p:txBody>
              <a:bodyPr/>
              <a:lstStyle/>
              <a:p>
                <a:endParaRPr lang="en-GB"/>
              </a:p>
            </p:txBody>
          </p:sp>
          <p:sp>
            <p:nvSpPr>
              <p:cNvPr id="45744" name="Rectangle 1960"/>
              <p:cNvSpPr>
                <a:spLocks noChangeArrowheads="1"/>
              </p:cNvSpPr>
              <p:nvPr/>
            </p:nvSpPr>
            <p:spPr bwMode="auto">
              <a:xfrm>
                <a:off x="2839" y="3228"/>
                <a:ext cx="443" cy="5"/>
              </a:xfrm>
              <a:prstGeom prst="rect">
                <a:avLst/>
              </a:prstGeom>
              <a:solidFill>
                <a:srgbClr val="BBBB15"/>
              </a:solidFill>
              <a:ln w="9525">
                <a:noFill/>
                <a:miter lim="800000"/>
                <a:headEnd/>
                <a:tailEnd/>
              </a:ln>
            </p:spPr>
            <p:txBody>
              <a:bodyPr/>
              <a:lstStyle/>
              <a:p>
                <a:endParaRPr lang="en-GB"/>
              </a:p>
            </p:txBody>
          </p:sp>
          <p:pic>
            <p:nvPicPr>
              <p:cNvPr id="45745" name="Picture 1961"/>
              <p:cNvPicPr>
                <a:picLocks noChangeAspect="1" noChangeArrowheads="1"/>
              </p:cNvPicPr>
              <p:nvPr/>
            </p:nvPicPr>
            <p:blipFill>
              <a:blip r:embed="rId889"/>
              <a:srcRect/>
              <a:stretch>
                <a:fillRect/>
              </a:stretch>
            </p:blipFill>
            <p:spPr bwMode="auto">
              <a:xfrm>
                <a:off x="2839" y="3228"/>
                <a:ext cx="443" cy="5"/>
              </a:xfrm>
              <a:prstGeom prst="rect">
                <a:avLst/>
              </a:prstGeom>
              <a:noFill/>
              <a:ln w="9525">
                <a:noFill/>
                <a:miter lim="800000"/>
                <a:headEnd/>
                <a:tailEnd/>
              </a:ln>
            </p:spPr>
          </p:pic>
          <p:sp>
            <p:nvSpPr>
              <p:cNvPr id="45746" name="Rectangle 1962"/>
              <p:cNvSpPr>
                <a:spLocks noChangeArrowheads="1"/>
              </p:cNvSpPr>
              <p:nvPr/>
            </p:nvSpPr>
            <p:spPr bwMode="auto">
              <a:xfrm>
                <a:off x="2839" y="3228"/>
                <a:ext cx="443" cy="5"/>
              </a:xfrm>
              <a:prstGeom prst="rect">
                <a:avLst/>
              </a:prstGeom>
              <a:solidFill>
                <a:srgbClr val="BBBB15"/>
              </a:solidFill>
              <a:ln w="9525">
                <a:noFill/>
                <a:miter lim="800000"/>
                <a:headEnd/>
                <a:tailEnd/>
              </a:ln>
            </p:spPr>
            <p:txBody>
              <a:bodyPr/>
              <a:lstStyle/>
              <a:p>
                <a:endParaRPr lang="en-GB"/>
              </a:p>
            </p:txBody>
          </p:sp>
          <p:sp>
            <p:nvSpPr>
              <p:cNvPr id="45747" name="Rectangle 1963"/>
              <p:cNvSpPr>
                <a:spLocks noChangeArrowheads="1"/>
              </p:cNvSpPr>
              <p:nvPr/>
            </p:nvSpPr>
            <p:spPr bwMode="auto">
              <a:xfrm>
                <a:off x="2839" y="3233"/>
                <a:ext cx="443" cy="6"/>
              </a:xfrm>
              <a:prstGeom prst="rect">
                <a:avLst/>
              </a:prstGeom>
              <a:solidFill>
                <a:srgbClr val="BDBB13"/>
              </a:solidFill>
              <a:ln w="9525">
                <a:noFill/>
                <a:miter lim="800000"/>
                <a:headEnd/>
                <a:tailEnd/>
              </a:ln>
            </p:spPr>
            <p:txBody>
              <a:bodyPr/>
              <a:lstStyle/>
              <a:p>
                <a:endParaRPr lang="en-GB"/>
              </a:p>
            </p:txBody>
          </p:sp>
          <p:pic>
            <p:nvPicPr>
              <p:cNvPr id="45748" name="Picture 1964"/>
              <p:cNvPicPr>
                <a:picLocks noChangeAspect="1" noChangeArrowheads="1"/>
              </p:cNvPicPr>
              <p:nvPr/>
            </p:nvPicPr>
            <p:blipFill>
              <a:blip r:embed="rId890"/>
              <a:srcRect/>
              <a:stretch>
                <a:fillRect/>
              </a:stretch>
            </p:blipFill>
            <p:spPr bwMode="auto">
              <a:xfrm>
                <a:off x="2839" y="3233"/>
                <a:ext cx="443" cy="6"/>
              </a:xfrm>
              <a:prstGeom prst="rect">
                <a:avLst/>
              </a:prstGeom>
              <a:noFill/>
              <a:ln w="9525">
                <a:noFill/>
                <a:miter lim="800000"/>
                <a:headEnd/>
                <a:tailEnd/>
              </a:ln>
            </p:spPr>
          </p:pic>
          <p:sp>
            <p:nvSpPr>
              <p:cNvPr id="45749" name="Rectangle 1965"/>
              <p:cNvSpPr>
                <a:spLocks noChangeArrowheads="1"/>
              </p:cNvSpPr>
              <p:nvPr/>
            </p:nvSpPr>
            <p:spPr bwMode="auto">
              <a:xfrm>
                <a:off x="2839" y="3233"/>
                <a:ext cx="443" cy="6"/>
              </a:xfrm>
              <a:prstGeom prst="rect">
                <a:avLst/>
              </a:prstGeom>
              <a:solidFill>
                <a:srgbClr val="BDBB13"/>
              </a:solidFill>
              <a:ln w="9525">
                <a:noFill/>
                <a:miter lim="800000"/>
                <a:headEnd/>
                <a:tailEnd/>
              </a:ln>
            </p:spPr>
            <p:txBody>
              <a:bodyPr/>
              <a:lstStyle/>
              <a:p>
                <a:endParaRPr lang="en-GB"/>
              </a:p>
            </p:txBody>
          </p:sp>
          <p:sp>
            <p:nvSpPr>
              <p:cNvPr id="45750" name="Rectangle 1966"/>
              <p:cNvSpPr>
                <a:spLocks noChangeArrowheads="1"/>
              </p:cNvSpPr>
              <p:nvPr/>
            </p:nvSpPr>
            <p:spPr bwMode="auto">
              <a:xfrm>
                <a:off x="2839" y="3239"/>
                <a:ext cx="443" cy="6"/>
              </a:xfrm>
              <a:prstGeom prst="rect">
                <a:avLst/>
              </a:prstGeom>
              <a:solidFill>
                <a:srgbClr val="BFBB13"/>
              </a:solidFill>
              <a:ln w="9525">
                <a:noFill/>
                <a:miter lim="800000"/>
                <a:headEnd/>
                <a:tailEnd/>
              </a:ln>
            </p:spPr>
            <p:txBody>
              <a:bodyPr/>
              <a:lstStyle/>
              <a:p>
                <a:endParaRPr lang="en-GB"/>
              </a:p>
            </p:txBody>
          </p:sp>
          <p:pic>
            <p:nvPicPr>
              <p:cNvPr id="45751" name="Picture 1967"/>
              <p:cNvPicPr>
                <a:picLocks noChangeAspect="1" noChangeArrowheads="1"/>
              </p:cNvPicPr>
              <p:nvPr/>
            </p:nvPicPr>
            <p:blipFill>
              <a:blip r:embed="rId891"/>
              <a:srcRect/>
              <a:stretch>
                <a:fillRect/>
              </a:stretch>
            </p:blipFill>
            <p:spPr bwMode="auto">
              <a:xfrm>
                <a:off x="2839" y="3239"/>
                <a:ext cx="443" cy="6"/>
              </a:xfrm>
              <a:prstGeom prst="rect">
                <a:avLst/>
              </a:prstGeom>
              <a:noFill/>
              <a:ln w="9525">
                <a:noFill/>
                <a:miter lim="800000"/>
                <a:headEnd/>
                <a:tailEnd/>
              </a:ln>
            </p:spPr>
          </p:pic>
          <p:sp>
            <p:nvSpPr>
              <p:cNvPr id="45752" name="Rectangle 1968"/>
              <p:cNvSpPr>
                <a:spLocks noChangeArrowheads="1"/>
              </p:cNvSpPr>
              <p:nvPr/>
            </p:nvSpPr>
            <p:spPr bwMode="auto">
              <a:xfrm>
                <a:off x="2839" y="3239"/>
                <a:ext cx="443" cy="6"/>
              </a:xfrm>
              <a:prstGeom prst="rect">
                <a:avLst/>
              </a:prstGeom>
              <a:solidFill>
                <a:srgbClr val="BFBB13"/>
              </a:solidFill>
              <a:ln w="9525">
                <a:noFill/>
                <a:miter lim="800000"/>
                <a:headEnd/>
                <a:tailEnd/>
              </a:ln>
            </p:spPr>
            <p:txBody>
              <a:bodyPr/>
              <a:lstStyle/>
              <a:p>
                <a:endParaRPr lang="en-GB"/>
              </a:p>
            </p:txBody>
          </p:sp>
          <p:sp>
            <p:nvSpPr>
              <p:cNvPr id="45753" name="Rectangle 1969"/>
              <p:cNvSpPr>
                <a:spLocks noChangeArrowheads="1"/>
              </p:cNvSpPr>
              <p:nvPr/>
            </p:nvSpPr>
            <p:spPr bwMode="auto">
              <a:xfrm>
                <a:off x="2839" y="3245"/>
                <a:ext cx="443" cy="6"/>
              </a:xfrm>
              <a:prstGeom prst="rect">
                <a:avLst/>
              </a:prstGeom>
              <a:solidFill>
                <a:srgbClr val="C1BB13"/>
              </a:solidFill>
              <a:ln w="9525">
                <a:noFill/>
                <a:miter lim="800000"/>
                <a:headEnd/>
                <a:tailEnd/>
              </a:ln>
            </p:spPr>
            <p:txBody>
              <a:bodyPr/>
              <a:lstStyle/>
              <a:p>
                <a:endParaRPr lang="en-GB"/>
              </a:p>
            </p:txBody>
          </p:sp>
          <p:pic>
            <p:nvPicPr>
              <p:cNvPr id="45754" name="Picture 1970"/>
              <p:cNvPicPr>
                <a:picLocks noChangeAspect="1" noChangeArrowheads="1"/>
              </p:cNvPicPr>
              <p:nvPr/>
            </p:nvPicPr>
            <p:blipFill>
              <a:blip r:embed="rId892"/>
              <a:srcRect/>
              <a:stretch>
                <a:fillRect/>
              </a:stretch>
            </p:blipFill>
            <p:spPr bwMode="auto">
              <a:xfrm>
                <a:off x="2839" y="3245"/>
                <a:ext cx="443" cy="6"/>
              </a:xfrm>
              <a:prstGeom prst="rect">
                <a:avLst/>
              </a:prstGeom>
              <a:noFill/>
              <a:ln w="9525">
                <a:noFill/>
                <a:miter lim="800000"/>
                <a:headEnd/>
                <a:tailEnd/>
              </a:ln>
            </p:spPr>
          </p:pic>
          <p:sp>
            <p:nvSpPr>
              <p:cNvPr id="45755" name="Rectangle 1971"/>
              <p:cNvSpPr>
                <a:spLocks noChangeArrowheads="1"/>
              </p:cNvSpPr>
              <p:nvPr/>
            </p:nvSpPr>
            <p:spPr bwMode="auto">
              <a:xfrm>
                <a:off x="2839" y="3245"/>
                <a:ext cx="443" cy="6"/>
              </a:xfrm>
              <a:prstGeom prst="rect">
                <a:avLst/>
              </a:prstGeom>
              <a:solidFill>
                <a:srgbClr val="C1BB13"/>
              </a:solidFill>
              <a:ln w="9525">
                <a:noFill/>
                <a:miter lim="800000"/>
                <a:headEnd/>
                <a:tailEnd/>
              </a:ln>
            </p:spPr>
            <p:txBody>
              <a:bodyPr/>
              <a:lstStyle/>
              <a:p>
                <a:endParaRPr lang="en-GB"/>
              </a:p>
            </p:txBody>
          </p:sp>
          <p:sp>
            <p:nvSpPr>
              <p:cNvPr id="45756" name="Rectangle 1972"/>
              <p:cNvSpPr>
                <a:spLocks noChangeArrowheads="1"/>
              </p:cNvSpPr>
              <p:nvPr/>
            </p:nvSpPr>
            <p:spPr bwMode="auto">
              <a:xfrm>
                <a:off x="2839" y="3251"/>
                <a:ext cx="443" cy="1"/>
              </a:xfrm>
              <a:prstGeom prst="rect">
                <a:avLst/>
              </a:prstGeom>
              <a:solidFill>
                <a:srgbClr val="C3BB13"/>
              </a:solidFill>
              <a:ln w="9525">
                <a:noFill/>
                <a:miter lim="800000"/>
                <a:headEnd/>
                <a:tailEnd/>
              </a:ln>
            </p:spPr>
            <p:txBody>
              <a:bodyPr/>
              <a:lstStyle/>
              <a:p>
                <a:endParaRPr lang="en-GB"/>
              </a:p>
            </p:txBody>
          </p:sp>
          <p:pic>
            <p:nvPicPr>
              <p:cNvPr id="45757" name="Picture 1973"/>
              <p:cNvPicPr>
                <a:picLocks noChangeAspect="1" noChangeArrowheads="1"/>
              </p:cNvPicPr>
              <p:nvPr/>
            </p:nvPicPr>
            <p:blipFill>
              <a:blip r:embed="rId893"/>
              <a:srcRect/>
              <a:stretch>
                <a:fillRect/>
              </a:stretch>
            </p:blipFill>
            <p:spPr bwMode="auto">
              <a:xfrm>
                <a:off x="2839" y="3251"/>
                <a:ext cx="443" cy="1"/>
              </a:xfrm>
              <a:prstGeom prst="rect">
                <a:avLst/>
              </a:prstGeom>
              <a:noFill/>
              <a:ln w="9525">
                <a:noFill/>
                <a:miter lim="800000"/>
                <a:headEnd/>
                <a:tailEnd/>
              </a:ln>
            </p:spPr>
          </p:pic>
          <p:sp>
            <p:nvSpPr>
              <p:cNvPr id="45758" name="Rectangle 1974"/>
              <p:cNvSpPr>
                <a:spLocks noChangeArrowheads="1"/>
              </p:cNvSpPr>
              <p:nvPr/>
            </p:nvSpPr>
            <p:spPr bwMode="auto">
              <a:xfrm>
                <a:off x="2839" y="3251"/>
                <a:ext cx="443" cy="1"/>
              </a:xfrm>
              <a:prstGeom prst="rect">
                <a:avLst/>
              </a:prstGeom>
              <a:solidFill>
                <a:srgbClr val="C3BB13"/>
              </a:solidFill>
              <a:ln w="9525">
                <a:noFill/>
                <a:miter lim="800000"/>
                <a:headEnd/>
                <a:tailEnd/>
              </a:ln>
            </p:spPr>
            <p:txBody>
              <a:bodyPr/>
              <a:lstStyle/>
              <a:p>
                <a:endParaRPr lang="en-GB"/>
              </a:p>
            </p:txBody>
          </p:sp>
          <p:sp>
            <p:nvSpPr>
              <p:cNvPr id="45759" name="Rectangle 1975"/>
              <p:cNvSpPr>
                <a:spLocks noChangeArrowheads="1"/>
              </p:cNvSpPr>
              <p:nvPr/>
            </p:nvSpPr>
            <p:spPr bwMode="auto">
              <a:xfrm>
                <a:off x="2839" y="3252"/>
                <a:ext cx="443" cy="4"/>
              </a:xfrm>
              <a:prstGeom prst="rect">
                <a:avLst/>
              </a:prstGeom>
              <a:solidFill>
                <a:srgbClr val="C3BB11"/>
              </a:solidFill>
              <a:ln w="9525">
                <a:noFill/>
                <a:miter lim="800000"/>
                <a:headEnd/>
                <a:tailEnd/>
              </a:ln>
            </p:spPr>
            <p:txBody>
              <a:bodyPr/>
              <a:lstStyle/>
              <a:p>
                <a:endParaRPr lang="en-GB"/>
              </a:p>
            </p:txBody>
          </p:sp>
          <p:pic>
            <p:nvPicPr>
              <p:cNvPr id="45760" name="Picture 1976"/>
              <p:cNvPicPr>
                <a:picLocks noChangeAspect="1" noChangeArrowheads="1"/>
              </p:cNvPicPr>
              <p:nvPr/>
            </p:nvPicPr>
            <p:blipFill>
              <a:blip r:embed="rId894"/>
              <a:srcRect/>
              <a:stretch>
                <a:fillRect/>
              </a:stretch>
            </p:blipFill>
            <p:spPr bwMode="auto">
              <a:xfrm>
                <a:off x="2839" y="3252"/>
                <a:ext cx="443" cy="4"/>
              </a:xfrm>
              <a:prstGeom prst="rect">
                <a:avLst/>
              </a:prstGeom>
              <a:noFill/>
              <a:ln w="9525">
                <a:noFill/>
                <a:miter lim="800000"/>
                <a:headEnd/>
                <a:tailEnd/>
              </a:ln>
            </p:spPr>
          </p:pic>
          <p:sp>
            <p:nvSpPr>
              <p:cNvPr id="45761" name="Rectangle 1977"/>
              <p:cNvSpPr>
                <a:spLocks noChangeArrowheads="1"/>
              </p:cNvSpPr>
              <p:nvPr/>
            </p:nvSpPr>
            <p:spPr bwMode="auto">
              <a:xfrm>
                <a:off x="2839" y="3252"/>
                <a:ext cx="443" cy="4"/>
              </a:xfrm>
              <a:prstGeom prst="rect">
                <a:avLst/>
              </a:prstGeom>
              <a:solidFill>
                <a:srgbClr val="C3BB11"/>
              </a:solidFill>
              <a:ln w="9525">
                <a:noFill/>
                <a:miter lim="800000"/>
                <a:headEnd/>
                <a:tailEnd/>
              </a:ln>
            </p:spPr>
            <p:txBody>
              <a:bodyPr/>
              <a:lstStyle/>
              <a:p>
                <a:endParaRPr lang="en-GB"/>
              </a:p>
            </p:txBody>
          </p:sp>
          <p:sp>
            <p:nvSpPr>
              <p:cNvPr id="45762" name="Rectangle 1978"/>
              <p:cNvSpPr>
                <a:spLocks noChangeArrowheads="1"/>
              </p:cNvSpPr>
              <p:nvPr/>
            </p:nvSpPr>
            <p:spPr bwMode="auto">
              <a:xfrm>
                <a:off x="2839" y="3256"/>
                <a:ext cx="443" cy="6"/>
              </a:xfrm>
              <a:prstGeom prst="rect">
                <a:avLst/>
              </a:prstGeom>
              <a:solidFill>
                <a:srgbClr val="C5BB11"/>
              </a:solidFill>
              <a:ln w="9525">
                <a:noFill/>
                <a:miter lim="800000"/>
                <a:headEnd/>
                <a:tailEnd/>
              </a:ln>
            </p:spPr>
            <p:txBody>
              <a:bodyPr/>
              <a:lstStyle/>
              <a:p>
                <a:endParaRPr lang="en-GB"/>
              </a:p>
            </p:txBody>
          </p:sp>
          <p:pic>
            <p:nvPicPr>
              <p:cNvPr id="45763" name="Picture 1979"/>
              <p:cNvPicPr>
                <a:picLocks noChangeAspect="1" noChangeArrowheads="1"/>
              </p:cNvPicPr>
              <p:nvPr/>
            </p:nvPicPr>
            <p:blipFill>
              <a:blip r:embed="rId895"/>
              <a:srcRect/>
              <a:stretch>
                <a:fillRect/>
              </a:stretch>
            </p:blipFill>
            <p:spPr bwMode="auto">
              <a:xfrm>
                <a:off x="2839" y="3256"/>
                <a:ext cx="443" cy="6"/>
              </a:xfrm>
              <a:prstGeom prst="rect">
                <a:avLst/>
              </a:prstGeom>
              <a:noFill/>
              <a:ln w="9525">
                <a:noFill/>
                <a:miter lim="800000"/>
                <a:headEnd/>
                <a:tailEnd/>
              </a:ln>
            </p:spPr>
          </p:pic>
          <p:sp>
            <p:nvSpPr>
              <p:cNvPr id="45764" name="Rectangle 1980"/>
              <p:cNvSpPr>
                <a:spLocks noChangeArrowheads="1"/>
              </p:cNvSpPr>
              <p:nvPr/>
            </p:nvSpPr>
            <p:spPr bwMode="auto">
              <a:xfrm>
                <a:off x="2839" y="3256"/>
                <a:ext cx="443" cy="6"/>
              </a:xfrm>
              <a:prstGeom prst="rect">
                <a:avLst/>
              </a:prstGeom>
              <a:solidFill>
                <a:srgbClr val="C5BB11"/>
              </a:solidFill>
              <a:ln w="9525">
                <a:noFill/>
                <a:miter lim="800000"/>
                <a:headEnd/>
                <a:tailEnd/>
              </a:ln>
            </p:spPr>
            <p:txBody>
              <a:bodyPr/>
              <a:lstStyle/>
              <a:p>
                <a:endParaRPr lang="en-GB"/>
              </a:p>
            </p:txBody>
          </p:sp>
          <p:sp>
            <p:nvSpPr>
              <p:cNvPr id="45765" name="Rectangle 1981"/>
              <p:cNvSpPr>
                <a:spLocks noChangeArrowheads="1"/>
              </p:cNvSpPr>
              <p:nvPr/>
            </p:nvSpPr>
            <p:spPr bwMode="auto">
              <a:xfrm>
                <a:off x="2839" y="3262"/>
                <a:ext cx="443" cy="7"/>
              </a:xfrm>
              <a:prstGeom prst="rect">
                <a:avLst/>
              </a:prstGeom>
              <a:solidFill>
                <a:srgbClr val="C7BB11"/>
              </a:solidFill>
              <a:ln w="9525">
                <a:noFill/>
                <a:miter lim="800000"/>
                <a:headEnd/>
                <a:tailEnd/>
              </a:ln>
            </p:spPr>
            <p:txBody>
              <a:bodyPr/>
              <a:lstStyle/>
              <a:p>
                <a:endParaRPr lang="en-GB"/>
              </a:p>
            </p:txBody>
          </p:sp>
          <p:pic>
            <p:nvPicPr>
              <p:cNvPr id="45766" name="Picture 1982"/>
              <p:cNvPicPr>
                <a:picLocks noChangeAspect="1" noChangeArrowheads="1"/>
              </p:cNvPicPr>
              <p:nvPr/>
            </p:nvPicPr>
            <p:blipFill>
              <a:blip r:embed="rId896"/>
              <a:srcRect/>
              <a:stretch>
                <a:fillRect/>
              </a:stretch>
            </p:blipFill>
            <p:spPr bwMode="auto">
              <a:xfrm>
                <a:off x="2839" y="3262"/>
                <a:ext cx="443" cy="7"/>
              </a:xfrm>
              <a:prstGeom prst="rect">
                <a:avLst/>
              </a:prstGeom>
              <a:noFill/>
              <a:ln w="9525">
                <a:noFill/>
                <a:miter lim="800000"/>
                <a:headEnd/>
                <a:tailEnd/>
              </a:ln>
            </p:spPr>
          </p:pic>
          <p:sp>
            <p:nvSpPr>
              <p:cNvPr id="45767" name="Rectangle 1983"/>
              <p:cNvSpPr>
                <a:spLocks noChangeArrowheads="1"/>
              </p:cNvSpPr>
              <p:nvPr/>
            </p:nvSpPr>
            <p:spPr bwMode="auto">
              <a:xfrm>
                <a:off x="2839" y="3262"/>
                <a:ext cx="443" cy="7"/>
              </a:xfrm>
              <a:prstGeom prst="rect">
                <a:avLst/>
              </a:prstGeom>
              <a:solidFill>
                <a:srgbClr val="C7BB11"/>
              </a:solidFill>
              <a:ln w="9525">
                <a:noFill/>
                <a:miter lim="800000"/>
                <a:headEnd/>
                <a:tailEnd/>
              </a:ln>
            </p:spPr>
            <p:txBody>
              <a:bodyPr/>
              <a:lstStyle/>
              <a:p>
                <a:endParaRPr lang="en-GB"/>
              </a:p>
            </p:txBody>
          </p:sp>
          <p:sp>
            <p:nvSpPr>
              <p:cNvPr id="45768" name="Rectangle 1984"/>
              <p:cNvSpPr>
                <a:spLocks noChangeArrowheads="1"/>
              </p:cNvSpPr>
              <p:nvPr/>
            </p:nvSpPr>
            <p:spPr bwMode="auto">
              <a:xfrm>
                <a:off x="2839" y="3269"/>
                <a:ext cx="443" cy="1"/>
              </a:xfrm>
              <a:prstGeom prst="rect">
                <a:avLst/>
              </a:prstGeom>
              <a:solidFill>
                <a:srgbClr val="C9BB11"/>
              </a:solidFill>
              <a:ln w="9525">
                <a:noFill/>
                <a:miter lim="800000"/>
                <a:headEnd/>
                <a:tailEnd/>
              </a:ln>
            </p:spPr>
            <p:txBody>
              <a:bodyPr/>
              <a:lstStyle/>
              <a:p>
                <a:endParaRPr lang="en-GB"/>
              </a:p>
            </p:txBody>
          </p:sp>
          <p:pic>
            <p:nvPicPr>
              <p:cNvPr id="45769" name="Picture 1985"/>
              <p:cNvPicPr>
                <a:picLocks noChangeAspect="1" noChangeArrowheads="1"/>
              </p:cNvPicPr>
              <p:nvPr/>
            </p:nvPicPr>
            <p:blipFill>
              <a:blip r:embed="rId897"/>
              <a:srcRect/>
              <a:stretch>
                <a:fillRect/>
              </a:stretch>
            </p:blipFill>
            <p:spPr bwMode="auto">
              <a:xfrm>
                <a:off x="2839" y="3269"/>
                <a:ext cx="443" cy="1"/>
              </a:xfrm>
              <a:prstGeom prst="rect">
                <a:avLst/>
              </a:prstGeom>
              <a:noFill/>
              <a:ln w="9525">
                <a:noFill/>
                <a:miter lim="800000"/>
                <a:headEnd/>
                <a:tailEnd/>
              </a:ln>
            </p:spPr>
          </p:pic>
          <p:sp>
            <p:nvSpPr>
              <p:cNvPr id="45770" name="Rectangle 1986"/>
              <p:cNvSpPr>
                <a:spLocks noChangeArrowheads="1"/>
              </p:cNvSpPr>
              <p:nvPr/>
            </p:nvSpPr>
            <p:spPr bwMode="auto">
              <a:xfrm>
                <a:off x="2839" y="3269"/>
                <a:ext cx="443" cy="1"/>
              </a:xfrm>
              <a:prstGeom prst="rect">
                <a:avLst/>
              </a:prstGeom>
              <a:solidFill>
                <a:srgbClr val="C9BB11"/>
              </a:solidFill>
              <a:ln w="9525">
                <a:noFill/>
                <a:miter lim="800000"/>
                <a:headEnd/>
                <a:tailEnd/>
              </a:ln>
            </p:spPr>
            <p:txBody>
              <a:bodyPr/>
              <a:lstStyle/>
              <a:p>
                <a:endParaRPr lang="en-GB"/>
              </a:p>
            </p:txBody>
          </p:sp>
          <p:sp>
            <p:nvSpPr>
              <p:cNvPr id="45771" name="Rectangle 1987"/>
              <p:cNvSpPr>
                <a:spLocks noChangeArrowheads="1"/>
              </p:cNvSpPr>
              <p:nvPr/>
            </p:nvSpPr>
            <p:spPr bwMode="auto">
              <a:xfrm>
                <a:off x="2839" y="3270"/>
                <a:ext cx="443" cy="5"/>
              </a:xfrm>
              <a:prstGeom prst="rect">
                <a:avLst/>
              </a:prstGeom>
              <a:solidFill>
                <a:srgbClr val="C9BB0F"/>
              </a:solidFill>
              <a:ln w="9525">
                <a:noFill/>
                <a:miter lim="800000"/>
                <a:headEnd/>
                <a:tailEnd/>
              </a:ln>
            </p:spPr>
            <p:txBody>
              <a:bodyPr/>
              <a:lstStyle/>
              <a:p>
                <a:endParaRPr lang="en-GB"/>
              </a:p>
            </p:txBody>
          </p:sp>
          <p:pic>
            <p:nvPicPr>
              <p:cNvPr id="45772" name="Picture 1988"/>
              <p:cNvPicPr>
                <a:picLocks noChangeAspect="1" noChangeArrowheads="1"/>
              </p:cNvPicPr>
              <p:nvPr/>
            </p:nvPicPr>
            <p:blipFill>
              <a:blip r:embed="rId898"/>
              <a:srcRect/>
              <a:stretch>
                <a:fillRect/>
              </a:stretch>
            </p:blipFill>
            <p:spPr bwMode="auto">
              <a:xfrm>
                <a:off x="2839" y="3270"/>
                <a:ext cx="443" cy="5"/>
              </a:xfrm>
              <a:prstGeom prst="rect">
                <a:avLst/>
              </a:prstGeom>
              <a:noFill/>
              <a:ln w="9525">
                <a:noFill/>
                <a:miter lim="800000"/>
                <a:headEnd/>
                <a:tailEnd/>
              </a:ln>
            </p:spPr>
          </p:pic>
          <p:sp>
            <p:nvSpPr>
              <p:cNvPr id="45773" name="Rectangle 1989"/>
              <p:cNvSpPr>
                <a:spLocks noChangeArrowheads="1"/>
              </p:cNvSpPr>
              <p:nvPr/>
            </p:nvSpPr>
            <p:spPr bwMode="auto">
              <a:xfrm>
                <a:off x="2839" y="3270"/>
                <a:ext cx="443" cy="5"/>
              </a:xfrm>
              <a:prstGeom prst="rect">
                <a:avLst/>
              </a:prstGeom>
              <a:solidFill>
                <a:srgbClr val="C9BB0F"/>
              </a:solidFill>
              <a:ln w="9525">
                <a:noFill/>
                <a:miter lim="800000"/>
                <a:headEnd/>
                <a:tailEnd/>
              </a:ln>
            </p:spPr>
            <p:txBody>
              <a:bodyPr/>
              <a:lstStyle/>
              <a:p>
                <a:endParaRPr lang="en-GB"/>
              </a:p>
            </p:txBody>
          </p:sp>
          <p:sp>
            <p:nvSpPr>
              <p:cNvPr id="45774" name="Rectangle 1990"/>
              <p:cNvSpPr>
                <a:spLocks noChangeArrowheads="1"/>
              </p:cNvSpPr>
              <p:nvPr/>
            </p:nvSpPr>
            <p:spPr bwMode="auto">
              <a:xfrm>
                <a:off x="2839" y="3275"/>
                <a:ext cx="443" cy="5"/>
              </a:xfrm>
              <a:prstGeom prst="rect">
                <a:avLst/>
              </a:prstGeom>
              <a:solidFill>
                <a:srgbClr val="CBBB0F"/>
              </a:solidFill>
              <a:ln w="9525">
                <a:noFill/>
                <a:miter lim="800000"/>
                <a:headEnd/>
                <a:tailEnd/>
              </a:ln>
            </p:spPr>
            <p:txBody>
              <a:bodyPr/>
              <a:lstStyle/>
              <a:p>
                <a:endParaRPr lang="en-GB"/>
              </a:p>
            </p:txBody>
          </p:sp>
          <p:pic>
            <p:nvPicPr>
              <p:cNvPr id="45775" name="Picture 1991"/>
              <p:cNvPicPr>
                <a:picLocks noChangeAspect="1" noChangeArrowheads="1"/>
              </p:cNvPicPr>
              <p:nvPr/>
            </p:nvPicPr>
            <p:blipFill>
              <a:blip r:embed="rId899"/>
              <a:srcRect/>
              <a:stretch>
                <a:fillRect/>
              </a:stretch>
            </p:blipFill>
            <p:spPr bwMode="auto">
              <a:xfrm>
                <a:off x="2839" y="3275"/>
                <a:ext cx="443" cy="5"/>
              </a:xfrm>
              <a:prstGeom prst="rect">
                <a:avLst/>
              </a:prstGeom>
              <a:noFill/>
              <a:ln w="9525">
                <a:noFill/>
                <a:miter lim="800000"/>
                <a:headEnd/>
                <a:tailEnd/>
              </a:ln>
            </p:spPr>
          </p:pic>
          <p:sp>
            <p:nvSpPr>
              <p:cNvPr id="45776" name="Rectangle 1992"/>
              <p:cNvSpPr>
                <a:spLocks noChangeArrowheads="1"/>
              </p:cNvSpPr>
              <p:nvPr/>
            </p:nvSpPr>
            <p:spPr bwMode="auto">
              <a:xfrm>
                <a:off x="2839" y="3275"/>
                <a:ext cx="443" cy="5"/>
              </a:xfrm>
              <a:prstGeom prst="rect">
                <a:avLst/>
              </a:prstGeom>
              <a:solidFill>
                <a:srgbClr val="CBBB0F"/>
              </a:solidFill>
              <a:ln w="9525">
                <a:noFill/>
                <a:miter lim="800000"/>
                <a:headEnd/>
                <a:tailEnd/>
              </a:ln>
            </p:spPr>
            <p:txBody>
              <a:bodyPr/>
              <a:lstStyle/>
              <a:p>
                <a:endParaRPr lang="en-GB"/>
              </a:p>
            </p:txBody>
          </p:sp>
          <p:sp>
            <p:nvSpPr>
              <p:cNvPr id="45777" name="Rectangle 1993"/>
              <p:cNvSpPr>
                <a:spLocks noChangeArrowheads="1"/>
              </p:cNvSpPr>
              <p:nvPr/>
            </p:nvSpPr>
            <p:spPr bwMode="auto">
              <a:xfrm>
                <a:off x="2839" y="3280"/>
                <a:ext cx="443" cy="6"/>
              </a:xfrm>
              <a:prstGeom prst="rect">
                <a:avLst/>
              </a:prstGeom>
              <a:solidFill>
                <a:srgbClr val="CDBB0F"/>
              </a:solidFill>
              <a:ln w="9525">
                <a:noFill/>
                <a:miter lim="800000"/>
                <a:headEnd/>
                <a:tailEnd/>
              </a:ln>
            </p:spPr>
            <p:txBody>
              <a:bodyPr/>
              <a:lstStyle/>
              <a:p>
                <a:endParaRPr lang="en-GB"/>
              </a:p>
            </p:txBody>
          </p:sp>
          <p:pic>
            <p:nvPicPr>
              <p:cNvPr id="45778" name="Picture 1994"/>
              <p:cNvPicPr>
                <a:picLocks noChangeAspect="1" noChangeArrowheads="1"/>
              </p:cNvPicPr>
              <p:nvPr/>
            </p:nvPicPr>
            <p:blipFill>
              <a:blip r:embed="rId900"/>
              <a:srcRect/>
              <a:stretch>
                <a:fillRect/>
              </a:stretch>
            </p:blipFill>
            <p:spPr bwMode="auto">
              <a:xfrm>
                <a:off x="2839" y="3280"/>
                <a:ext cx="443" cy="6"/>
              </a:xfrm>
              <a:prstGeom prst="rect">
                <a:avLst/>
              </a:prstGeom>
              <a:noFill/>
              <a:ln w="9525">
                <a:noFill/>
                <a:miter lim="800000"/>
                <a:headEnd/>
                <a:tailEnd/>
              </a:ln>
            </p:spPr>
          </p:pic>
          <p:sp>
            <p:nvSpPr>
              <p:cNvPr id="45779" name="Rectangle 1995"/>
              <p:cNvSpPr>
                <a:spLocks noChangeArrowheads="1"/>
              </p:cNvSpPr>
              <p:nvPr/>
            </p:nvSpPr>
            <p:spPr bwMode="auto">
              <a:xfrm>
                <a:off x="2839" y="3280"/>
                <a:ext cx="443" cy="6"/>
              </a:xfrm>
              <a:prstGeom prst="rect">
                <a:avLst/>
              </a:prstGeom>
              <a:solidFill>
                <a:srgbClr val="CDBB0F"/>
              </a:solidFill>
              <a:ln w="9525">
                <a:noFill/>
                <a:miter lim="800000"/>
                <a:headEnd/>
                <a:tailEnd/>
              </a:ln>
            </p:spPr>
            <p:txBody>
              <a:bodyPr/>
              <a:lstStyle/>
              <a:p>
                <a:endParaRPr lang="en-GB"/>
              </a:p>
            </p:txBody>
          </p:sp>
          <p:sp>
            <p:nvSpPr>
              <p:cNvPr id="45780" name="Rectangle 1996"/>
              <p:cNvSpPr>
                <a:spLocks noChangeArrowheads="1"/>
              </p:cNvSpPr>
              <p:nvPr/>
            </p:nvSpPr>
            <p:spPr bwMode="auto">
              <a:xfrm>
                <a:off x="2839" y="3286"/>
                <a:ext cx="443" cy="3"/>
              </a:xfrm>
              <a:prstGeom prst="rect">
                <a:avLst/>
              </a:prstGeom>
              <a:solidFill>
                <a:srgbClr val="CFBB0F"/>
              </a:solidFill>
              <a:ln w="9525">
                <a:noFill/>
                <a:miter lim="800000"/>
                <a:headEnd/>
                <a:tailEnd/>
              </a:ln>
            </p:spPr>
            <p:txBody>
              <a:bodyPr/>
              <a:lstStyle/>
              <a:p>
                <a:endParaRPr lang="en-GB"/>
              </a:p>
            </p:txBody>
          </p:sp>
          <p:pic>
            <p:nvPicPr>
              <p:cNvPr id="45781" name="Picture 1997"/>
              <p:cNvPicPr>
                <a:picLocks noChangeAspect="1" noChangeArrowheads="1"/>
              </p:cNvPicPr>
              <p:nvPr/>
            </p:nvPicPr>
            <p:blipFill>
              <a:blip r:embed="rId901"/>
              <a:srcRect/>
              <a:stretch>
                <a:fillRect/>
              </a:stretch>
            </p:blipFill>
            <p:spPr bwMode="auto">
              <a:xfrm>
                <a:off x="2839" y="3286"/>
                <a:ext cx="443" cy="3"/>
              </a:xfrm>
              <a:prstGeom prst="rect">
                <a:avLst/>
              </a:prstGeom>
              <a:noFill/>
              <a:ln w="9525">
                <a:noFill/>
                <a:miter lim="800000"/>
                <a:headEnd/>
                <a:tailEnd/>
              </a:ln>
            </p:spPr>
          </p:pic>
          <p:sp>
            <p:nvSpPr>
              <p:cNvPr id="45782" name="Rectangle 1998"/>
              <p:cNvSpPr>
                <a:spLocks noChangeArrowheads="1"/>
              </p:cNvSpPr>
              <p:nvPr/>
            </p:nvSpPr>
            <p:spPr bwMode="auto">
              <a:xfrm>
                <a:off x="2839" y="3286"/>
                <a:ext cx="443" cy="3"/>
              </a:xfrm>
              <a:prstGeom prst="rect">
                <a:avLst/>
              </a:prstGeom>
              <a:solidFill>
                <a:srgbClr val="CFBB0F"/>
              </a:solidFill>
              <a:ln w="9525">
                <a:noFill/>
                <a:miter lim="800000"/>
                <a:headEnd/>
                <a:tailEnd/>
              </a:ln>
            </p:spPr>
            <p:txBody>
              <a:bodyPr/>
              <a:lstStyle/>
              <a:p>
                <a:endParaRPr lang="en-GB"/>
              </a:p>
            </p:txBody>
          </p:sp>
          <p:sp>
            <p:nvSpPr>
              <p:cNvPr id="45783" name="Rectangle 1999"/>
              <p:cNvSpPr>
                <a:spLocks noChangeArrowheads="1"/>
              </p:cNvSpPr>
              <p:nvPr/>
            </p:nvSpPr>
            <p:spPr bwMode="auto">
              <a:xfrm>
                <a:off x="2839" y="3289"/>
                <a:ext cx="443" cy="3"/>
              </a:xfrm>
              <a:prstGeom prst="rect">
                <a:avLst/>
              </a:prstGeom>
              <a:solidFill>
                <a:srgbClr val="CFBD0D"/>
              </a:solidFill>
              <a:ln w="9525">
                <a:noFill/>
                <a:miter lim="800000"/>
                <a:headEnd/>
                <a:tailEnd/>
              </a:ln>
            </p:spPr>
            <p:txBody>
              <a:bodyPr/>
              <a:lstStyle/>
              <a:p>
                <a:endParaRPr lang="en-GB"/>
              </a:p>
            </p:txBody>
          </p:sp>
          <p:pic>
            <p:nvPicPr>
              <p:cNvPr id="45784" name="Picture 2000"/>
              <p:cNvPicPr>
                <a:picLocks noChangeAspect="1" noChangeArrowheads="1"/>
              </p:cNvPicPr>
              <p:nvPr/>
            </p:nvPicPr>
            <p:blipFill>
              <a:blip r:embed="rId902"/>
              <a:srcRect/>
              <a:stretch>
                <a:fillRect/>
              </a:stretch>
            </p:blipFill>
            <p:spPr bwMode="auto">
              <a:xfrm>
                <a:off x="2839" y="3289"/>
                <a:ext cx="443" cy="3"/>
              </a:xfrm>
              <a:prstGeom prst="rect">
                <a:avLst/>
              </a:prstGeom>
              <a:noFill/>
              <a:ln w="9525">
                <a:noFill/>
                <a:miter lim="800000"/>
                <a:headEnd/>
                <a:tailEnd/>
              </a:ln>
            </p:spPr>
          </p:pic>
          <p:sp>
            <p:nvSpPr>
              <p:cNvPr id="45785" name="Rectangle 2001"/>
              <p:cNvSpPr>
                <a:spLocks noChangeArrowheads="1"/>
              </p:cNvSpPr>
              <p:nvPr/>
            </p:nvSpPr>
            <p:spPr bwMode="auto">
              <a:xfrm>
                <a:off x="2839" y="3289"/>
                <a:ext cx="443" cy="3"/>
              </a:xfrm>
              <a:prstGeom prst="rect">
                <a:avLst/>
              </a:prstGeom>
              <a:solidFill>
                <a:srgbClr val="CFBD0D"/>
              </a:solidFill>
              <a:ln w="9525">
                <a:noFill/>
                <a:miter lim="800000"/>
                <a:headEnd/>
                <a:tailEnd/>
              </a:ln>
            </p:spPr>
            <p:txBody>
              <a:bodyPr/>
              <a:lstStyle/>
              <a:p>
                <a:endParaRPr lang="en-GB"/>
              </a:p>
            </p:txBody>
          </p:sp>
          <p:sp>
            <p:nvSpPr>
              <p:cNvPr id="45786" name="Rectangle 2002"/>
              <p:cNvSpPr>
                <a:spLocks noChangeArrowheads="1"/>
              </p:cNvSpPr>
              <p:nvPr/>
            </p:nvSpPr>
            <p:spPr bwMode="auto">
              <a:xfrm>
                <a:off x="2839" y="3292"/>
                <a:ext cx="443" cy="6"/>
              </a:xfrm>
              <a:prstGeom prst="rect">
                <a:avLst/>
              </a:prstGeom>
              <a:solidFill>
                <a:srgbClr val="D1BD0D"/>
              </a:solidFill>
              <a:ln w="9525">
                <a:noFill/>
                <a:miter lim="800000"/>
                <a:headEnd/>
                <a:tailEnd/>
              </a:ln>
            </p:spPr>
            <p:txBody>
              <a:bodyPr/>
              <a:lstStyle/>
              <a:p>
                <a:endParaRPr lang="en-GB"/>
              </a:p>
            </p:txBody>
          </p:sp>
          <p:pic>
            <p:nvPicPr>
              <p:cNvPr id="45787" name="Picture 2003"/>
              <p:cNvPicPr>
                <a:picLocks noChangeAspect="1" noChangeArrowheads="1"/>
              </p:cNvPicPr>
              <p:nvPr/>
            </p:nvPicPr>
            <p:blipFill>
              <a:blip r:embed="rId903"/>
              <a:srcRect/>
              <a:stretch>
                <a:fillRect/>
              </a:stretch>
            </p:blipFill>
            <p:spPr bwMode="auto">
              <a:xfrm>
                <a:off x="2839" y="3292"/>
                <a:ext cx="443" cy="6"/>
              </a:xfrm>
              <a:prstGeom prst="rect">
                <a:avLst/>
              </a:prstGeom>
              <a:noFill/>
              <a:ln w="9525">
                <a:noFill/>
                <a:miter lim="800000"/>
                <a:headEnd/>
                <a:tailEnd/>
              </a:ln>
            </p:spPr>
          </p:pic>
          <p:sp>
            <p:nvSpPr>
              <p:cNvPr id="45788" name="Rectangle 2004"/>
              <p:cNvSpPr>
                <a:spLocks noChangeArrowheads="1"/>
              </p:cNvSpPr>
              <p:nvPr/>
            </p:nvSpPr>
            <p:spPr bwMode="auto">
              <a:xfrm>
                <a:off x="2839" y="3292"/>
                <a:ext cx="443" cy="6"/>
              </a:xfrm>
              <a:prstGeom prst="rect">
                <a:avLst/>
              </a:prstGeom>
              <a:solidFill>
                <a:srgbClr val="D1BD0D"/>
              </a:solidFill>
              <a:ln w="9525">
                <a:noFill/>
                <a:miter lim="800000"/>
                <a:headEnd/>
                <a:tailEnd/>
              </a:ln>
            </p:spPr>
            <p:txBody>
              <a:bodyPr/>
              <a:lstStyle/>
              <a:p>
                <a:endParaRPr lang="en-GB"/>
              </a:p>
            </p:txBody>
          </p:sp>
          <p:sp>
            <p:nvSpPr>
              <p:cNvPr id="45789" name="Rectangle 2005"/>
              <p:cNvSpPr>
                <a:spLocks noChangeArrowheads="1"/>
              </p:cNvSpPr>
              <p:nvPr/>
            </p:nvSpPr>
            <p:spPr bwMode="auto">
              <a:xfrm>
                <a:off x="2839" y="3298"/>
                <a:ext cx="443" cy="5"/>
              </a:xfrm>
              <a:prstGeom prst="rect">
                <a:avLst/>
              </a:prstGeom>
              <a:solidFill>
                <a:srgbClr val="D3BD0D"/>
              </a:solidFill>
              <a:ln w="9525">
                <a:noFill/>
                <a:miter lim="800000"/>
                <a:headEnd/>
                <a:tailEnd/>
              </a:ln>
            </p:spPr>
            <p:txBody>
              <a:bodyPr/>
              <a:lstStyle/>
              <a:p>
                <a:endParaRPr lang="en-GB"/>
              </a:p>
            </p:txBody>
          </p:sp>
          <p:pic>
            <p:nvPicPr>
              <p:cNvPr id="45790" name="Picture 2006"/>
              <p:cNvPicPr>
                <a:picLocks noChangeAspect="1" noChangeArrowheads="1"/>
              </p:cNvPicPr>
              <p:nvPr/>
            </p:nvPicPr>
            <p:blipFill>
              <a:blip r:embed="rId904"/>
              <a:srcRect/>
              <a:stretch>
                <a:fillRect/>
              </a:stretch>
            </p:blipFill>
            <p:spPr bwMode="auto">
              <a:xfrm>
                <a:off x="2839" y="3298"/>
                <a:ext cx="443" cy="5"/>
              </a:xfrm>
              <a:prstGeom prst="rect">
                <a:avLst/>
              </a:prstGeom>
              <a:noFill/>
              <a:ln w="9525">
                <a:noFill/>
                <a:miter lim="800000"/>
                <a:headEnd/>
                <a:tailEnd/>
              </a:ln>
            </p:spPr>
          </p:pic>
          <p:sp>
            <p:nvSpPr>
              <p:cNvPr id="45791" name="Rectangle 2007"/>
              <p:cNvSpPr>
                <a:spLocks noChangeArrowheads="1"/>
              </p:cNvSpPr>
              <p:nvPr/>
            </p:nvSpPr>
            <p:spPr bwMode="auto">
              <a:xfrm>
                <a:off x="2839" y="3298"/>
                <a:ext cx="443" cy="5"/>
              </a:xfrm>
              <a:prstGeom prst="rect">
                <a:avLst/>
              </a:prstGeom>
              <a:solidFill>
                <a:srgbClr val="D3BD0D"/>
              </a:solidFill>
              <a:ln w="9525">
                <a:noFill/>
                <a:miter lim="800000"/>
                <a:headEnd/>
                <a:tailEnd/>
              </a:ln>
            </p:spPr>
            <p:txBody>
              <a:bodyPr/>
              <a:lstStyle/>
              <a:p>
                <a:endParaRPr lang="en-GB"/>
              </a:p>
            </p:txBody>
          </p:sp>
          <p:sp>
            <p:nvSpPr>
              <p:cNvPr id="45792" name="Rectangle 2008"/>
              <p:cNvSpPr>
                <a:spLocks noChangeArrowheads="1"/>
              </p:cNvSpPr>
              <p:nvPr/>
            </p:nvSpPr>
            <p:spPr bwMode="auto">
              <a:xfrm>
                <a:off x="2839" y="3303"/>
                <a:ext cx="443" cy="4"/>
              </a:xfrm>
              <a:prstGeom prst="rect">
                <a:avLst/>
              </a:prstGeom>
              <a:solidFill>
                <a:srgbClr val="D5BD0D"/>
              </a:solidFill>
              <a:ln w="9525">
                <a:noFill/>
                <a:miter lim="800000"/>
                <a:headEnd/>
                <a:tailEnd/>
              </a:ln>
            </p:spPr>
            <p:txBody>
              <a:bodyPr/>
              <a:lstStyle/>
              <a:p>
                <a:endParaRPr lang="en-GB"/>
              </a:p>
            </p:txBody>
          </p:sp>
          <p:pic>
            <p:nvPicPr>
              <p:cNvPr id="45793" name="Picture 2009"/>
              <p:cNvPicPr>
                <a:picLocks noChangeAspect="1" noChangeArrowheads="1"/>
              </p:cNvPicPr>
              <p:nvPr/>
            </p:nvPicPr>
            <p:blipFill>
              <a:blip r:embed="rId905"/>
              <a:srcRect/>
              <a:stretch>
                <a:fillRect/>
              </a:stretch>
            </p:blipFill>
            <p:spPr bwMode="auto">
              <a:xfrm>
                <a:off x="2839" y="3303"/>
                <a:ext cx="443" cy="4"/>
              </a:xfrm>
              <a:prstGeom prst="rect">
                <a:avLst/>
              </a:prstGeom>
              <a:noFill/>
              <a:ln w="9525">
                <a:noFill/>
                <a:miter lim="800000"/>
                <a:headEnd/>
                <a:tailEnd/>
              </a:ln>
            </p:spPr>
          </p:pic>
          <p:sp>
            <p:nvSpPr>
              <p:cNvPr id="45794" name="Rectangle 2010"/>
              <p:cNvSpPr>
                <a:spLocks noChangeArrowheads="1"/>
              </p:cNvSpPr>
              <p:nvPr/>
            </p:nvSpPr>
            <p:spPr bwMode="auto">
              <a:xfrm>
                <a:off x="2839" y="3303"/>
                <a:ext cx="443" cy="4"/>
              </a:xfrm>
              <a:prstGeom prst="rect">
                <a:avLst/>
              </a:prstGeom>
              <a:solidFill>
                <a:srgbClr val="D5BD0D"/>
              </a:solidFill>
              <a:ln w="9525">
                <a:noFill/>
                <a:miter lim="800000"/>
                <a:headEnd/>
                <a:tailEnd/>
              </a:ln>
            </p:spPr>
            <p:txBody>
              <a:bodyPr/>
              <a:lstStyle/>
              <a:p>
                <a:endParaRPr lang="en-GB"/>
              </a:p>
            </p:txBody>
          </p:sp>
          <p:sp>
            <p:nvSpPr>
              <p:cNvPr id="45795" name="Rectangle 2011"/>
              <p:cNvSpPr>
                <a:spLocks noChangeArrowheads="1"/>
              </p:cNvSpPr>
              <p:nvPr/>
            </p:nvSpPr>
            <p:spPr bwMode="auto">
              <a:xfrm>
                <a:off x="2839" y="3307"/>
                <a:ext cx="443" cy="2"/>
              </a:xfrm>
              <a:prstGeom prst="rect">
                <a:avLst/>
              </a:prstGeom>
              <a:solidFill>
                <a:srgbClr val="D5BD0B"/>
              </a:solidFill>
              <a:ln w="9525">
                <a:noFill/>
                <a:miter lim="800000"/>
                <a:headEnd/>
                <a:tailEnd/>
              </a:ln>
            </p:spPr>
            <p:txBody>
              <a:bodyPr/>
              <a:lstStyle/>
              <a:p>
                <a:endParaRPr lang="en-GB"/>
              </a:p>
            </p:txBody>
          </p:sp>
          <p:pic>
            <p:nvPicPr>
              <p:cNvPr id="45796" name="Picture 2012"/>
              <p:cNvPicPr>
                <a:picLocks noChangeAspect="1" noChangeArrowheads="1"/>
              </p:cNvPicPr>
              <p:nvPr/>
            </p:nvPicPr>
            <p:blipFill>
              <a:blip r:embed="rId906"/>
              <a:srcRect/>
              <a:stretch>
                <a:fillRect/>
              </a:stretch>
            </p:blipFill>
            <p:spPr bwMode="auto">
              <a:xfrm>
                <a:off x="2839" y="3307"/>
                <a:ext cx="443" cy="2"/>
              </a:xfrm>
              <a:prstGeom prst="rect">
                <a:avLst/>
              </a:prstGeom>
              <a:noFill/>
              <a:ln w="9525">
                <a:noFill/>
                <a:miter lim="800000"/>
                <a:headEnd/>
                <a:tailEnd/>
              </a:ln>
            </p:spPr>
          </p:pic>
          <p:sp>
            <p:nvSpPr>
              <p:cNvPr id="45797" name="Rectangle 2013"/>
              <p:cNvSpPr>
                <a:spLocks noChangeArrowheads="1"/>
              </p:cNvSpPr>
              <p:nvPr/>
            </p:nvSpPr>
            <p:spPr bwMode="auto">
              <a:xfrm>
                <a:off x="2839" y="3307"/>
                <a:ext cx="443" cy="2"/>
              </a:xfrm>
              <a:prstGeom prst="rect">
                <a:avLst/>
              </a:prstGeom>
              <a:solidFill>
                <a:srgbClr val="D5BD0B"/>
              </a:solidFill>
              <a:ln w="9525">
                <a:noFill/>
                <a:miter lim="800000"/>
                <a:headEnd/>
                <a:tailEnd/>
              </a:ln>
            </p:spPr>
            <p:txBody>
              <a:bodyPr/>
              <a:lstStyle/>
              <a:p>
                <a:endParaRPr lang="en-GB"/>
              </a:p>
            </p:txBody>
          </p:sp>
        </p:grpSp>
        <p:grpSp>
          <p:nvGrpSpPr>
            <p:cNvPr id="44450" name="Group 2215"/>
            <p:cNvGrpSpPr>
              <a:grpSpLocks/>
            </p:cNvGrpSpPr>
            <p:nvPr/>
          </p:nvGrpSpPr>
          <p:grpSpPr bwMode="auto">
            <a:xfrm>
              <a:off x="4187031" y="3038224"/>
              <a:ext cx="703263" cy="711200"/>
              <a:chOff x="2839" y="3309"/>
              <a:chExt cx="443" cy="448"/>
            </a:xfrm>
          </p:grpSpPr>
          <p:sp>
            <p:nvSpPr>
              <p:cNvPr id="45398" name="Rectangle 2015"/>
              <p:cNvSpPr>
                <a:spLocks noChangeArrowheads="1"/>
              </p:cNvSpPr>
              <p:nvPr/>
            </p:nvSpPr>
            <p:spPr bwMode="auto">
              <a:xfrm>
                <a:off x="2839" y="3309"/>
                <a:ext cx="443" cy="6"/>
              </a:xfrm>
              <a:prstGeom prst="rect">
                <a:avLst/>
              </a:prstGeom>
              <a:solidFill>
                <a:srgbClr val="D7BD0B"/>
              </a:solidFill>
              <a:ln w="9525">
                <a:noFill/>
                <a:miter lim="800000"/>
                <a:headEnd/>
                <a:tailEnd/>
              </a:ln>
            </p:spPr>
            <p:txBody>
              <a:bodyPr/>
              <a:lstStyle/>
              <a:p>
                <a:endParaRPr lang="en-GB"/>
              </a:p>
            </p:txBody>
          </p:sp>
          <p:pic>
            <p:nvPicPr>
              <p:cNvPr id="45399" name="Picture 2016"/>
              <p:cNvPicPr>
                <a:picLocks noChangeAspect="1" noChangeArrowheads="1"/>
              </p:cNvPicPr>
              <p:nvPr/>
            </p:nvPicPr>
            <p:blipFill>
              <a:blip r:embed="rId907"/>
              <a:srcRect/>
              <a:stretch>
                <a:fillRect/>
              </a:stretch>
            </p:blipFill>
            <p:spPr bwMode="auto">
              <a:xfrm>
                <a:off x="2839" y="3309"/>
                <a:ext cx="443" cy="6"/>
              </a:xfrm>
              <a:prstGeom prst="rect">
                <a:avLst/>
              </a:prstGeom>
              <a:noFill/>
              <a:ln w="9525">
                <a:noFill/>
                <a:miter lim="800000"/>
                <a:headEnd/>
                <a:tailEnd/>
              </a:ln>
            </p:spPr>
          </p:pic>
          <p:sp>
            <p:nvSpPr>
              <p:cNvPr id="45400" name="Rectangle 2017"/>
              <p:cNvSpPr>
                <a:spLocks noChangeArrowheads="1"/>
              </p:cNvSpPr>
              <p:nvPr/>
            </p:nvSpPr>
            <p:spPr bwMode="auto">
              <a:xfrm>
                <a:off x="2839" y="3309"/>
                <a:ext cx="443" cy="6"/>
              </a:xfrm>
              <a:prstGeom prst="rect">
                <a:avLst/>
              </a:prstGeom>
              <a:solidFill>
                <a:srgbClr val="D7BD0B"/>
              </a:solidFill>
              <a:ln w="9525">
                <a:noFill/>
                <a:miter lim="800000"/>
                <a:headEnd/>
                <a:tailEnd/>
              </a:ln>
            </p:spPr>
            <p:txBody>
              <a:bodyPr/>
              <a:lstStyle/>
              <a:p>
                <a:endParaRPr lang="en-GB"/>
              </a:p>
            </p:txBody>
          </p:sp>
          <p:sp>
            <p:nvSpPr>
              <p:cNvPr id="45401" name="Rectangle 2018"/>
              <p:cNvSpPr>
                <a:spLocks noChangeArrowheads="1"/>
              </p:cNvSpPr>
              <p:nvPr/>
            </p:nvSpPr>
            <p:spPr bwMode="auto">
              <a:xfrm>
                <a:off x="2839" y="3315"/>
                <a:ext cx="443" cy="6"/>
              </a:xfrm>
              <a:prstGeom prst="rect">
                <a:avLst/>
              </a:prstGeom>
              <a:solidFill>
                <a:srgbClr val="D9BD0B"/>
              </a:solidFill>
              <a:ln w="9525">
                <a:noFill/>
                <a:miter lim="800000"/>
                <a:headEnd/>
                <a:tailEnd/>
              </a:ln>
            </p:spPr>
            <p:txBody>
              <a:bodyPr/>
              <a:lstStyle/>
              <a:p>
                <a:endParaRPr lang="en-GB"/>
              </a:p>
            </p:txBody>
          </p:sp>
          <p:pic>
            <p:nvPicPr>
              <p:cNvPr id="45402" name="Picture 2019"/>
              <p:cNvPicPr>
                <a:picLocks noChangeAspect="1" noChangeArrowheads="1"/>
              </p:cNvPicPr>
              <p:nvPr/>
            </p:nvPicPr>
            <p:blipFill>
              <a:blip r:embed="rId908"/>
              <a:srcRect/>
              <a:stretch>
                <a:fillRect/>
              </a:stretch>
            </p:blipFill>
            <p:spPr bwMode="auto">
              <a:xfrm>
                <a:off x="2839" y="3315"/>
                <a:ext cx="443" cy="6"/>
              </a:xfrm>
              <a:prstGeom prst="rect">
                <a:avLst/>
              </a:prstGeom>
              <a:noFill/>
              <a:ln w="9525">
                <a:noFill/>
                <a:miter lim="800000"/>
                <a:headEnd/>
                <a:tailEnd/>
              </a:ln>
            </p:spPr>
          </p:pic>
          <p:sp>
            <p:nvSpPr>
              <p:cNvPr id="45403" name="Rectangle 2020"/>
              <p:cNvSpPr>
                <a:spLocks noChangeArrowheads="1"/>
              </p:cNvSpPr>
              <p:nvPr/>
            </p:nvSpPr>
            <p:spPr bwMode="auto">
              <a:xfrm>
                <a:off x="2839" y="3315"/>
                <a:ext cx="443" cy="6"/>
              </a:xfrm>
              <a:prstGeom prst="rect">
                <a:avLst/>
              </a:prstGeom>
              <a:solidFill>
                <a:srgbClr val="D9BD0B"/>
              </a:solidFill>
              <a:ln w="9525">
                <a:noFill/>
                <a:miter lim="800000"/>
                <a:headEnd/>
                <a:tailEnd/>
              </a:ln>
            </p:spPr>
            <p:txBody>
              <a:bodyPr/>
              <a:lstStyle/>
              <a:p>
                <a:endParaRPr lang="en-GB"/>
              </a:p>
            </p:txBody>
          </p:sp>
          <p:sp>
            <p:nvSpPr>
              <p:cNvPr id="45404" name="Rectangle 2021"/>
              <p:cNvSpPr>
                <a:spLocks noChangeArrowheads="1"/>
              </p:cNvSpPr>
              <p:nvPr/>
            </p:nvSpPr>
            <p:spPr bwMode="auto">
              <a:xfrm>
                <a:off x="2839" y="3321"/>
                <a:ext cx="443" cy="6"/>
              </a:xfrm>
              <a:prstGeom prst="rect">
                <a:avLst/>
              </a:prstGeom>
              <a:solidFill>
                <a:srgbClr val="DBBD0B"/>
              </a:solidFill>
              <a:ln w="9525">
                <a:noFill/>
                <a:miter lim="800000"/>
                <a:headEnd/>
                <a:tailEnd/>
              </a:ln>
            </p:spPr>
            <p:txBody>
              <a:bodyPr/>
              <a:lstStyle/>
              <a:p>
                <a:endParaRPr lang="en-GB"/>
              </a:p>
            </p:txBody>
          </p:sp>
          <p:pic>
            <p:nvPicPr>
              <p:cNvPr id="45405" name="Picture 2022"/>
              <p:cNvPicPr>
                <a:picLocks noChangeAspect="1" noChangeArrowheads="1"/>
              </p:cNvPicPr>
              <p:nvPr/>
            </p:nvPicPr>
            <p:blipFill>
              <a:blip r:embed="rId909"/>
              <a:srcRect/>
              <a:stretch>
                <a:fillRect/>
              </a:stretch>
            </p:blipFill>
            <p:spPr bwMode="auto">
              <a:xfrm>
                <a:off x="2839" y="3321"/>
                <a:ext cx="443" cy="6"/>
              </a:xfrm>
              <a:prstGeom prst="rect">
                <a:avLst/>
              </a:prstGeom>
              <a:noFill/>
              <a:ln w="9525">
                <a:noFill/>
                <a:miter lim="800000"/>
                <a:headEnd/>
                <a:tailEnd/>
              </a:ln>
            </p:spPr>
          </p:pic>
          <p:sp>
            <p:nvSpPr>
              <p:cNvPr id="45406" name="Rectangle 2023"/>
              <p:cNvSpPr>
                <a:spLocks noChangeArrowheads="1"/>
              </p:cNvSpPr>
              <p:nvPr/>
            </p:nvSpPr>
            <p:spPr bwMode="auto">
              <a:xfrm>
                <a:off x="2839" y="3321"/>
                <a:ext cx="443" cy="6"/>
              </a:xfrm>
              <a:prstGeom prst="rect">
                <a:avLst/>
              </a:prstGeom>
              <a:solidFill>
                <a:srgbClr val="DBBD0B"/>
              </a:solidFill>
              <a:ln w="9525">
                <a:noFill/>
                <a:miter lim="800000"/>
                <a:headEnd/>
                <a:tailEnd/>
              </a:ln>
            </p:spPr>
            <p:txBody>
              <a:bodyPr/>
              <a:lstStyle/>
              <a:p>
                <a:endParaRPr lang="en-GB"/>
              </a:p>
            </p:txBody>
          </p:sp>
          <p:sp>
            <p:nvSpPr>
              <p:cNvPr id="45407" name="Rectangle 2024"/>
              <p:cNvSpPr>
                <a:spLocks noChangeArrowheads="1"/>
              </p:cNvSpPr>
              <p:nvPr/>
            </p:nvSpPr>
            <p:spPr bwMode="auto">
              <a:xfrm>
                <a:off x="2839" y="3327"/>
                <a:ext cx="443" cy="5"/>
              </a:xfrm>
              <a:prstGeom prst="rect">
                <a:avLst/>
              </a:prstGeom>
              <a:solidFill>
                <a:srgbClr val="DDBD09"/>
              </a:solidFill>
              <a:ln w="9525">
                <a:noFill/>
                <a:miter lim="800000"/>
                <a:headEnd/>
                <a:tailEnd/>
              </a:ln>
            </p:spPr>
            <p:txBody>
              <a:bodyPr/>
              <a:lstStyle/>
              <a:p>
                <a:endParaRPr lang="en-GB"/>
              </a:p>
            </p:txBody>
          </p:sp>
          <p:pic>
            <p:nvPicPr>
              <p:cNvPr id="45408" name="Picture 2025"/>
              <p:cNvPicPr>
                <a:picLocks noChangeAspect="1" noChangeArrowheads="1"/>
              </p:cNvPicPr>
              <p:nvPr/>
            </p:nvPicPr>
            <p:blipFill>
              <a:blip r:embed="rId910"/>
              <a:srcRect/>
              <a:stretch>
                <a:fillRect/>
              </a:stretch>
            </p:blipFill>
            <p:spPr bwMode="auto">
              <a:xfrm>
                <a:off x="2839" y="3327"/>
                <a:ext cx="443" cy="5"/>
              </a:xfrm>
              <a:prstGeom prst="rect">
                <a:avLst/>
              </a:prstGeom>
              <a:noFill/>
              <a:ln w="9525">
                <a:noFill/>
                <a:miter lim="800000"/>
                <a:headEnd/>
                <a:tailEnd/>
              </a:ln>
            </p:spPr>
          </p:pic>
          <p:sp>
            <p:nvSpPr>
              <p:cNvPr id="45409" name="Rectangle 2026"/>
              <p:cNvSpPr>
                <a:spLocks noChangeArrowheads="1"/>
              </p:cNvSpPr>
              <p:nvPr/>
            </p:nvSpPr>
            <p:spPr bwMode="auto">
              <a:xfrm>
                <a:off x="2839" y="3327"/>
                <a:ext cx="443" cy="5"/>
              </a:xfrm>
              <a:prstGeom prst="rect">
                <a:avLst/>
              </a:prstGeom>
              <a:solidFill>
                <a:srgbClr val="DDBD09"/>
              </a:solidFill>
              <a:ln w="9525">
                <a:noFill/>
                <a:miter lim="800000"/>
                <a:headEnd/>
                <a:tailEnd/>
              </a:ln>
            </p:spPr>
            <p:txBody>
              <a:bodyPr/>
              <a:lstStyle/>
              <a:p>
                <a:endParaRPr lang="en-GB"/>
              </a:p>
            </p:txBody>
          </p:sp>
          <p:sp>
            <p:nvSpPr>
              <p:cNvPr id="45410" name="Rectangle 2027"/>
              <p:cNvSpPr>
                <a:spLocks noChangeArrowheads="1"/>
              </p:cNvSpPr>
              <p:nvPr/>
            </p:nvSpPr>
            <p:spPr bwMode="auto">
              <a:xfrm>
                <a:off x="2839" y="3332"/>
                <a:ext cx="443" cy="6"/>
              </a:xfrm>
              <a:prstGeom prst="rect">
                <a:avLst/>
              </a:prstGeom>
              <a:solidFill>
                <a:srgbClr val="DFBD09"/>
              </a:solidFill>
              <a:ln w="9525">
                <a:noFill/>
                <a:miter lim="800000"/>
                <a:headEnd/>
                <a:tailEnd/>
              </a:ln>
            </p:spPr>
            <p:txBody>
              <a:bodyPr/>
              <a:lstStyle/>
              <a:p>
                <a:endParaRPr lang="en-GB"/>
              </a:p>
            </p:txBody>
          </p:sp>
          <p:pic>
            <p:nvPicPr>
              <p:cNvPr id="45411" name="Picture 2028"/>
              <p:cNvPicPr>
                <a:picLocks noChangeAspect="1" noChangeArrowheads="1"/>
              </p:cNvPicPr>
              <p:nvPr/>
            </p:nvPicPr>
            <p:blipFill>
              <a:blip r:embed="rId911"/>
              <a:srcRect/>
              <a:stretch>
                <a:fillRect/>
              </a:stretch>
            </p:blipFill>
            <p:spPr bwMode="auto">
              <a:xfrm>
                <a:off x="2839" y="3332"/>
                <a:ext cx="443" cy="6"/>
              </a:xfrm>
              <a:prstGeom prst="rect">
                <a:avLst/>
              </a:prstGeom>
              <a:noFill/>
              <a:ln w="9525">
                <a:noFill/>
                <a:miter lim="800000"/>
                <a:headEnd/>
                <a:tailEnd/>
              </a:ln>
            </p:spPr>
          </p:pic>
          <p:sp>
            <p:nvSpPr>
              <p:cNvPr id="45412" name="Rectangle 2029"/>
              <p:cNvSpPr>
                <a:spLocks noChangeArrowheads="1"/>
              </p:cNvSpPr>
              <p:nvPr/>
            </p:nvSpPr>
            <p:spPr bwMode="auto">
              <a:xfrm>
                <a:off x="2839" y="3332"/>
                <a:ext cx="443" cy="6"/>
              </a:xfrm>
              <a:prstGeom prst="rect">
                <a:avLst/>
              </a:prstGeom>
              <a:solidFill>
                <a:srgbClr val="DFBD09"/>
              </a:solidFill>
              <a:ln w="9525">
                <a:noFill/>
                <a:miter lim="800000"/>
                <a:headEnd/>
                <a:tailEnd/>
              </a:ln>
            </p:spPr>
            <p:txBody>
              <a:bodyPr/>
              <a:lstStyle/>
              <a:p>
                <a:endParaRPr lang="en-GB"/>
              </a:p>
            </p:txBody>
          </p:sp>
          <p:sp>
            <p:nvSpPr>
              <p:cNvPr id="45413" name="Rectangle 2030"/>
              <p:cNvSpPr>
                <a:spLocks noChangeArrowheads="1"/>
              </p:cNvSpPr>
              <p:nvPr/>
            </p:nvSpPr>
            <p:spPr bwMode="auto">
              <a:xfrm>
                <a:off x="2839" y="3338"/>
                <a:ext cx="443" cy="6"/>
              </a:xfrm>
              <a:prstGeom prst="rect">
                <a:avLst/>
              </a:prstGeom>
              <a:solidFill>
                <a:srgbClr val="E1BD09"/>
              </a:solidFill>
              <a:ln w="9525">
                <a:noFill/>
                <a:miter lim="800000"/>
                <a:headEnd/>
                <a:tailEnd/>
              </a:ln>
            </p:spPr>
            <p:txBody>
              <a:bodyPr/>
              <a:lstStyle/>
              <a:p>
                <a:endParaRPr lang="en-GB"/>
              </a:p>
            </p:txBody>
          </p:sp>
          <p:pic>
            <p:nvPicPr>
              <p:cNvPr id="45414" name="Picture 2031"/>
              <p:cNvPicPr>
                <a:picLocks noChangeAspect="1" noChangeArrowheads="1"/>
              </p:cNvPicPr>
              <p:nvPr/>
            </p:nvPicPr>
            <p:blipFill>
              <a:blip r:embed="rId912"/>
              <a:srcRect/>
              <a:stretch>
                <a:fillRect/>
              </a:stretch>
            </p:blipFill>
            <p:spPr bwMode="auto">
              <a:xfrm>
                <a:off x="2839" y="3338"/>
                <a:ext cx="443" cy="6"/>
              </a:xfrm>
              <a:prstGeom prst="rect">
                <a:avLst/>
              </a:prstGeom>
              <a:noFill/>
              <a:ln w="9525">
                <a:noFill/>
                <a:miter lim="800000"/>
                <a:headEnd/>
                <a:tailEnd/>
              </a:ln>
            </p:spPr>
          </p:pic>
          <p:sp>
            <p:nvSpPr>
              <p:cNvPr id="45415" name="Rectangle 2032"/>
              <p:cNvSpPr>
                <a:spLocks noChangeArrowheads="1"/>
              </p:cNvSpPr>
              <p:nvPr/>
            </p:nvSpPr>
            <p:spPr bwMode="auto">
              <a:xfrm>
                <a:off x="2839" y="3338"/>
                <a:ext cx="443" cy="6"/>
              </a:xfrm>
              <a:prstGeom prst="rect">
                <a:avLst/>
              </a:prstGeom>
              <a:solidFill>
                <a:srgbClr val="E1BD09"/>
              </a:solidFill>
              <a:ln w="9525">
                <a:noFill/>
                <a:miter lim="800000"/>
                <a:headEnd/>
                <a:tailEnd/>
              </a:ln>
            </p:spPr>
            <p:txBody>
              <a:bodyPr/>
              <a:lstStyle/>
              <a:p>
                <a:endParaRPr lang="en-GB"/>
              </a:p>
            </p:txBody>
          </p:sp>
          <p:sp>
            <p:nvSpPr>
              <p:cNvPr id="45416" name="Rectangle 2033"/>
              <p:cNvSpPr>
                <a:spLocks noChangeArrowheads="1"/>
              </p:cNvSpPr>
              <p:nvPr/>
            </p:nvSpPr>
            <p:spPr bwMode="auto">
              <a:xfrm>
                <a:off x="2839" y="3344"/>
                <a:ext cx="443" cy="1"/>
              </a:xfrm>
              <a:prstGeom prst="rect">
                <a:avLst/>
              </a:prstGeom>
              <a:solidFill>
                <a:srgbClr val="E3BD09"/>
              </a:solidFill>
              <a:ln w="9525">
                <a:noFill/>
                <a:miter lim="800000"/>
                <a:headEnd/>
                <a:tailEnd/>
              </a:ln>
            </p:spPr>
            <p:txBody>
              <a:bodyPr/>
              <a:lstStyle/>
              <a:p>
                <a:endParaRPr lang="en-GB"/>
              </a:p>
            </p:txBody>
          </p:sp>
          <p:pic>
            <p:nvPicPr>
              <p:cNvPr id="45417" name="Picture 2034"/>
              <p:cNvPicPr>
                <a:picLocks noChangeAspect="1" noChangeArrowheads="1"/>
              </p:cNvPicPr>
              <p:nvPr/>
            </p:nvPicPr>
            <p:blipFill>
              <a:blip r:embed="rId913"/>
              <a:srcRect/>
              <a:stretch>
                <a:fillRect/>
              </a:stretch>
            </p:blipFill>
            <p:spPr bwMode="auto">
              <a:xfrm>
                <a:off x="2839" y="3344"/>
                <a:ext cx="443" cy="1"/>
              </a:xfrm>
              <a:prstGeom prst="rect">
                <a:avLst/>
              </a:prstGeom>
              <a:noFill/>
              <a:ln w="9525">
                <a:noFill/>
                <a:miter lim="800000"/>
                <a:headEnd/>
                <a:tailEnd/>
              </a:ln>
            </p:spPr>
          </p:pic>
          <p:sp>
            <p:nvSpPr>
              <p:cNvPr id="45418" name="Rectangle 2035"/>
              <p:cNvSpPr>
                <a:spLocks noChangeArrowheads="1"/>
              </p:cNvSpPr>
              <p:nvPr/>
            </p:nvSpPr>
            <p:spPr bwMode="auto">
              <a:xfrm>
                <a:off x="2839" y="3344"/>
                <a:ext cx="443" cy="1"/>
              </a:xfrm>
              <a:prstGeom prst="rect">
                <a:avLst/>
              </a:prstGeom>
              <a:solidFill>
                <a:srgbClr val="E3BD09"/>
              </a:solidFill>
              <a:ln w="9525">
                <a:noFill/>
                <a:miter lim="800000"/>
                <a:headEnd/>
                <a:tailEnd/>
              </a:ln>
            </p:spPr>
            <p:txBody>
              <a:bodyPr/>
              <a:lstStyle/>
              <a:p>
                <a:endParaRPr lang="en-GB"/>
              </a:p>
            </p:txBody>
          </p:sp>
          <p:sp>
            <p:nvSpPr>
              <p:cNvPr id="45419" name="Rectangle 2036"/>
              <p:cNvSpPr>
                <a:spLocks noChangeArrowheads="1"/>
              </p:cNvSpPr>
              <p:nvPr/>
            </p:nvSpPr>
            <p:spPr bwMode="auto">
              <a:xfrm>
                <a:off x="2839" y="3345"/>
                <a:ext cx="443" cy="5"/>
              </a:xfrm>
              <a:prstGeom prst="rect">
                <a:avLst/>
              </a:prstGeom>
              <a:solidFill>
                <a:srgbClr val="E3BD07"/>
              </a:solidFill>
              <a:ln w="9525">
                <a:noFill/>
                <a:miter lim="800000"/>
                <a:headEnd/>
                <a:tailEnd/>
              </a:ln>
            </p:spPr>
            <p:txBody>
              <a:bodyPr/>
              <a:lstStyle/>
              <a:p>
                <a:endParaRPr lang="en-GB"/>
              </a:p>
            </p:txBody>
          </p:sp>
          <p:pic>
            <p:nvPicPr>
              <p:cNvPr id="45420" name="Picture 2037"/>
              <p:cNvPicPr>
                <a:picLocks noChangeAspect="1" noChangeArrowheads="1"/>
              </p:cNvPicPr>
              <p:nvPr/>
            </p:nvPicPr>
            <p:blipFill>
              <a:blip r:embed="rId914"/>
              <a:srcRect/>
              <a:stretch>
                <a:fillRect/>
              </a:stretch>
            </p:blipFill>
            <p:spPr bwMode="auto">
              <a:xfrm>
                <a:off x="2839" y="3345"/>
                <a:ext cx="443" cy="5"/>
              </a:xfrm>
              <a:prstGeom prst="rect">
                <a:avLst/>
              </a:prstGeom>
              <a:noFill/>
              <a:ln w="9525">
                <a:noFill/>
                <a:miter lim="800000"/>
                <a:headEnd/>
                <a:tailEnd/>
              </a:ln>
            </p:spPr>
          </p:pic>
          <p:sp>
            <p:nvSpPr>
              <p:cNvPr id="45421" name="Rectangle 2038"/>
              <p:cNvSpPr>
                <a:spLocks noChangeArrowheads="1"/>
              </p:cNvSpPr>
              <p:nvPr/>
            </p:nvSpPr>
            <p:spPr bwMode="auto">
              <a:xfrm>
                <a:off x="2839" y="3345"/>
                <a:ext cx="443" cy="5"/>
              </a:xfrm>
              <a:prstGeom prst="rect">
                <a:avLst/>
              </a:prstGeom>
              <a:solidFill>
                <a:srgbClr val="E3BD07"/>
              </a:solidFill>
              <a:ln w="9525">
                <a:noFill/>
                <a:miter lim="800000"/>
                <a:headEnd/>
                <a:tailEnd/>
              </a:ln>
            </p:spPr>
            <p:txBody>
              <a:bodyPr/>
              <a:lstStyle/>
              <a:p>
                <a:endParaRPr lang="en-GB"/>
              </a:p>
            </p:txBody>
          </p:sp>
          <p:sp>
            <p:nvSpPr>
              <p:cNvPr id="45422" name="Rectangle 2039"/>
              <p:cNvSpPr>
                <a:spLocks noChangeArrowheads="1"/>
              </p:cNvSpPr>
              <p:nvPr/>
            </p:nvSpPr>
            <p:spPr bwMode="auto">
              <a:xfrm>
                <a:off x="2839" y="3350"/>
                <a:ext cx="443" cy="5"/>
              </a:xfrm>
              <a:prstGeom prst="rect">
                <a:avLst/>
              </a:prstGeom>
              <a:solidFill>
                <a:srgbClr val="E5BD07"/>
              </a:solidFill>
              <a:ln w="9525">
                <a:noFill/>
                <a:miter lim="800000"/>
                <a:headEnd/>
                <a:tailEnd/>
              </a:ln>
            </p:spPr>
            <p:txBody>
              <a:bodyPr/>
              <a:lstStyle/>
              <a:p>
                <a:endParaRPr lang="en-GB"/>
              </a:p>
            </p:txBody>
          </p:sp>
          <p:pic>
            <p:nvPicPr>
              <p:cNvPr id="45423" name="Picture 2040"/>
              <p:cNvPicPr>
                <a:picLocks noChangeAspect="1" noChangeArrowheads="1"/>
              </p:cNvPicPr>
              <p:nvPr/>
            </p:nvPicPr>
            <p:blipFill>
              <a:blip r:embed="rId915"/>
              <a:srcRect/>
              <a:stretch>
                <a:fillRect/>
              </a:stretch>
            </p:blipFill>
            <p:spPr bwMode="auto">
              <a:xfrm>
                <a:off x="2839" y="3350"/>
                <a:ext cx="443" cy="5"/>
              </a:xfrm>
              <a:prstGeom prst="rect">
                <a:avLst/>
              </a:prstGeom>
              <a:noFill/>
              <a:ln w="9525">
                <a:noFill/>
                <a:miter lim="800000"/>
                <a:headEnd/>
                <a:tailEnd/>
              </a:ln>
            </p:spPr>
          </p:pic>
          <p:sp>
            <p:nvSpPr>
              <p:cNvPr id="45424" name="Rectangle 2041"/>
              <p:cNvSpPr>
                <a:spLocks noChangeArrowheads="1"/>
              </p:cNvSpPr>
              <p:nvPr/>
            </p:nvSpPr>
            <p:spPr bwMode="auto">
              <a:xfrm>
                <a:off x="2839" y="3350"/>
                <a:ext cx="443" cy="5"/>
              </a:xfrm>
              <a:prstGeom prst="rect">
                <a:avLst/>
              </a:prstGeom>
              <a:solidFill>
                <a:srgbClr val="E5BD07"/>
              </a:solidFill>
              <a:ln w="9525">
                <a:noFill/>
                <a:miter lim="800000"/>
                <a:headEnd/>
                <a:tailEnd/>
              </a:ln>
            </p:spPr>
            <p:txBody>
              <a:bodyPr/>
              <a:lstStyle/>
              <a:p>
                <a:endParaRPr lang="en-GB"/>
              </a:p>
            </p:txBody>
          </p:sp>
          <p:sp>
            <p:nvSpPr>
              <p:cNvPr id="45425" name="Rectangle 2042"/>
              <p:cNvSpPr>
                <a:spLocks noChangeArrowheads="1"/>
              </p:cNvSpPr>
              <p:nvPr/>
            </p:nvSpPr>
            <p:spPr bwMode="auto">
              <a:xfrm>
                <a:off x="2839" y="3355"/>
                <a:ext cx="443" cy="6"/>
              </a:xfrm>
              <a:prstGeom prst="rect">
                <a:avLst/>
              </a:prstGeom>
              <a:solidFill>
                <a:srgbClr val="E7BD07"/>
              </a:solidFill>
              <a:ln w="9525">
                <a:noFill/>
                <a:miter lim="800000"/>
                <a:headEnd/>
                <a:tailEnd/>
              </a:ln>
            </p:spPr>
            <p:txBody>
              <a:bodyPr/>
              <a:lstStyle/>
              <a:p>
                <a:endParaRPr lang="en-GB"/>
              </a:p>
            </p:txBody>
          </p:sp>
          <p:pic>
            <p:nvPicPr>
              <p:cNvPr id="45426" name="Picture 2043"/>
              <p:cNvPicPr>
                <a:picLocks noChangeAspect="1" noChangeArrowheads="1"/>
              </p:cNvPicPr>
              <p:nvPr/>
            </p:nvPicPr>
            <p:blipFill>
              <a:blip r:embed="rId916"/>
              <a:srcRect/>
              <a:stretch>
                <a:fillRect/>
              </a:stretch>
            </p:blipFill>
            <p:spPr bwMode="auto">
              <a:xfrm>
                <a:off x="2839" y="3355"/>
                <a:ext cx="443" cy="6"/>
              </a:xfrm>
              <a:prstGeom prst="rect">
                <a:avLst/>
              </a:prstGeom>
              <a:noFill/>
              <a:ln w="9525">
                <a:noFill/>
                <a:miter lim="800000"/>
                <a:headEnd/>
                <a:tailEnd/>
              </a:ln>
            </p:spPr>
          </p:pic>
          <p:sp>
            <p:nvSpPr>
              <p:cNvPr id="45427" name="Rectangle 2044"/>
              <p:cNvSpPr>
                <a:spLocks noChangeArrowheads="1"/>
              </p:cNvSpPr>
              <p:nvPr/>
            </p:nvSpPr>
            <p:spPr bwMode="auto">
              <a:xfrm>
                <a:off x="2839" y="3355"/>
                <a:ext cx="443" cy="6"/>
              </a:xfrm>
              <a:prstGeom prst="rect">
                <a:avLst/>
              </a:prstGeom>
              <a:solidFill>
                <a:srgbClr val="E7BD07"/>
              </a:solidFill>
              <a:ln w="9525">
                <a:noFill/>
                <a:miter lim="800000"/>
                <a:headEnd/>
                <a:tailEnd/>
              </a:ln>
            </p:spPr>
            <p:txBody>
              <a:bodyPr/>
              <a:lstStyle/>
              <a:p>
                <a:endParaRPr lang="en-GB"/>
              </a:p>
            </p:txBody>
          </p:sp>
          <p:sp>
            <p:nvSpPr>
              <p:cNvPr id="45428" name="Rectangle 2045"/>
              <p:cNvSpPr>
                <a:spLocks noChangeArrowheads="1"/>
              </p:cNvSpPr>
              <p:nvPr/>
            </p:nvSpPr>
            <p:spPr bwMode="auto">
              <a:xfrm>
                <a:off x="2839" y="3361"/>
                <a:ext cx="443" cy="2"/>
              </a:xfrm>
              <a:prstGeom prst="rect">
                <a:avLst/>
              </a:prstGeom>
              <a:solidFill>
                <a:srgbClr val="E9BD07"/>
              </a:solidFill>
              <a:ln w="9525">
                <a:noFill/>
                <a:miter lim="800000"/>
                <a:headEnd/>
                <a:tailEnd/>
              </a:ln>
            </p:spPr>
            <p:txBody>
              <a:bodyPr/>
              <a:lstStyle/>
              <a:p>
                <a:endParaRPr lang="en-GB"/>
              </a:p>
            </p:txBody>
          </p:sp>
          <p:pic>
            <p:nvPicPr>
              <p:cNvPr id="45429" name="Picture 2046"/>
              <p:cNvPicPr>
                <a:picLocks noChangeAspect="1" noChangeArrowheads="1"/>
              </p:cNvPicPr>
              <p:nvPr/>
            </p:nvPicPr>
            <p:blipFill>
              <a:blip r:embed="rId917"/>
              <a:srcRect/>
              <a:stretch>
                <a:fillRect/>
              </a:stretch>
            </p:blipFill>
            <p:spPr bwMode="auto">
              <a:xfrm>
                <a:off x="2839" y="3361"/>
                <a:ext cx="443" cy="2"/>
              </a:xfrm>
              <a:prstGeom prst="rect">
                <a:avLst/>
              </a:prstGeom>
              <a:noFill/>
              <a:ln w="9525">
                <a:noFill/>
                <a:miter lim="800000"/>
                <a:headEnd/>
                <a:tailEnd/>
              </a:ln>
            </p:spPr>
          </p:pic>
          <p:sp>
            <p:nvSpPr>
              <p:cNvPr id="45430" name="Rectangle 2047"/>
              <p:cNvSpPr>
                <a:spLocks noChangeArrowheads="1"/>
              </p:cNvSpPr>
              <p:nvPr/>
            </p:nvSpPr>
            <p:spPr bwMode="auto">
              <a:xfrm>
                <a:off x="2839" y="3361"/>
                <a:ext cx="443" cy="2"/>
              </a:xfrm>
              <a:prstGeom prst="rect">
                <a:avLst/>
              </a:prstGeom>
              <a:solidFill>
                <a:srgbClr val="E9BD07"/>
              </a:solidFill>
              <a:ln w="9525">
                <a:noFill/>
                <a:miter lim="800000"/>
                <a:headEnd/>
                <a:tailEnd/>
              </a:ln>
            </p:spPr>
            <p:txBody>
              <a:bodyPr/>
              <a:lstStyle/>
              <a:p>
                <a:endParaRPr lang="en-GB"/>
              </a:p>
            </p:txBody>
          </p:sp>
          <p:sp>
            <p:nvSpPr>
              <p:cNvPr id="45431" name="Rectangle 2048"/>
              <p:cNvSpPr>
                <a:spLocks noChangeArrowheads="1"/>
              </p:cNvSpPr>
              <p:nvPr/>
            </p:nvSpPr>
            <p:spPr bwMode="auto">
              <a:xfrm>
                <a:off x="2839" y="3363"/>
                <a:ext cx="443" cy="4"/>
              </a:xfrm>
              <a:prstGeom prst="rect">
                <a:avLst/>
              </a:prstGeom>
              <a:solidFill>
                <a:srgbClr val="E9BD05"/>
              </a:solidFill>
              <a:ln w="9525">
                <a:noFill/>
                <a:miter lim="800000"/>
                <a:headEnd/>
                <a:tailEnd/>
              </a:ln>
            </p:spPr>
            <p:txBody>
              <a:bodyPr/>
              <a:lstStyle/>
              <a:p>
                <a:endParaRPr lang="en-GB"/>
              </a:p>
            </p:txBody>
          </p:sp>
          <p:pic>
            <p:nvPicPr>
              <p:cNvPr id="45432" name="Picture 2049"/>
              <p:cNvPicPr>
                <a:picLocks noChangeAspect="1" noChangeArrowheads="1"/>
              </p:cNvPicPr>
              <p:nvPr/>
            </p:nvPicPr>
            <p:blipFill>
              <a:blip r:embed="rId918"/>
              <a:srcRect/>
              <a:stretch>
                <a:fillRect/>
              </a:stretch>
            </p:blipFill>
            <p:spPr bwMode="auto">
              <a:xfrm>
                <a:off x="2839" y="3363"/>
                <a:ext cx="443" cy="4"/>
              </a:xfrm>
              <a:prstGeom prst="rect">
                <a:avLst/>
              </a:prstGeom>
              <a:noFill/>
              <a:ln w="9525">
                <a:noFill/>
                <a:miter lim="800000"/>
                <a:headEnd/>
                <a:tailEnd/>
              </a:ln>
            </p:spPr>
          </p:pic>
          <p:sp>
            <p:nvSpPr>
              <p:cNvPr id="45433" name="Rectangle 2050"/>
              <p:cNvSpPr>
                <a:spLocks noChangeArrowheads="1"/>
              </p:cNvSpPr>
              <p:nvPr/>
            </p:nvSpPr>
            <p:spPr bwMode="auto">
              <a:xfrm>
                <a:off x="2839" y="3363"/>
                <a:ext cx="443" cy="4"/>
              </a:xfrm>
              <a:prstGeom prst="rect">
                <a:avLst/>
              </a:prstGeom>
              <a:solidFill>
                <a:srgbClr val="E9BD05"/>
              </a:solidFill>
              <a:ln w="9525">
                <a:noFill/>
                <a:miter lim="800000"/>
                <a:headEnd/>
                <a:tailEnd/>
              </a:ln>
            </p:spPr>
            <p:txBody>
              <a:bodyPr/>
              <a:lstStyle/>
              <a:p>
                <a:endParaRPr lang="en-GB"/>
              </a:p>
            </p:txBody>
          </p:sp>
          <p:sp>
            <p:nvSpPr>
              <p:cNvPr id="45434" name="Rectangle 2051"/>
              <p:cNvSpPr>
                <a:spLocks noChangeArrowheads="1"/>
              </p:cNvSpPr>
              <p:nvPr/>
            </p:nvSpPr>
            <p:spPr bwMode="auto">
              <a:xfrm>
                <a:off x="2839" y="3367"/>
                <a:ext cx="443" cy="6"/>
              </a:xfrm>
              <a:prstGeom prst="rect">
                <a:avLst/>
              </a:prstGeom>
              <a:solidFill>
                <a:srgbClr val="EBBD05"/>
              </a:solidFill>
              <a:ln w="9525">
                <a:noFill/>
                <a:miter lim="800000"/>
                <a:headEnd/>
                <a:tailEnd/>
              </a:ln>
            </p:spPr>
            <p:txBody>
              <a:bodyPr/>
              <a:lstStyle/>
              <a:p>
                <a:endParaRPr lang="en-GB"/>
              </a:p>
            </p:txBody>
          </p:sp>
          <p:pic>
            <p:nvPicPr>
              <p:cNvPr id="45435" name="Picture 2052"/>
              <p:cNvPicPr>
                <a:picLocks noChangeAspect="1" noChangeArrowheads="1"/>
              </p:cNvPicPr>
              <p:nvPr/>
            </p:nvPicPr>
            <p:blipFill>
              <a:blip r:embed="rId919"/>
              <a:srcRect/>
              <a:stretch>
                <a:fillRect/>
              </a:stretch>
            </p:blipFill>
            <p:spPr bwMode="auto">
              <a:xfrm>
                <a:off x="2839" y="3367"/>
                <a:ext cx="443" cy="6"/>
              </a:xfrm>
              <a:prstGeom prst="rect">
                <a:avLst/>
              </a:prstGeom>
              <a:noFill/>
              <a:ln w="9525">
                <a:noFill/>
                <a:miter lim="800000"/>
                <a:headEnd/>
                <a:tailEnd/>
              </a:ln>
            </p:spPr>
          </p:pic>
          <p:sp>
            <p:nvSpPr>
              <p:cNvPr id="45436" name="Rectangle 2053"/>
              <p:cNvSpPr>
                <a:spLocks noChangeArrowheads="1"/>
              </p:cNvSpPr>
              <p:nvPr/>
            </p:nvSpPr>
            <p:spPr bwMode="auto">
              <a:xfrm>
                <a:off x="2839" y="3367"/>
                <a:ext cx="443" cy="6"/>
              </a:xfrm>
              <a:prstGeom prst="rect">
                <a:avLst/>
              </a:prstGeom>
              <a:solidFill>
                <a:srgbClr val="EBBD05"/>
              </a:solidFill>
              <a:ln w="9525">
                <a:noFill/>
                <a:miter lim="800000"/>
                <a:headEnd/>
                <a:tailEnd/>
              </a:ln>
            </p:spPr>
            <p:txBody>
              <a:bodyPr/>
              <a:lstStyle/>
              <a:p>
                <a:endParaRPr lang="en-GB"/>
              </a:p>
            </p:txBody>
          </p:sp>
          <p:sp>
            <p:nvSpPr>
              <p:cNvPr id="45437" name="Rectangle 2054"/>
              <p:cNvSpPr>
                <a:spLocks noChangeArrowheads="1"/>
              </p:cNvSpPr>
              <p:nvPr/>
            </p:nvSpPr>
            <p:spPr bwMode="auto">
              <a:xfrm>
                <a:off x="2839" y="3373"/>
                <a:ext cx="443" cy="6"/>
              </a:xfrm>
              <a:prstGeom prst="rect">
                <a:avLst/>
              </a:prstGeom>
              <a:solidFill>
                <a:srgbClr val="EDBD05"/>
              </a:solidFill>
              <a:ln w="9525">
                <a:noFill/>
                <a:miter lim="800000"/>
                <a:headEnd/>
                <a:tailEnd/>
              </a:ln>
            </p:spPr>
            <p:txBody>
              <a:bodyPr/>
              <a:lstStyle/>
              <a:p>
                <a:endParaRPr lang="en-GB"/>
              </a:p>
            </p:txBody>
          </p:sp>
          <p:pic>
            <p:nvPicPr>
              <p:cNvPr id="45438" name="Picture 2055"/>
              <p:cNvPicPr>
                <a:picLocks noChangeAspect="1" noChangeArrowheads="1"/>
              </p:cNvPicPr>
              <p:nvPr/>
            </p:nvPicPr>
            <p:blipFill>
              <a:blip r:embed="rId920"/>
              <a:srcRect/>
              <a:stretch>
                <a:fillRect/>
              </a:stretch>
            </p:blipFill>
            <p:spPr bwMode="auto">
              <a:xfrm>
                <a:off x="2839" y="3373"/>
                <a:ext cx="443" cy="6"/>
              </a:xfrm>
              <a:prstGeom prst="rect">
                <a:avLst/>
              </a:prstGeom>
              <a:noFill/>
              <a:ln w="9525">
                <a:noFill/>
                <a:miter lim="800000"/>
                <a:headEnd/>
                <a:tailEnd/>
              </a:ln>
            </p:spPr>
          </p:pic>
          <p:sp>
            <p:nvSpPr>
              <p:cNvPr id="45439" name="Rectangle 2056"/>
              <p:cNvSpPr>
                <a:spLocks noChangeArrowheads="1"/>
              </p:cNvSpPr>
              <p:nvPr/>
            </p:nvSpPr>
            <p:spPr bwMode="auto">
              <a:xfrm>
                <a:off x="2839" y="3373"/>
                <a:ext cx="443" cy="6"/>
              </a:xfrm>
              <a:prstGeom prst="rect">
                <a:avLst/>
              </a:prstGeom>
              <a:solidFill>
                <a:srgbClr val="EDBD05"/>
              </a:solidFill>
              <a:ln w="9525">
                <a:noFill/>
                <a:miter lim="800000"/>
                <a:headEnd/>
                <a:tailEnd/>
              </a:ln>
            </p:spPr>
            <p:txBody>
              <a:bodyPr/>
              <a:lstStyle/>
              <a:p>
                <a:endParaRPr lang="en-GB"/>
              </a:p>
            </p:txBody>
          </p:sp>
          <p:sp>
            <p:nvSpPr>
              <p:cNvPr id="45440" name="Rectangle 2057"/>
              <p:cNvSpPr>
                <a:spLocks noChangeArrowheads="1"/>
              </p:cNvSpPr>
              <p:nvPr/>
            </p:nvSpPr>
            <p:spPr bwMode="auto">
              <a:xfrm>
                <a:off x="2839" y="3379"/>
                <a:ext cx="443" cy="3"/>
              </a:xfrm>
              <a:prstGeom prst="rect">
                <a:avLst/>
              </a:prstGeom>
              <a:solidFill>
                <a:srgbClr val="EFBD05"/>
              </a:solidFill>
              <a:ln w="9525">
                <a:noFill/>
                <a:miter lim="800000"/>
                <a:headEnd/>
                <a:tailEnd/>
              </a:ln>
            </p:spPr>
            <p:txBody>
              <a:bodyPr/>
              <a:lstStyle/>
              <a:p>
                <a:endParaRPr lang="en-GB"/>
              </a:p>
            </p:txBody>
          </p:sp>
          <p:pic>
            <p:nvPicPr>
              <p:cNvPr id="45441" name="Picture 2058"/>
              <p:cNvPicPr>
                <a:picLocks noChangeAspect="1" noChangeArrowheads="1"/>
              </p:cNvPicPr>
              <p:nvPr/>
            </p:nvPicPr>
            <p:blipFill>
              <a:blip r:embed="rId921"/>
              <a:srcRect/>
              <a:stretch>
                <a:fillRect/>
              </a:stretch>
            </p:blipFill>
            <p:spPr bwMode="auto">
              <a:xfrm>
                <a:off x="2839" y="3379"/>
                <a:ext cx="443" cy="3"/>
              </a:xfrm>
              <a:prstGeom prst="rect">
                <a:avLst/>
              </a:prstGeom>
              <a:noFill/>
              <a:ln w="9525">
                <a:noFill/>
                <a:miter lim="800000"/>
                <a:headEnd/>
                <a:tailEnd/>
              </a:ln>
            </p:spPr>
          </p:pic>
          <p:sp>
            <p:nvSpPr>
              <p:cNvPr id="45442" name="Rectangle 2059"/>
              <p:cNvSpPr>
                <a:spLocks noChangeArrowheads="1"/>
              </p:cNvSpPr>
              <p:nvPr/>
            </p:nvSpPr>
            <p:spPr bwMode="auto">
              <a:xfrm>
                <a:off x="2839" y="3379"/>
                <a:ext cx="443" cy="3"/>
              </a:xfrm>
              <a:prstGeom prst="rect">
                <a:avLst/>
              </a:prstGeom>
              <a:solidFill>
                <a:srgbClr val="EFBD05"/>
              </a:solidFill>
              <a:ln w="9525">
                <a:noFill/>
                <a:miter lim="800000"/>
                <a:headEnd/>
                <a:tailEnd/>
              </a:ln>
            </p:spPr>
            <p:txBody>
              <a:bodyPr/>
              <a:lstStyle/>
              <a:p>
                <a:endParaRPr lang="en-GB"/>
              </a:p>
            </p:txBody>
          </p:sp>
          <p:sp>
            <p:nvSpPr>
              <p:cNvPr id="45443" name="Rectangle 2060"/>
              <p:cNvSpPr>
                <a:spLocks noChangeArrowheads="1"/>
              </p:cNvSpPr>
              <p:nvPr/>
            </p:nvSpPr>
            <p:spPr bwMode="auto">
              <a:xfrm>
                <a:off x="2839" y="3382"/>
                <a:ext cx="443" cy="3"/>
              </a:xfrm>
              <a:prstGeom prst="rect">
                <a:avLst/>
              </a:prstGeom>
              <a:solidFill>
                <a:srgbClr val="EFBF03"/>
              </a:solidFill>
              <a:ln w="9525">
                <a:noFill/>
                <a:miter lim="800000"/>
                <a:headEnd/>
                <a:tailEnd/>
              </a:ln>
            </p:spPr>
            <p:txBody>
              <a:bodyPr/>
              <a:lstStyle/>
              <a:p>
                <a:endParaRPr lang="en-GB"/>
              </a:p>
            </p:txBody>
          </p:sp>
          <p:pic>
            <p:nvPicPr>
              <p:cNvPr id="45444" name="Picture 2061"/>
              <p:cNvPicPr>
                <a:picLocks noChangeAspect="1" noChangeArrowheads="1"/>
              </p:cNvPicPr>
              <p:nvPr/>
            </p:nvPicPr>
            <p:blipFill>
              <a:blip r:embed="rId922"/>
              <a:srcRect/>
              <a:stretch>
                <a:fillRect/>
              </a:stretch>
            </p:blipFill>
            <p:spPr bwMode="auto">
              <a:xfrm>
                <a:off x="2839" y="3382"/>
                <a:ext cx="443" cy="3"/>
              </a:xfrm>
              <a:prstGeom prst="rect">
                <a:avLst/>
              </a:prstGeom>
              <a:noFill/>
              <a:ln w="9525">
                <a:noFill/>
                <a:miter lim="800000"/>
                <a:headEnd/>
                <a:tailEnd/>
              </a:ln>
            </p:spPr>
          </p:pic>
          <p:sp>
            <p:nvSpPr>
              <p:cNvPr id="45445" name="Rectangle 2062"/>
              <p:cNvSpPr>
                <a:spLocks noChangeArrowheads="1"/>
              </p:cNvSpPr>
              <p:nvPr/>
            </p:nvSpPr>
            <p:spPr bwMode="auto">
              <a:xfrm>
                <a:off x="2839" y="3382"/>
                <a:ext cx="443" cy="3"/>
              </a:xfrm>
              <a:prstGeom prst="rect">
                <a:avLst/>
              </a:prstGeom>
              <a:solidFill>
                <a:srgbClr val="EFBF03"/>
              </a:solidFill>
              <a:ln w="9525">
                <a:noFill/>
                <a:miter lim="800000"/>
                <a:headEnd/>
                <a:tailEnd/>
              </a:ln>
            </p:spPr>
            <p:txBody>
              <a:bodyPr/>
              <a:lstStyle/>
              <a:p>
                <a:endParaRPr lang="en-GB"/>
              </a:p>
            </p:txBody>
          </p:sp>
          <p:sp>
            <p:nvSpPr>
              <p:cNvPr id="45446" name="Rectangle 2063"/>
              <p:cNvSpPr>
                <a:spLocks noChangeArrowheads="1"/>
              </p:cNvSpPr>
              <p:nvPr/>
            </p:nvSpPr>
            <p:spPr bwMode="auto">
              <a:xfrm>
                <a:off x="2839" y="3385"/>
                <a:ext cx="443" cy="6"/>
              </a:xfrm>
              <a:prstGeom prst="rect">
                <a:avLst/>
              </a:prstGeom>
              <a:solidFill>
                <a:srgbClr val="F1BF03"/>
              </a:solidFill>
              <a:ln w="9525">
                <a:noFill/>
                <a:miter lim="800000"/>
                <a:headEnd/>
                <a:tailEnd/>
              </a:ln>
            </p:spPr>
            <p:txBody>
              <a:bodyPr/>
              <a:lstStyle/>
              <a:p>
                <a:endParaRPr lang="en-GB"/>
              </a:p>
            </p:txBody>
          </p:sp>
          <p:pic>
            <p:nvPicPr>
              <p:cNvPr id="45447" name="Picture 2064"/>
              <p:cNvPicPr>
                <a:picLocks noChangeAspect="1" noChangeArrowheads="1"/>
              </p:cNvPicPr>
              <p:nvPr/>
            </p:nvPicPr>
            <p:blipFill>
              <a:blip r:embed="rId923"/>
              <a:srcRect/>
              <a:stretch>
                <a:fillRect/>
              </a:stretch>
            </p:blipFill>
            <p:spPr bwMode="auto">
              <a:xfrm>
                <a:off x="2839" y="3385"/>
                <a:ext cx="443" cy="6"/>
              </a:xfrm>
              <a:prstGeom prst="rect">
                <a:avLst/>
              </a:prstGeom>
              <a:noFill/>
              <a:ln w="9525">
                <a:noFill/>
                <a:miter lim="800000"/>
                <a:headEnd/>
                <a:tailEnd/>
              </a:ln>
            </p:spPr>
          </p:pic>
          <p:sp>
            <p:nvSpPr>
              <p:cNvPr id="45448" name="Rectangle 2065"/>
              <p:cNvSpPr>
                <a:spLocks noChangeArrowheads="1"/>
              </p:cNvSpPr>
              <p:nvPr/>
            </p:nvSpPr>
            <p:spPr bwMode="auto">
              <a:xfrm>
                <a:off x="2839" y="3385"/>
                <a:ext cx="443" cy="6"/>
              </a:xfrm>
              <a:prstGeom prst="rect">
                <a:avLst/>
              </a:prstGeom>
              <a:solidFill>
                <a:srgbClr val="F1BF03"/>
              </a:solidFill>
              <a:ln w="9525">
                <a:noFill/>
                <a:miter lim="800000"/>
                <a:headEnd/>
                <a:tailEnd/>
              </a:ln>
            </p:spPr>
            <p:txBody>
              <a:bodyPr/>
              <a:lstStyle/>
              <a:p>
                <a:endParaRPr lang="en-GB"/>
              </a:p>
            </p:txBody>
          </p:sp>
          <p:sp>
            <p:nvSpPr>
              <p:cNvPr id="45449" name="Rectangle 2066"/>
              <p:cNvSpPr>
                <a:spLocks noChangeArrowheads="1"/>
              </p:cNvSpPr>
              <p:nvPr/>
            </p:nvSpPr>
            <p:spPr bwMode="auto">
              <a:xfrm>
                <a:off x="2839" y="3391"/>
                <a:ext cx="443" cy="6"/>
              </a:xfrm>
              <a:prstGeom prst="rect">
                <a:avLst/>
              </a:prstGeom>
              <a:solidFill>
                <a:srgbClr val="F3BF03"/>
              </a:solidFill>
              <a:ln w="9525">
                <a:noFill/>
                <a:miter lim="800000"/>
                <a:headEnd/>
                <a:tailEnd/>
              </a:ln>
            </p:spPr>
            <p:txBody>
              <a:bodyPr/>
              <a:lstStyle/>
              <a:p>
                <a:endParaRPr lang="en-GB"/>
              </a:p>
            </p:txBody>
          </p:sp>
          <p:pic>
            <p:nvPicPr>
              <p:cNvPr id="45450" name="Picture 2067"/>
              <p:cNvPicPr>
                <a:picLocks noChangeAspect="1" noChangeArrowheads="1"/>
              </p:cNvPicPr>
              <p:nvPr/>
            </p:nvPicPr>
            <p:blipFill>
              <a:blip r:embed="rId924"/>
              <a:srcRect/>
              <a:stretch>
                <a:fillRect/>
              </a:stretch>
            </p:blipFill>
            <p:spPr bwMode="auto">
              <a:xfrm>
                <a:off x="2839" y="3391"/>
                <a:ext cx="443" cy="6"/>
              </a:xfrm>
              <a:prstGeom prst="rect">
                <a:avLst/>
              </a:prstGeom>
              <a:noFill/>
              <a:ln w="9525">
                <a:noFill/>
                <a:miter lim="800000"/>
                <a:headEnd/>
                <a:tailEnd/>
              </a:ln>
            </p:spPr>
          </p:pic>
          <p:sp>
            <p:nvSpPr>
              <p:cNvPr id="45451" name="Rectangle 2068"/>
              <p:cNvSpPr>
                <a:spLocks noChangeArrowheads="1"/>
              </p:cNvSpPr>
              <p:nvPr/>
            </p:nvSpPr>
            <p:spPr bwMode="auto">
              <a:xfrm>
                <a:off x="2839" y="3391"/>
                <a:ext cx="443" cy="6"/>
              </a:xfrm>
              <a:prstGeom prst="rect">
                <a:avLst/>
              </a:prstGeom>
              <a:solidFill>
                <a:srgbClr val="F3BF03"/>
              </a:solidFill>
              <a:ln w="9525">
                <a:noFill/>
                <a:miter lim="800000"/>
                <a:headEnd/>
                <a:tailEnd/>
              </a:ln>
            </p:spPr>
            <p:txBody>
              <a:bodyPr/>
              <a:lstStyle/>
              <a:p>
                <a:endParaRPr lang="en-GB"/>
              </a:p>
            </p:txBody>
          </p:sp>
          <p:sp>
            <p:nvSpPr>
              <p:cNvPr id="45452" name="Rectangle 2069"/>
              <p:cNvSpPr>
                <a:spLocks noChangeArrowheads="1"/>
              </p:cNvSpPr>
              <p:nvPr/>
            </p:nvSpPr>
            <p:spPr bwMode="auto">
              <a:xfrm>
                <a:off x="2839" y="3397"/>
                <a:ext cx="443" cy="3"/>
              </a:xfrm>
              <a:prstGeom prst="rect">
                <a:avLst/>
              </a:prstGeom>
              <a:solidFill>
                <a:srgbClr val="F5BF03"/>
              </a:solidFill>
              <a:ln w="9525">
                <a:noFill/>
                <a:miter lim="800000"/>
                <a:headEnd/>
                <a:tailEnd/>
              </a:ln>
            </p:spPr>
            <p:txBody>
              <a:bodyPr/>
              <a:lstStyle/>
              <a:p>
                <a:endParaRPr lang="en-GB"/>
              </a:p>
            </p:txBody>
          </p:sp>
          <p:pic>
            <p:nvPicPr>
              <p:cNvPr id="45453" name="Picture 2070"/>
              <p:cNvPicPr>
                <a:picLocks noChangeAspect="1" noChangeArrowheads="1"/>
              </p:cNvPicPr>
              <p:nvPr/>
            </p:nvPicPr>
            <p:blipFill>
              <a:blip r:embed="rId925"/>
              <a:srcRect/>
              <a:stretch>
                <a:fillRect/>
              </a:stretch>
            </p:blipFill>
            <p:spPr bwMode="auto">
              <a:xfrm>
                <a:off x="2839" y="3397"/>
                <a:ext cx="443" cy="3"/>
              </a:xfrm>
              <a:prstGeom prst="rect">
                <a:avLst/>
              </a:prstGeom>
              <a:noFill/>
              <a:ln w="9525">
                <a:noFill/>
                <a:miter lim="800000"/>
                <a:headEnd/>
                <a:tailEnd/>
              </a:ln>
            </p:spPr>
          </p:pic>
          <p:sp>
            <p:nvSpPr>
              <p:cNvPr id="45454" name="Rectangle 2071"/>
              <p:cNvSpPr>
                <a:spLocks noChangeArrowheads="1"/>
              </p:cNvSpPr>
              <p:nvPr/>
            </p:nvSpPr>
            <p:spPr bwMode="auto">
              <a:xfrm>
                <a:off x="2839" y="3397"/>
                <a:ext cx="443" cy="3"/>
              </a:xfrm>
              <a:prstGeom prst="rect">
                <a:avLst/>
              </a:prstGeom>
              <a:solidFill>
                <a:srgbClr val="F5BF03"/>
              </a:solidFill>
              <a:ln w="9525">
                <a:noFill/>
                <a:miter lim="800000"/>
                <a:headEnd/>
                <a:tailEnd/>
              </a:ln>
            </p:spPr>
            <p:txBody>
              <a:bodyPr/>
              <a:lstStyle/>
              <a:p>
                <a:endParaRPr lang="en-GB"/>
              </a:p>
            </p:txBody>
          </p:sp>
          <p:sp>
            <p:nvSpPr>
              <p:cNvPr id="45455" name="Rectangle 2072"/>
              <p:cNvSpPr>
                <a:spLocks noChangeArrowheads="1"/>
              </p:cNvSpPr>
              <p:nvPr/>
            </p:nvSpPr>
            <p:spPr bwMode="auto">
              <a:xfrm>
                <a:off x="2839" y="3400"/>
                <a:ext cx="443" cy="2"/>
              </a:xfrm>
              <a:prstGeom prst="rect">
                <a:avLst/>
              </a:prstGeom>
              <a:solidFill>
                <a:srgbClr val="F5BF01"/>
              </a:solidFill>
              <a:ln w="9525">
                <a:noFill/>
                <a:miter lim="800000"/>
                <a:headEnd/>
                <a:tailEnd/>
              </a:ln>
            </p:spPr>
            <p:txBody>
              <a:bodyPr/>
              <a:lstStyle/>
              <a:p>
                <a:endParaRPr lang="en-GB"/>
              </a:p>
            </p:txBody>
          </p:sp>
          <p:pic>
            <p:nvPicPr>
              <p:cNvPr id="45456" name="Picture 2073"/>
              <p:cNvPicPr>
                <a:picLocks noChangeAspect="1" noChangeArrowheads="1"/>
              </p:cNvPicPr>
              <p:nvPr/>
            </p:nvPicPr>
            <p:blipFill>
              <a:blip r:embed="rId926"/>
              <a:srcRect/>
              <a:stretch>
                <a:fillRect/>
              </a:stretch>
            </p:blipFill>
            <p:spPr bwMode="auto">
              <a:xfrm>
                <a:off x="2839" y="3400"/>
                <a:ext cx="443" cy="2"/>
              </a:xfrm>
              <a:prstGeom prst="rect">
                <a:avLst/>
              </a:prstGeom>
              <a:noFill/>
              <a:ln w="9525">
                <a:noFill/>
                <a:miter lim="800000"/>
                <a:headEnd/>
                <a:tailEnd/>
              </a:ln>
            </p:spPr>
          </p:pic>
          <p:sp>
            <p:nvSpPr>
              <p:cNvPr id="45457" name="Rectangle 2074"/>
              <p:cNvSpPr>
                <a:spLocks noChangeArrowheads="1"/>
              </p:cNvSpPr>
              <p:nvPr/>
            </p:nvSpPr>
            <p:spPr bwMode="auto">
              <a:xfrm>
                <a:off x="2839" y="3400"/>
                <a:ext cx="443" cy="2"/>
              </a:xfrm>
              <a:prstGeom prst="rect">
                <a:avLst/>
              </a:prstGeom>
              <a:solidFill>
                <a:srgbClr val="F5BF01"/>
              </a:solidFill>
              <a:ln w="9525">
                <a:noFill/>
                <a:miter lim="800000"/>
                <a:headEnd/>
                <a:tailEnd/>
              </a:ln>
            </p:spPr>
            <p:txBody>
              <a:bodyPr/>
              <a:lstStyle/>
              <a:p>
                <a:endParaRPr lang="en-GB"/>
              </a:p>
            </p:txBody>
          </p:sp>
          <p:sp>
            <p:nvSpPr>
              <p:cNvPr id="45458" name="Rectangle 2075"/>
              <p:cNvSpPr>
                <a:spLocks noChangeArrowheads="1"/>
              </p:cNvSpPr>
              <p:nvPr/>
            </p:nvSpPr>
            <p:spPr bwMode="auto">
              <a:xfrm>
                <a:off x="2839" y="3402"/>
                <a:ext cx="443" cy="6"/>
              </a:xfrm>
              <a:prstGeom prst="rect">
                <a:avLst/>
              </a:prstGeom>
              <a:solidFill>
                <a:srgbClr val="F7BF01"/>
              </a:solidFill>
              <a:ln w="9525">
                <a:noFill/>
                <a:miter lim="800000"/>
                <a:headEnd/>
                <a:tailEnd/>
              </a:ln>
            </p:spPr>
            <p:txBody>
              <a:bodyPr/>
              <a:lstStyle/>
              <a:p>
                <a:endParaRPr lang="en-GB"/>
              </a:p>
            </p:txBody>
          </p:sp>
          <p:pic>
            <p:nvPicPr>
              <p:cNvPr id="45459" name="Picture 2076"/>
              <p:cNvPicPr>
                <a:picLocks noChangeAspect="1" noChangeArrowheads="1"/>
              </p:cNvPicPr>
              <p:nvPr/>
            </p:nvPicPr>
            <p:blipFill>
              <a:blip r:embed="rId927"/>
              <a:srcRect/>
              <a:stretch>
                <a:fillRect/>
              </a:stretch>
            </p:blipFill>
            <p:spPr bwMode="auto">
              <a:xfrm>
                <a:off x="2839" y="3402"/>
                <a:ext cx="443" cy="6"/>
              </a:xfrm>
              <a:prstGeom prst="rect">
                <a:avLst/>
              </a:prstGeom>
              <a:noFill/>
              <a:ln w="9525">
                <a:noFill/>
                <a:miter lim="800000"/>
                <a:headEnd/>
                <a:tailEnd/>
              </a:ln>
            </p:spPr>
          </p:pic>
          <p:sp>
            <p:nvSpPr>
              <p:cNvPr id="45460" name="Rectangle 2077"/>
              <p:cNvSpPr>
                <a:spLocks noChangeArrowheads="1"/>
              </p:cNvSpPr>
              <p:nvPr/>
            </p:nvSpPr>
            <p:spPr bwMode="auto">
              <a:xfrm>
                <a:off x="2839" y="3402"/>
                <a:ext cx="443" cy="6"/>
              </a:xfrm>
              <a:prstGeom prst="rect">
                <a:avLst/>
              </a:prstGeom>
              <a:solidFill>
                <a:srgbClr val="F7BF01"/>
              </a:solidFill>
              <a:ln w="9525">
                <a:noFill/>
                <a:miter lim="800000"/>
                <a:headEnd/>
                <a:tailEnd/>
              </a:ln>
            </p:spPr>
            <p:txBody>
              <a:bodyPr/>
              <a:lstStyle/>
              <a:p>
                <a:endParaRPr lang="en-GB"/>
              </a:p>
            </p:txBody>
          </p:sp>
          <p:sp>
            <p:nvSpPr>
              <p:cNvPr id="45461" name="Rectangle 2078"/>
              <p:cNvSpPr>
                <a:spLocks noChangeArrowheads="1"/>
              </p:cNvSpPr>
              <p:nvPr/>
            </p:nvSpPr>
            <p:spPr bwMode="auto">
              <a:xfrm>
                <a:off x="2839" y="3408"/>
                <a:ext cx="443" cy="6"/>
              </a:xfrm>
              <a:prstGeom prst="rect">
                <a:avLst/>
              </a:prstGeom>
              <a:solidFill>
                <a:srgbClr val="F9BF01"/>
              </a:solidFill>
              <a:ln w="9525">
                <a:noFill/>
                <a:miter lim="800000"/>
                <a:headEnd/>
                <a:tailEnd/>
              </a:ln>
            </p:spPr>
            <p:txBody>
              <a:bodyPr/>
              <a:lstStyle/>
              <a:p>
                <a:endParaRPr lang="en-GB"/>
              </a:p>
            </p:txBody>
          </p:sp>
          <p:pic>
            <p:nvPicPr>
              <p:cNvPr id="45462" name="Picture 2079"/>
              <p:cNvPicPr>
                <a:picLocks noChangeAspect="1" noChangeArrowheads="1"/>
              </p:cNvPicPr>
              <p:nvPr/>
            </p:nvPicPr>
            <p:blipFill>
              <a:blip r:embed="rId928"/>
              <a:srcRect/>
              <a:stretch>
                <a:fillRect/>
              </a:stretch>
            </p:blipFill>
            <p:spPr bwMode="auto">
              <a:xfrm>
                <a:off x="2839" y="3408"/>
                <a:ext cx="443" cy="6"/>
              </a:xfrm>
              <a:prstGeom prst="rect">
                <a:avLst/>
              </a:prstGeom>
              <a:noFill/>
              <a:ln w="9525">
                <a:noFill/>
                <a:miter lim="800000"/>
                <a:headEnd/>
                <a:tailEnd/>
              </a:ln>
            </p:spPr>
          </p:pic>
          <p:sp>
            <p:nvSpPr>
              <p:cNvPr id="45463" name="Rectangle 2080"/>
              <p:cNvSpPr>
                <a:spLocks noChangeArrowheads="1"/>
              </p:cNvSpPr>
              <p:nvPr/>
            </p:nvSpPr>
            <p:spPr bwMode="auto">
              <a:xfrm>
                <a:off x="2839" y="3408"/>
                <a:ext cx="443" cy="6"/>
              </a:xfrm>
              <a:prstGeom prst="rect">
                <a:avLst/>
              </a:prstGeom>
              <a:solidFill>
                <a:srgbClr val="F9BF01"/>
              </a:solidFill>
              <a:ln w="9525">
                <a:noFill/>
                <a:miter lim="800000"/>
                <a:headEnd/>
                <a:tailEnd/>
              </a:ln>
            </p:spPr>
            <p:txBody>
              <a:bodyPr/>
              <a:lstStyle/>
              <a:p>
                <a:endParaRPr lang="en-GB"/>
              </a:p>
            </p:txBody>
          </p:sp>
          <p:sp>
            <p:nvSpPr>
              <p:cNvPr id="45464" name="Rectangle 2081"/>
              <p:cNvSpPr>
                <a:spLocks noChangeArrowheads="1"/>
              </p:cNvSpPr>
              <p:nvPr/>
            </p:nvSpPr>
            <p:spPr bwMode="auto">
              <a:xfrm>
                <a:off x="2839" y="3414"/>
                <a:ext cx="443" cy="6"/>
              </a:xfrm>
              <a:prstGeom prst="rect">
                <a:avLst/>
              </a:prstGeom>
              <a:solidFill>
                <a:srgbClr val="FBBF01"/>
              </a:solidFill>
              <a:ln w="9525">
                <a:noFill/>
                <a:miter lim="800000"/>
                <a:headEnd/>
                <a:tailEnd/>
              </a:ln>
            </p:spPr>
            <p:txBody>
              <a:bodyPr/>
              <a:lstStyle/>
              <a:p>
                <a:endParaRPr lang="en-GB"/>
              </a:p>
            </p:txBody>
          </p:sp>
          <p:pic>
            <p:nvPicPr>
              <p:cNvPr id="45465" name="Picture 2082"/>
              <p:cNvPicPr>
                <a:picLocks noChangeAspect="1" noChangeArrowheads="1"/>
              </p:cNvPicPr>
              <p:nvPr/>
            </p:nvPicPr>
            <p:blipFill>
              <a:blip r:embed="rId929"/>
              <a:srcRect/>
              <a:stretch>
                <a:fillRect/>
              </a:stretch>
            </p:blipFill>
            <p:spPr bwMode="auto">
              <a:xfrm>
                <a:off x="2839" y="3414"/>
                <a:ext cx="443" cy="6"/>
              </a:xfrm>
              <a:prstGeom prst="rect">
                <a:avLst/>
              </a:prstGeom>
              <a:noFill/>
              <a:ln w="9525">
                <a:noFill/>
                <a:miter lim="800000"/>
                <a:headEnd/>
                <a:tailEnd/>
              </a:ln>
            </p:spPr>
          </p:pic>
          <p:sp>
            <p:nvSpPr>
              <p:cNvPr id="45466" name="Rectangle 2083"/>
              <p:cNvSpPr>
                <a:spLocks noChangeArrowheads="1"/>
              </p:cNvSpPr>
              <p:nvPr/>
            </p:nvSpPr>
            <p:spPr bwMode="auto">
              <a:xfrm>
                <a:off x="2839" y="3414"/>
                <a:ext cx="443" cy="6"/>
              </a:xfrm>
              <a:prstGeom prst="rect">
                <a:avLst/>
              </a:prstGeom>
              <a:solidFill>
                <a:srgbClr val="FBBF01"/>
              </a:solidFill>
              <a:ln w="9525">
                <a:noFill/>
                <a:miter lim="800000"/>
                <a:headEnd/>
                <a:tailEnd/>
              </a:ln>
            </p:spPr>
            <p:txBody>
              <a:bodyPr/>
              <a:lstStyle/>
              <a:p>
                <a:endParaRPr lang="en-GB"/>
              </a:p>
            </p:txBody>
          </p:sp>
          <p:sp>
            <p:nvSpPr>
              <p:cNvPr id="45467" name="Rectangle 2084"/>
              <p:cNvSpPr>
                <a:spLocks noChangeArrowheads="1"/>
              </p:cNvSpPr>
              <p:nvPr/>
            </p:nvSpPr>
            <p:spPr bwMode="auto">
              <a:xfrm>
                <a:off x="2839" y="3420"/>
                <a:ext cx="443" cy="5"/>
              </a:xfrm>
              <a:prstGeom prst="rect">
                <a:avLst/>
              </a:prstGeom>
              <a:solidFill>
                <a:srgbClr val="FDBF00"/>
              </a:solidFill>
              <a:ln w="9525">
                <a:noFill/>
                <a:miter lim="800000"/>
                <a:headEnd/>
                <a:tailEnd/>
              </a:ln>
            </p:spPr>
            <p:txBody>
              <a:bodyPr/>
              <a:lstStyle/>
              <a:p>
                <a:endParaRPr lang="en-GB"/>
              </a:p>
            </p:txBody>
          </p:sp>
          <p:pic>
            <p:nvPicPr>
              <p:cNvPr id="45468" name="Picture 2085"/>
              <p:cNvPicPr>
                <a:picLocks noChangeAspect="1" noChangeArrowheads="1"/>
              </p:cNvPicPr>
              <p:nvPr/>
            </p:nvPicPr>
            <p:blipFill>
              <a:blip r:embed="rId930"/>
              <a:srcRect/>
              <a:stretch>
                <a:fillRect/>
              </a:stretch>
            </p:blipFill>
            <p:spPr bwMode="auto">
              <a:xfrm>
                <a:off x="2839" y="3420"/>
                <a:ext cx="443" cy="5"/>
              </a:xfrm>
              <a:prstGeom prst="rect">
                <a:avLst/>
              </a:prstGeom>
              <a:noFill/>
              <a:ln w="9525">
                <a:noFill/>
                <a:miter lim="800000"/>
                <a:headEnd/>
                <a:tailEnd/>
              </a:ln>
            </p:spPr>
          </p:pic>
          <p:sp>
            <p:nvSpPr>
              <p:cNvPr id="45469" name="Rectangle 2086"/>
              <p:cNvSpPr>
                <a:spLocks noChangeArrowheads="1"/>
              </p:cNvSpPr>
              <p:nvPr/>
            </p:nvSpPr>
            <p:spPr bwMode="auto">
              <a:xfrm>
                <a:off x="2839" y="3420"/>
                <a:ext cx="443" cy="5"/>
              </a:xfrm>
              <a:prstGeom prst="rect">
                <a:avLst/>
              </a:prstGeom>
              <a:solidFill>
                <a:srgbClr val="FDBF00"/>
              </a:solidFill>
              <a:ln w="9525">
                <a:noFill/>
                <a:miter lim="800000"/>
                <a:headEnd/>
                <a:tailEnd/>
              </a:ln>
            </p:spPr>
            <p:txBody>
              <a:bodyPr/>
              <a:lstStyle/>
              <a:p>
                <a:endParaRPr lang="en-GB"/>
              </a:p>
            </p:txBody>
          </p:sp>
          <p:sp>
            <p:nvSpPr>
              <p:cNvPr id="45470" name="Rectangle 2087"/>
              <p:cNvSpPr>
                <a:spLocks noChangeArrowheads="1"/>
              </p:cNvSpPr>
              <p:nvPr/>
            </p:nvSpPr>
            <p:spPr bwMode="auto">
              <a:xfrm>
                <a:off x="2839" y="3425"/>
                <a:ext cx="443" cy="7"/>
              </a:xfrm>
              <a:prstGeom prst="rect">
                <a:avLst/>
              </a:prstGeom>
              <a:solidFill>
                <a:srgbClr val="FFBF00"/>
              </a:solidFill>
              <a:ln w="9525">
                <a:noFill/>
                <a:miter lim="800000"/>
                <a:headEnd/>
                <a:tailEnd/>
              </a:ln>
            </p:spPr>
            <p:txBody>
              <a:bodyPr/>
              <a:lstStyle/>
              <a:p>
                <a:endParaRPr lang="en-GB"/>
              </a:p>
            </p:txBody>
          </p:sp>
          <p:pic>
            <p:nvPicPr>
              <p:cNvPr id="45471" name="Picture 2088"/>
              <p:cNvPicPr>
                <a:picLocks noChangeAspect="1" noChangeArrowheads="1"/>
              </p:cNvPicPr>
              <p:nvPr/>
            </p:nvPicPr>
            <p:blipFill>
              <a:blip r:embed="rId931"/>
              <a:srcRect/>
              <a:stretch>
                <a:fillRect/>
              </a:stretch>
            </p:blipFill>
            <p:spPr bwMode="auto">
              <a:xfrm>
                <a:off x="2839" y="3425"/>
                <a:ext cx="443" cy="7"/>
              </a:xfrm>
              <a:prstGeom prst="rect">
                <a:avLst/>
              </a:prstGeom>
              <a:noFill/>
              <a:ln w="9525">
                <a:noFill/>
                <a:miter lim="800000"/>
                <a:headEnd/>
                <a:tailEnd/>
              </a:ln>
            </p:spPr>
          </p:pic>
          <p:sp>
            <p:nvSpPr>
              <p:cNvPr id="45472" name="Rectangle 2089"/>
              <p:cNvSpPr>
                <a:spLocks noChangeArrowheads="1"/>
              </p:cNvSpPr>
              <p:nvPr/>
            </p:nvSpPr>
            <p:spPr bwMode="auto">
              <a:xfrm>
                <a:off x="2839" y="3425"/>
                <a:ext cx="443" cy="7"/>
              </a:xfrm>
              <a:prstGeom prst="rect">
                <a:avLst/>
              </a:prstGeom>
              <a:solidFill>
                <a:srgbClr val="FFBF00"/>
              </a:solidFill>
              <a:ln w="9525">
                <a:noFill/>
                <a:miter lim="800000"/>
                <a:headEnd/>
                <a:tailEnd/>
              </a:ln>
            </p:spPr>
            <p:txBody>
              <a:bodyPr/>
              <a:lstStyle/>
              <a:p>
                <a:endParaRPr lang="en-GB"/>
              </a:p>
            </p:txBody>
          </p:sp>
          <p:sp>
            <p:nvSpPr>
              <p:cNvPr id="45473" name="Rectangle 2090"/>
              <p:cNvSpPr>
                <a:spLocks noChangeArrowheads="1"/>
              </p:cNvSpPr>
              <p:nvPr/>
            </p:nvSpPr>
            <p:spPr bwMode="auto">
              <a:xfrm>
                <a:off x="2839" y="3432"/>
                <a:ext cx="443" cy="8"/>
              </a:xfrm>
              <a:prstGeom prst="rect">
                <a:avLst/>
              </a:prstGeom>
              <a:solidFill>
                <a:srgbClr val="FFBD00"/>
              </a:solidFill>
              <a:ln w="9525">
                <a:noFill/>
                <a:miter lim="800000"/>
                <a:headEnd/>
                <a:tailEnd/>
              </a:ln>
            </p:spPr>
            <p:txBody>
              <a:bodyPr/>
              <a:lstStyle/>
              <a:p>
                <a:endParaRPr lang="en-GB"/>
              </a:p>
            </p:txBody>
          </p:sp>
          <p:pic>
            <p:nvPicPr>
              <p:cNvPr id="45474" name="Picture 2091"/>
              <p:cNvPicPr>
                <a:picLocks noChangeAspect="1" noChangeArrowheads="1"/>
              </p:cNvPicPr>
              <p:nvPr/>
            </p:nvPicPr>
            <p:blipFill>
              <a:blip r:embed="rId932"/>
              <a:srcRect/>
              <a:stretch>
                <a:fillRect/>
              </a:stretch>
            </p:blipFill>
            <p:spPr bwMode="auto">
              <a:xfrm>
                <a:off x="2839" y="3432"/>
                <a:ext cx="443" cy="8"/>
              </a:xfrm>
              <a:prstGeom prst="rect">
                <a:avLst/>
              </a:prstGeom>
              <a:noFill/>
              <a:ln w="9525">
                <a:noFill/>
                <a:miter lim="800000"/>
                <a:headEnd/>
                <a:tailEnd/>
              </a:ln>
            </p:spPr>
          </p:pic>
          <p:sp>
            <p:nvSpPr>
              <p:cNvPr id="45475" name="Rectangle 2092"/>
              <p:cNvSpPr>
                <a:spLocks noChangeArrowheads="1"/>
              </p:cNvSpPr>
              <p:nvPr/>
            </p:nvSpPr>
            <p:spPr bwMode="auto">
              <a:xfrm>
                <a:off x="2839" y="3432"/>
                <a:ext cx="443" cy="8"/>
              </a:xfrm>
              <a:prstGeom prst="rect">
                <a:avLst/>
              </a:prstGeom>
              <a:solidFill>
                <a:srgbClr val="FFBD00"/>
              </a:solidFill>
              <a:ln w="9525">
                <a:noFill/>
                <a:miter lim="800000"/>
                <a:headEnd/>
                <a:tailEnd/>
              </a:ln>
            </p:spPr>
            <p:txBody>
              <a:bodyPr/>
              <a:lstStyle/>
              <a:p>
                <a:endParaRPr lang="en-GB"/>
              </a:p>
            </p:txBody>
          </p:sp>
          <p:sp>
            <p:nvSpPr>
              <p:cNvPr id="45476" name="Rectangle 2093"/>
              <p:cNvSpPr>
                <a:spLocks noChangeArrowheads="1"/>
              </p:cNvSpPr>
              <p:nvPr/>
            </p:nvSpPr>
            <p:spPr bwMode="auto">
              <a:xfrm>
                <a:off x="2839" y="3440"/>
                <a:ext cx="443" cy="7"/>
              </a:xfrm>
              <a:prstGeom prst="rect">
                <a:avLst/>
              </a:prstGeom>
              <a:solidFill>
                <a:srgbClr val="FFBB00"/>
              </a:solidFill>
              <a:ln w="9525">
                <a:noFill/>
                <a:miter lim="800000"/>
                <a:headEnd/>
                <a:tailEnd/>
              </a:ln>
            </p:spPr>
            <p:txBody>
              <a:bodyPr/>
              <a:lstStyle/>
              <a:p>
                <a:endParaRPr lang="en-GB"/>
              </a:p>
            </p:txBody>
          </p:sp>
          <p:pic>
            <p:nvPicPr>
              <p:cNvPr id="45477" name="Picture 2094"/>
              <p:cNvPicPr>
                <a:picLocks noChangeAspect="1" noChangeArrowheads="1"/>
              </p:cNvPicPr>
              <p:nvPr/>
            </p:nvPicPr>
            <p:blipFill>
              <a:blip r:embed="rId933"/>
              <a:srcRect/>
              <a:stretch>
                <a:fillRect/>
              </a:stretch>
            </p:blipFill>
            <p:spPr bwMode="auto">
              <a:xfrm>
                <a:off x="2839" y="3440"/>
                <a:ext cx="443" cy="7"/>
              </a:xfrm>
              <a:prstGeom prst="rect">
                <a:avLst/>
              </a:prstGeom>
              <a:noFill/>
              <a:ln w="9525">
                <a:noFill/>
                <a:miter lim="800000"/>
                <a:headEnd/>
                <a:tailEnd/>
              </a:ln>
            </p:spPr>
          </p:pic>
          <p:sp>
            <p:nvSpPr>
              <p:cNvPr id="45478" name="Rectangle 2095"/>
              <p:cNvSpPr>
                <a:spLocks noChangeArrowheads="1"/>
              </p:cNvSpPr>
              <p:nvPr/>
            </p:nvSpPr>
            <p:spPr bwMode="auto">
              <a:xfrm>
                <a:off x="2839" y="3440"/>
                <a:ext cx="443" cy="7"/>
              </a:xfrm>
              <a:prstGeom prst="rect">
                <a:avLst/>
              </a:prstGeom>
              <a:solidFill>
                <a:srgbClr val="FFBB00"/>
              </a:solidFill>
              <a:ln w="9525">
                <a:noFill/>
                <a:miter lim="800000"/>
                <a:headEnd/>
                <a:tailEnd/>
              </a:ln>
            </p:spPr>
            <p:txBody>
              <a:bodyPr/>
              <a:lstStyle/>
              <a:p>
                <a:endParaRPr lang="en-GB"/>
              </a:p>
            </p:txBody>
          </p:sp>
          <p:sp>
            <p:nvSpPr>
              <p:cNvPr id="45479" name="Rectangle 2096"/>
              <p:cNvSpPr>
                <a:spLocks noChangeArrowheads="1"/>
              </p:cNvSpPr>
              <p:nvPr/>
            </p:nvSpPr>
            <p:spPr bwMode="auto">
              <a:xfrm>
                <a:off x="2839" y="3447"/>
                <a:ext cx="443" cy="8"/>
              </a:xfrm>
              <a:prstGeom prst="rect">
                <a:avLst/>
              </a:prstGeom>
              <a:solidFill>
                <a:srgbClr val="FFB900"/>
              </a:solidFill>
              <a:ln w="9525">
                <a:noFill/>
                <a:miter lim="800000"/>
                <a:headEnd/>
                <a:tailEnd/>
              </a:ln>
            </p:spPr>
            <p:txBody>
              <a:bodyPr/>
              <a:lstStyle/>
              <a:p>
                <a:endParaRPr lang="en-GB"/>
              </a:p>
            </p:txBody>
          </p:sp>
          <p:pic>
            <p:nvPicPr>
              <p:cNvPr id="45480" name="Picture 2097"/>
              <p:cNvPicPr>
                <a:picLocks noChangeAspect="1" noChangeArrowheads="1"/>
              </p:cNvPicPr>
              <p:nvPr/>
            </p:nvPicPr>
            <p:blipFill>
              <a:blip r:embed="rId934"/>
              <a:srcRect/>
              <a:stretch>
                <a:fillRect/>
              </a:stretch>
            </p:blipFill>
            <p:spPr bwMode="auto">
              <a:xfrm>
                <a:off x="2839" y="3447"/>
                <a:ext cx="443" cy="8"/>
              </a:xfrm>
              <a:prstGeom prst="rect">
                <a:avLst/>
              </a:prstGeom>
              <a:noFill/>
              <a:ln w="9525">
                <a:noFill/>
                <a:miter lim="800000"/>
                <a:headEnd/>
                <a:tailEnd/>
              </a:ln>
            </p:spPr>
          </p:pic>
          <p:sp>
            <p:nvSpPr>
              <p:cNvPr id="45481" name="Rectangle 2098"/>
              <p:cNvSpPr>
                <a:spLocks noChangeArrowheads="1"/>
              </p:cNvSpPr>
              <p:nvPr/>
            </p:nvSpPr>
            <p:spPr bwMode="auto">
              <a:xfrm>
                <a:off x="2839" y="3447"/>
                <a:ext cx="443" cy="8"/>
              </a:xfrm>
              <a:prstGeom prst="rect">
                <a:avLst/>
              </a:prstGeom>
              <a:solidFill>
                <a:srgbClr val="FFB900"/>
              </a:solidFill>
              <a:ln w="9525">
                <a:noFill/>
                <a:miter lim="800000"/>
                <a:headEnd/>
                <a:tailEnd/>
              </a:ln>
            </p:spPr>
            <p:txBody>
              <a:bodyPr/>
              <a:lstStyle/>
              <a:p>
                <a:endParaRPr lang="en-GB"/>
              </a:p>
            </p:txBody>
          </p:sp>
          <p:sp>
            <p:nvSpPr>
              <p:cNvPr id="45482" name="Rectangle 2099"/>
              <p:cNvSpPr>
                <a:spLocks noChangeArrowheads="1"/>
              </p:cNvSpPr>
              <p:nvPr/>
            </p:nvSpPr>
            <p:spPr bwMode="auto">
              <a:xfrm>
                <a:off x="2839" y="3455"/>
                <a:ext cx="443" cy="9"/>
              </a:xfrm>
              <a:prstGeom prst="rect">
                <a:avLst/>
              </a:prstGeom>
              <a:solidFill>
                <a:srgbClr val="FFB700"/>
              </a:solidFill>
              <a:ln w="9525">
                <a:noFill/>
                <a:miter lim="800000"/>
                <a:headEnd/>
                <a:tailEnd/>
              </a:ln>
            </p:spPr>
            <p:txBody>
              <a:bodyPr/>
              <a:lstStyle/>
              <a:p>
                <a:endParaRPr lang="en-GB"/>
              </a:p>
            </p:txBody>
          </p:sp>
          <p:pic>
            <p:nvPicPr>
              <p:cNvPr id="45483" name="Picture 2100"/>
              <p:cNvPicPr>
                <a:picLocks noChangeAspect="1" noChangeArrowheads="1"/>
              </p:cNvPicPr>
              <p:nvPr/>
            </p:nvPicPr>
            <p:blipFill>
              <a:blip r:embed="rId935"/>
              <a:srcRect/>
              <a:stretch>
                <a:fillRect/>
              </a:stretch>
            </p:blipFill>
            <p:spPr bwMode="auto">
              <a:xfrm>
                <a:off x="2839" y="3455"/>
                <a:ext cx="443" cy="9"/>
              </a:xfrm>
              <a:prstGeom prst="rect">
                <a:avLst/>
              </a:prstGeom>
              <a:noFill/>
              <a:ln w="9525">
                <a:noFill/>
                <a:miter lim="800000"/>
                <a:headEnd/>
                <a:tailEnd/>
              </a:ln>
            </p:spPr>
          </p:pic>
          <p:sp>
            <p:nvSpPr>
              <p:cNvPr id="45484" name="Rectangle 2101"/>
              <p:cNvSpPr>
                <a:spLocks noChangeArrowheads="1"/>
              </p:cNvSpPr>
              <p:nvPr/>
            </p:nvSpPr>
            <p:spPr bwMode="auto">
              <a:xfrm>
                <a:off x="2839" y="3455"/>
                <a:ext cx="443" cy="9"/>
              </a:xfrm>
              <a:prstGeom prst="rect">
                <a:avLst/>
              </a:prstGeom>
              <a:solidFill>
                <a:srgbClr val="FFB700"/>
              </a:solidFill>
              <a:ln w="9525">
                <a:noFill/>
                <a:miter lim="800000"/>
                <a:headEnd/>
                <a:tailEnd/>
              </a:ln>
            </p:spPr>
            <p:txBody>
              <a:bodyPr/>
              <a:lstStyle/>
              <a:p>
                <a:endParaRPr lang="en-GB"/>
              </a:p>
            </p:txBody>
          </p:sp>
          <p:sp>
            <p:nvSpPr>
              <p:cNvPr id="45485" name="Rectangle 2102"/>
              <p:cNvSpPr>
                <a:spLocks noChangeArrowheads="1"/>
              </p:cNvSpPr>
              <p:nvPr/>
            </p:nvSpPr>
            <p:spPr bwMode="auto">
              <a:xfrm>
                <a:off x="2839" y="3464"/>
                <a:ext cx="443" cy="7"/>
              </a:xfrm>
              <a:prstGeom prst="rect">
                <a:avLst/>
              </a:prstGeom>
              <a:solidFill>
                <a:srgbClr val="FFB500"/>
              </a:solidFill>
              <a:ln w="9525">
                <a:noFill/>
                <a:miter lim="800000"/>
                <a:headEnd/>
                <a:tailEnd/>
              </a:ln>
            </p:spPr>
            <p:txBody>
              <a:bodyPr/>
              <a:lstStyle/>
              <a:p>
                <a:endParaRPr lang="en-GB"/>
              </a:p>
            </p:txBody>
          </p:sp>
          <p:pic>
            <p:nvPicPr>
              <p:cNvPr id="45486" name="Picture 2103"/>
              <p:cNvPicPr>
                <a:picLocks noChangeAspect="1" noChangeArrowheads="1"/>
              </p:cNvPicPr>
              <p:nvPr/>
            </p:nvPicPr>
            <p:blipFill>
              <a:blip r:embed="rId936"/>
              <a:srcRect/>
              <a:stretch>
                <a:fillRect/>
              </a:stretch>
            </p:blipFill>
            <p:spPr bwMode="auto">
              <a:xfrm>
                <a:off x="2839" y="3464"/>
                <a:ext cx="443" cy="7"/>
              </a:xfrm>
              <a:prstGeom prst="rect">
                <a:avLst/>
              </a:prstGeom>
              <a:noFill/>
              <a:ln w="9525">
                <a:noFill/>
                <a:miter lim="800000"/>
                <a:headEnd/>
                <a:tailEnd/>
              </a:ln>
            </p:spPr>
          </p:pic>
          <p:sp>
            <p:nvSpPr>
              <p:cNvPr id="45487" name="Rectangle 2104"/>
              <p:cNvSpPr>
                <a:spLocks noChangeArrowheads="1"/>
              </p:cNvSpPr>
              <p:nvPr/>
            </p:nvSpPr>
            <p:spPr bwMode="auto">
              <a:xfrm>
                <a:off x="2839" y="3464"/>
                <a:ext cx="443" cy="7"/>
              </a:xfrm>
              <a:prstGeom prst="rect">
                <a:avLst/>
              </a:prstGeom>
              <a:solidFill>
                <a:srgbClr val="FFB500"/>
              </a:solidFill>
              <a:ln w="9525">
                <a:noFill/>
                <a:miter lim="800000"/>
                <a:headEnd/>
                <a:tailEnd/>
              </a:ln>
            </p:spPr>
            <p:txBody>
              <a:bodyPr/>
              <a:lstStyle/>
              <a:p>
                <a:endParaRPr lang="en-GB"/>
              </a:p>
            </p:txBody>
          </p:sp>
          <p:sp>
            <p:nvSpPr>
              <p:cNvPr id="45488" name="Rectangle 2105"/>
              <p:cNvSpPr>
                <a:spLocks noChangeArrowheads="1"/>
              </p:cNvSpPr>
              <p:nvPr/>
            </p:nvSpPr>
            <p:spPr bwMode="auto">
              <a:xfrm>
                <a:off x="2839" y="3471"/>
                <a:ext cx="443" cy="7"/>
              </a:xfrm>
              <a:prstGeom prst="rect">
                <a:avLst/>
              </a:prstGeom>
              <a:solidFill>
                <a:srgbClr val="FFB300"/>
              </a:solidFill>
              <a:ln w="9525">
                <a:noFill/>
                <a:miter lim="800000"/>
                <a:headEnd/>
                <a:tailEnd/>
              </a:ln>
            </p:spPr>
            <p:txBody>
              <a:bodyPr/>
              <a:lstStyle/>
              <a:p>
                <a:endParaRPr lang="en-GB"/>
              </a:p>
            </p:txBody>
          </p:sp>
          <p:pic>
            <p:nvPicPr>
              <p:cNvPr id="45489" name="Picture 2106"/>
              <p:cNvPicPr>
                <a:picLocks noChangeAspect="1" noChangeArrowheads="1"/>
              </p:cNvPicPr>
              <p:nvPr/>
            </p:nvPicPr>
            <p:blipFill>
              <a:blip r:embed="rId937"/>
              <a:srcRect/>
              <a:stretch>
                <a:fillRect/>
              </a:stretch>
            </p:blipFill>
            <p:spPr bwMode="auto">
              <a:xfrm>
                <a:off x="2839" y="3471"/>
                <a:ext cx="443" cy="7"/>
              </a:xfrm>
              <a:prstGeom prst="rect">
                <a:avLst/>
              </a:prstGeom>
              <a:noFill/>
              <a:ln w="9525">
                <a:noFill/>
                <a:miter lim="800000"/>
                <a:headEnd/>
                <a:tailEnd/>
              </a:ln>
            </p:spPr>
          </p:pic>
          <p:sp>
            <p:nvSpPr>
              <p:cNvPr id="45490" name="Rectangle 2107"/>
              <p:cNvSpPr>
                <a:spLocks noChangeArrowheads="1"/>
              </p:cNvSpPr>
              <p:nvPr/>
            </p:nvSpPr>
            <p:spPr bwMode="auto">
              <a:xfrm>
                <a:off x="2839" y="3471"/>
                <a:ext cx="443" cy="7"/>
              </a:xfrm>
              <a:prstGeom prst="rect">
                <a:avLst/>
              </a:prstGeom>
              <a:solidFill>
                <a:srgbClr val="FFB300"/>
              </a:solidFill>
              <a:ln w="9525">
                <a:noFill/>
                <a:miter lim="800000"/>
                <a:headEnd/>
                <a:tailEnd/>
              </a:ln>
            </p:spPr>
            <p:txBody>
              <a:bodyPr/>
              <a:lstStyle/>
              <a:p>
                <a:endParaRPr lang="en-GB"/>
              </a:p>
            </p:txBody>
          </p:sp>
          <p:sp>
            <p:nvSpPr>
              <p:cNvPr id="45491" name="Rectangle 2108"/>
              <p:cNvSpPr>
                <a:spLocks noChangeArrowheads="1"/>
              </p:cNvSpPr>
              <p:nvPr/>
            </p:nvSpPr>
            <p:spPr bwMode="auto">
              <a:xfrm>
                <a:off x="2839" y="3478"/>
                <a:ext cx="443" cy="9"/>
              </a:xfrm>
              <a:prstGeom prst="rect">
                <a:avLst/>
              </a:prstGeom>
              <a:solidFill>
                <a:srgbClr val="FFB100"/>
              </a:solidFill>
              <a:ln w="9525">
                <a:noFill/>
                <a:miter lim="800000"/>
                <a:headEnd/>
                <a:tailEnd/>
              </a:ln>
            </p:spPr>
            <p:txBody>
              <a:bodyPr/>
              <a:lstStyle/>
              <a:p>
                <a:endParaRPr lang="en-GB"/>
              </a:p>
            </p:txBody>
          </p:sp>
          <p:pic>
            <p:nvPicPr>
              <p:cNvPr id="45492" name="Picture 2109"/>
              <p:cNvPicPr>
                <a:picLocks noChangeAspect="1" noChangeArrowheads="1"/>
              </p:cNvPicPr>
              <p:nvPr/>
            </p:nvPicPr>
            <p:blipFill>
              <a:blip r:embed="rId938"/>
              <a:srcRect/>
              <a:stretch>
                <a:fillRect/>
              </a:stretch>
            </p:blipFill>
            <p:spPr bwMode="auto">
              <a:xfrm>
                <a:off x="2839" y="3478"/>
                <a:ext cx="443" cy="9"/>
              </a:xfrm>
              <a:prstGeom prst="rect">
                <a:avLst/>
              </a:prstGeom>
              <a:noFill/>
              <a:ln w="9525">
                <a:noFill/>
                <a:miter lim="800000"/>
                <a:headEnd/>
                <a:tailEnd/>
              </a:ln>
            </p:spPr>
          </p:pic>
          <p:sp>
            <p:nvSpPr>
              <p:cNvPr id="45493" name="Rectangle 2110"/>
              <p:cNvSpPr>
                <a:spLocks noChangeArrowheads="1"/>
              </p:cNvSpPr>
              <p:nvPr/>
            </p:nvSpPr>
            <p:spPr bwMode="auto">
              <a:xfrm>
                <a:off x="2839" y="3478"/>
                <a:ext cx="443" cy="9"/>
              </a:xfrm>
              <a:prstGeom prst="rect">
                <a:avLst/>
              </a:prstGeom>
              <a:solidFill>
                <a:srgbClr val="FFB100"/>
              </a:solidFill>
              <a:ln w="9525">
                <a:noFill/>
                <a:miter lim="800000"/>
                <a:headEnd/>
                <a:tailEnd/>
              </a:ln>
            </p:spPr>
            <p:txBody>
              <a:bodyPr/>
              <a:lstStyle/>
              <a:p>
                <a:endParaRPr lang="en-GB"/>
              </a:p>
            </p:txBody>
          </p:sp>
          <p:sp>
            <p:nvSpPr>
              <p:cNvPr id="45494" name="Rectangle 2111"/>
              <p:cNvSpPr>
                <a:spLocks noChangeArrowheads="1"/>
              </p:cNvSpPr>
              <p:nvPr/>
            </p:nvSpPr>
            <p:spPr bwMode="auto">
              <a:xfrm>
                <a:off x="2839" y="3487"/>
                <a:ext cx="443" cy="7"/>
              </a:xfrm>
              <a:prstGeom prst="rect">
                <a:avLst/>
              </a:prstGeom>
              <a:solidFill>
                <a:srgbClr val="FFAF00"/>
              </a:solidFill>
              <a:ln w="9525">
                <a:noFill/>
                <a:miter lim="800000"/>
                <a:headEnd/>
                <a:tailEnd/>
              </a:ln>
            </p:spPr>
            <p:txBody>
              <a:bodyPr/>
              <a:lstStyle/>
              <a:p>
                <a:endParaRPr lang="en-GB"/>
              </a:p>
            </p:txBody>
          </p:sp>
          <p:pic>
            <p:nvPicPr>
              <p:cNvPr id="45495" name="Picture 2112"/>
              <p:cNvPicPr>
                <a:picLocks noChangeAspect="1" noChangeArrowheads="1"/>
              </p:cNvPicPr>
              <p:nvPr/>
            </p:nvPicPr>
            <p:blipFill>
              <a:blip r:embed="rId939"/>
              <a:srcRect/>
              <a:stretch>
                <a:fillRect/>
              </a:stretch>
            </p:blipFill>
            <p:spPr bwMode="auto">
              <a:xfrm>
                <a:off x="2839" y="3487"/>
                <a:ext cx="443" cy="7"/>
              </a:xfrm>
              <a:prstGeom prst="rect">
                <a:avLst/>
              </a:prstGeom>
              <a:noFill/>
              <a:ln w="9525">
                <a:noFill/>
                <a:miter lim="800000"/>
                <a:headEnd/>
                <a:tailEnd/>
              </a:ln>
            </p:spPr>
          </p:pic>
          <p:sp>
            <p:nvSpPr>
              <p:cNvPr id="45496" name="Rectangle 2113"/>
              <p:cNvSpPr>
                <a:spLocks noChangeArrowheads="1"/>
              </p:cNvSpPr>
              <p:nvPr/>
            </p:nvSpPr>
            <p:spPr bwMode="auto">
              <a:xfrm>
                <a:off x="2839" y="3487"/>
                <a:ext cx="443" cy="7"/>
              </a:xfrm>
              <a:prstGeom prst="rect">
                <a:avLst/>
              </a:prstGeom>
              <a:solidFill>
                <a:srgbClr val="FFAF00"/>
              </a:solidFill>
              <a:ln w="9525">
                <a:noFill/>
                <a:miter lim="800000"/>
                <a:headEnd/>
                <a:tailEnd/>
              </a:ln>
            </p:spPr>
            <p:txBody>
              <a:bodyPr/>
              <a:lstStyle/>
              <a:p>
                <a:endParaRPr lang="en-GB"/>
              </a:p>
            </p:txBody>
          </p:sp>
          <p:sp>
            <p:nvSpPr>
              <p:cNvPr id="45497" name="Rectangle 2114"/>
              <p:cNvSpPr>
                <a:spLocks noChangeArrowheads="1"/>
              </p:cNvSpPr>
              <p:nvPr/>
            </p:nvSpPr>
            <p:spPr bwMode="auto">
              <a:xfrm>
                <a:off x="2839" y="3494"/>
                <a:ext cx="443" cy="8"/>
              </a:xfrm>
              <a:prstGeom prst="rect">
                <a:avLst/>
              </a:prstGeom>
              <a:solidFill>
                <a:srgbClr val="FFAD00"/>
              </a:solidFill>
              <a:ln w="9525">
                <a:noFill/>
                <a:miter lim="800000"/>
                <a:headEnd/>
                <a:tailEnd/>
              </a:ln>
            </p:spPr>
            <p:txBody>
              <a:bodyPr/>
              <a:lstStyle/>
              <a:p>
                <a:endParaRPr lang="en-GB"/>
              </a:p>
            </p:txBody>
          </p:sp>
          <p:pic>
            <p:nvPicPr>
              <p:cNvPr id="45498" name="Picture 2115"/>
              <p:cNvPicPr>
                <a:picLocks noChangeAspect="1" noChangeArrowheads="1"/>
              </p:cNvPicPr>
              <p:nvPr/>
            </p:nvPicPr>
            <p:blipFill>
              <a:blip r:embed="rId940"/>
              <a:srcRect/>
              <a:stretch>
                <a:fillRect/>
              </a:stretch>
            </p:blipFill>
            <p:spPr bwMode="auto">
              <a:xfrm>
                <a:off x="2839" y="3494"/>
                <a:ext cx="443" cy="8"/>
              </a:xfrm>
              <a:prstGeom prst="rect">
                <a:avLst/>
              </a:prstGeom>
              <a:noFill/>
              <a:ln w="9525">
                <a:noFill/>
                <a:miter lim="800000"/>
                <a:headEnd/>
                <a:tailEnd/>
              </a:ln>
            </p:spPr>
          </p:pic>
          <p:sp>
            <p:nvSpPr>
              <p:cNvPr id="45499" name="Rectangle 2116"/>
              <p:cNvSpPr>
                <a:spLocks noChangeArrowheads="1"/>
              </p:cNvSpPr>
              <p:nvPr/>
            </p:nvSpPr>
            <p:spPr bwMode="auto">
              <a:xfrm>
                <a:off x="2839" y="3494"/>
                <a:ext cx="443" cy="8"/>
              </a:xfrm>
              <a:prstGeom prst="rect">
                <a:avLst/>
              </a:prstGeom>
              <a:solidFill>
                <a:srgbClr val="FFAD00"/>
              </a:solidFill>
              <a:ln w="9525">
                <a:noFill/>
                <a:miter lim="800000"/>
                <a:headEnd/>
                <a:tailEnd/>
              </a:ln>
            </p:spPr>
            <p:txBody>
              <a:bodyPr/>
              <a:lstStyle/>
              <a:p>
                <a:endParaRPr lang="en-GB"/>
              </a:p>
            </p:txBody>
          </p:sp>
          <p:sp>
            <p:nvSpPr>
              <p:cNvPr id="45500" name="Rectangle 2117"/>
              <p:cNvSpPr>
                <a:spLocks noChangeArrowheads="1"/>
              </p:cNvSpPr>
              <p:nvPr/>
            </p:nvSpPr>
            <p:spPr bwMode="auto">
              <a:xfrm>
                <a:off x="2839" y="3502"/>
                <a:ext cx="443" cy="8"/>
              </a:xfrm>
              <a:prstGeom prst="rect">
                <a:avLst/>
              </a:prstGeom>
              <a:solidFill>
                <a:srgbClr val="FFAB00"/>
              </a:solidFill>
              <a:ln w="9525">
                <a:noFill/>
                <a:miter lim="800000"/>
                <a:headEnd/>
                <a:tailEnd/>
              </a:ln>
            </p:spPr>
            <p:txBody>
              <a:bodyPr/>
              <a:lstStyle/>
              <a:p>
                <a:endParaRPr lang="en-GB"/>
              </a:p>
            </p:txBody>
          </p:sp>
          <p:pic>
            <p:nvPicPr>
              <p:cNvPr id="45501" name="Picture 2118"/>
              <p:cNvPicPr>
                <a:picLocks noChangeAspect="1" noChangeArrowheads="1"/>
              </p:cNvPicPr>
              <p:nvPr/>
            </p:nvPicPr>
            <p:blipFill>
              <a:blip r:embed="rId941"/>
              <a:srcRect/>
              <a:stretch>
                <a:fillRect/>
              </a:stretch>
            </p:blipFill>
            <p:spPr bwMode="auto">
              <a:xfrm>
                <a:off x="2839" y="3502"/>
                <a:ext cx="443" cy="8"/>
              </a:xfrm>
              <a:prstGeom prst="rect">
                <a:avLst/>
              </a:prstGeom>
              <a:noFill/>
              <a:ln w="9525">
                <a:noFill/>
                <a:miter lim="800000"/>
                <a:headEnd/>
                <a:tailEnd/>
              </a:ln>
            </p:spPr>
          </p:pic>
          <p:sp>
            <p:nvSpPr>
              <p:cNvPr id="45502" name="Rectangle 2119"/>
              <p:cNvSpPr>
                <a:spLocks noChangeArrowheads="1"/>
              </p:cNvSpPr>
              <p:nvPr/>
            </p:nvSpPr>
            <p:spPr bwMode="auto">
              <a:xfrm>
                <a:off x="2839" y="3502"/>
                <a:ext cx="443" cy="8"/>
              </a:xfrm>
              <a:prstGeom prst="rect">
                <a:avLst/>
              </a:prstGeom>
              <a:solidFill>
                <a:srgbClr val="FFAB00"/>
              </a:solidFill>
              <a:ln w="9525">
                <a:noFill/>
                <a:miter lim="800000"/>
                <a:headEnd/>
                <a:tailEnd/>
              </a:ln>
            </p:spPr>
            <p:txBody>
              <a:bodyPr/>
              <a:lstStyle/>
              <a:p>
                <a:endParaRPr lang="en-GB"/>
              </a:p>
            </p:txBody>
          </p:sp>
          <p:sp>
            <p:nvSpPr>
              <p:cNvPr id="45503" name="Rectangle 2120"/>
              <p:cNvSpPr>
                <a:spLocks noChangeArrowheads="1"/>
              </p:cNvSpPr>
              <p:nvPr/>
            </p:nvSpPr>
            <p:spPr bwMode="auto">
              <a:xfrm>
                <a:off x="2839" y="3510"/>
                <a:ext cx="443" cy="8"/>
              </a:xfrm>
              <a:prstGeom prst="rect">
                <a:avLst/>
              </a:prstGeom>
              <a:solidFill>
                <a:srgbClr val="FFA900"/>
              </a:solidFill>
              <a:ln w="9525">
                <a:noFill/>
                <a:miter lim="800000"/>
                <a:headEnd/>
                <a:tailEnd/>
              </a:ln>
            </p:spPr>
            <p:txBody>
              <a:bodyPr/>
              <a:lstStyle/>
              <a:p>
                <a:endParaRPr lang="en-GB"/>
              </a:p>
            </p:txBody>
          </p:sp>
          <p:pic>
            <p:nvPicPr>
              <p:cNvPr id="45504" name="Picture 2121"/>
              <p:cNvPicPr>
                <a:picLocks noChangeAspect="1" noChangeArrowheads="1"/>
              </p:cNvPicPr>
              <p:nvPr/>
            </p:nvPicPr>
            <p:blipFill>
              <a:blip r:embed="rId942"/>
              <a:srcRect/>
              <a:stretch>
                <a:fillRect/>
              </a:stretch>
            </p:blipFill>
            <p:spPr bwMode="auto">
              <a:xfrm>
                <a:off x="2839" y="3510"/>
                <a:ext cx="443" cy="8"/>
              </a:xfrm>
              <a:prstGeom prst="rect">
                <a:avLst/>
              </a:prstGeom>
              <a:noFill/>
              <a:ln w="9525">
                <a:noFill/>
                <a:miter lim="800000"/>
                <a:headEnd/>
                <a:tailEnd/>
              </a:ln>
            </p:spPr>
          </p:pic>
          <p:sp>
            <p:nvSpPr>
              <p:cNvPr id="45505" name="Rectangle 2122"/>
              <p:cNvSpPr>
                <a:spLocks noChangeArrowheads="1"/>
              </p:cNvSpPr>
              <p:nvPr/>
            </p:nvSpPr>
            <p:spPr bwMode="auto">
              <a:xfrm>
                <a:off x="2839" y="3510"/>
                <a:ext cx="443" cy="8"/>
              </a:xfrm>
              <a:prstGeom prst="rect">
                <a:avLst/>
              </a:prstGeom>
              <a:solidFill>
                <a:srgbClr val="FFA900"/>
              </a:solidFill>
              <a:ln w="9525">
                <a:noFill/>
                <a:miter lim="800000"/>
                <a:headEnd/>
                <a:tailEnd/>
              </a:ln>
            </p:spPr>
            <p:txBody>
              <a:bodyPr/>
              <a:lstStyle/>
              <a:p>
                <a:endParaRPr lang="en-GB"/>
              </a:p>
            </p:txBody>
          </p:sp>
          <p:sp>
            <p:nvSpPr>
              <p:cNvPr id="45506" name="Rectangle 2123"/>
              <p:cNvSpPr>
                <a:spLocks noChangeArrowheads="1"/>
              </p:cNvSpPr>
              <p:nvPr/>
            </p:nvSpPr>
            <p:spPr bwMode="auto">
              <a:xfrm>
                <a:off x="2839" y="3518"/>
                <a:ext cx="443" cy="7"/>
              </a:xfrm>
              <a:prstGeom prst="rect">
                <a:avLst/>
              </a:prstGeom>
              <a:solidFill>
                <a:srgbClr val="FFA700"/>
              </a:solidFill>
              <a:ln w="9525">
                <a:noFill/>
                <a:miter lim="800000"/>
                <a:headEnd/>
                <a:tailEnd/>
              </a:ln>
            </p:spPr>
            <p:txBody>
              <a:bodyPr/>
              <a:lstStyle/>
              <a:p>
                <a:endParaRPr lang="en-GB"/>
              </a:p>
            </p:txBody>
          </p:sp>
          <p:pic>
            <p:nvPicPr>
              <p:cNvPr id="45507" name="Picture 2124"/>
              <p:cNvPicPr>
                <a:picLocks noChangeAspect="1" noChangeArrowheads="1"/>
              </p:cNvPicPr>
              <p:nvPr/>
            </p:nvPicPr>
            <p:blipFill>
              <a:blip r:embed="rId943"/>
              <a:srcRect/>
              <a:stretch>
                <a:fillRect/>
              </a:stretch>
            </p:blipFill>
            <p:spPr bwMode="auto">
              <a:xfrm>
                <a:off x="2839" y="3518"/>
                <a:ext cx="443" cy="7"/>
              </a:xfrm>
              <a:prstGeom prst="rect">
                <a:avLst/>
              </a:prstGeom>
              <a:noFill/>
              <a:ln w="9525">
                <a:noFill/>
                <a:miter lim="800000"/>
                <a:headEnd/>
                <a:tailEnd/>
              </a:ln>
            </p:spPr>
          </p:pic>
          <p:sp>
            <p:nvSpPr>
              <p:cNvPr id="45508" name="Rectangle 2125"/>
              <p:cNvSpPr>
                <a:spLocks noChangeArrowheads="1"/>
              </p:cNvSpPr>
              <p:nvPr/>
            </p:nvSpPr>
            <p:spPr bwMode="auto">
              <a:xfrm>
                <a:off x="2839" y="3518"/>
                <a:ext cx="443" cy="7"/>
              </a:xfrm>
              <a:prstGeom prst="rect">
                <a:avLst/>
              </a:prstGeom>
              <a:solidFill>
                <a:srgbClr val="FFA700"/>
              </a:solidFill>
              <a:ln w="9525">
                <a:noFill/>
                <a:miter lim="800000"/>
                <a:headEnd/>
                <a:tailEnd/>
              </a:ln>
            </p:spPr>
            <p:txBody>
              <a:bodyPr/>
              <a:lstStyle/>
              <a:p>
                <a:endParaRPr lang="en-GB"/>
              </a:p>
            </p:txBody>
          </p:sp>
          <p:sp>
            <p:nvSpPr>
              <p:cNvPr id="45509" name="Rectangle 2126"/>
              <p:cNvSpPr>
                <a:spLocks noChangeArrowheads="1"/>
              </p:cNvSpPr>
              <p:nvPr/>
            </p:nvSpPr>
            <p:spPr bwMode="auto">
              <a:xfrm>
                <a:off x="2839" y="3525"/>
                <a:ext cx="443" cy="8"/>
              </a:xfrm>
              <a:prstGeom prst="rect">
                <a:avLst/>
              </a:prstGeom>
              <a:solidFill>
                <a:srgbClr val="FFA500"/>
              </a:solidFill>
              <a:ln w="9525">
                <a:noFill/>
                <a:miter lim="800000"/>
                <a:headEnd/>
                <a:tailEnd/>
              </a:ln>
            </p:spPr>
            <p:txBody>
              <a:bodyPr/>
              <a:lstStyle/>
              <a:p>
                <a:endParaRPr lang="en-GB"/>
              </a:p>
            </p:txBody>
          </p:sp>
          <p:pic>
            <p:nvPicPr>
              <p:cNvPr id="45510" name="Picture 2127"/>
              <p:cNvPicPr>
                <a:picLocks noChangeAspect="1" noChangeArrowheads="1"/>
              </p:cNvPicPr>
              <p:nvPr/>
            </p:nvPicPr>
            <p:blipFill>
              <a:blip r:embed="rId944"/>
              <a:srcRect/>
              <a:stretch>
                <a:fillRect/>
              </a:stretch>
            </p:blipFill>
            <p:spPr bwMode="auto">
              <a:xfrm>
                <a:off x="2839" y="3525"/>
                <a:ext cx="443" cy="8"/>
              </a:xfrm>
              <a:prstGeom prst="rect">
                <a:avLst/>
              </a:prstGeom>
              <a:noFill/>
              <a:ln w="9525">
                <a:noFill/>
                <a:miter lim="800000"/>
                <a:headEnd/>
                <a:tailEnd/>
              </a:ln>
            </p:spPr>
          </p:pic>
          <p:sp>
            <p:nvSpPr>
              <p:cNvPr id="45511" name="Rectangle 2128"/>
              <p:cNvSpPr>
                <a:spLocks noChangeArrowheads="1"/>
              </p:cNvSpPr>
              <p:nvPr/>
            </p:nvSpPr>
            <p:spPr bwMode="auto">
              <a:xfrm>
                <a:off x="2839" y="3525"/>
                <a:ext cx="443" cy="8"/>
              </a:xfrm>
              <a:prstGeom prst="rect">
                <a:avLst/>
              </a:prstGeom>
              <a:solidFill>
                <a:srgbClr val="FFA500"/>
              </a:solidFill>
              <a:ln w="9525">
                <a:noFill/>
                <a:miter lim="800000"/>
                <a:headEnd/>
                <a:tailEnd/>
              </a:ln>
            </p:spPr>
            <p:txBody>
              <a:bodyPr/>
              <a:lstStyle/>
              <a:p>
                <a:endParaRPr lang="en-GB"/>
              </a:p>
            </p:txBody>
          </p:sp>
          <p:sp>
            <p:nvSpPr>
              <p:cNvPr id="45512" name="Rectangle 2129"/>
              <p:cNvSpPr>
                <a:spLocks noChangeArrowheads="1"/>
              </p:cNvSpPr>
              <p:nvPr/>
            </p:nvSpPr>
            <p:spPr bwMode="auto">
              <a:xfrm>
                <a:off x="2839" y="3533"/>
                <a:ext cx="443" cy="8"/>
              </a:xfrm>
              <a:prstGeom prst="rect">
                <a:avLst/>
              </a:prstGeom>
              <a:solidFill>
                <a:srgbClr val="FFA300"/>
              </a:solidFill>
              <a:ln w="9525">
                <a:noFill/>
                <a:miter lim="800000"/>
                <a:headEnd/>
                <a:tailEnd/>
              </a:ln>
            </p:spPr>
            <p:txBody>
              <a:bodyPr/>
              <a:lstStyle/>
              <a:p>
                <a:endParaRPr lang="en-GB"/>
              </a:p>
            </p:txBody>
          </p:sp>
          <p:pic>
            <p:nvPicPr>
              <p:cNvPr id="45513" name="Picture 2130"/>
              <p:cNvPicPr>
                <a:picLocks noChangeAspect="1" noChangeArrowheads="1"/>
              </p:cNvPicPr>
              <p:nvPr/>
            </p:nvPicPr>
            <p:blipFill>
              <a:blip r:embed="rId945"/>
              <a:srcRect/>
              <a:stretch>
                <a:fillRect/>
              </a:stretch>
            </p:blipFill>
            <p:spPr bwMode="auto">
              <a:xfrm>
                <a:off x="2839" y="3533"/>
                <a:ext cx="443" cy="8"/>
              </a:xfrm>
              <a:prstGeom prst="rect">
                <a:avLst/>
              </a:prstGeom>
              <a:noFill/>
              <a:ln w="9525">
                <a:noFill/>
                <a:miter lim="800000"/>
                <a:headEnd/>
                <a:tailEnd/>
              </a:ln>
            </p:spPr>
          </p:pic>
          <p:sp>
            <p:nvSpPr>
              <p:cNvPr id="45514" name="Rectangle 2131"/>
              <p:cNvSpPr>
                <a:spLocks noChangeArrowheads="1"/>
              </p:cNvSpPr>
              <p:nvPr/>
            </p:nvSpPr>
            <p:spPr bwMode="auto">
              <a:xfrm>
                <a:off x="2839" y="3533"/>
                <a:ext cx="443" cy="8"/>
              </a:xfrm>
              <a:prstGeom prst="rect">
                <a:avLst/>
              </a:prstGeom>
              <a:solidFill>
                <a:srgbClr val="FFA300"/>
              </a:solidFill>
              <a:ln w="9525">
                <a:noFill/>
                <a:miter lim="800000"/>
                <a:headEnd/>
                <a:tailEnd/>
              </a:ln>
            </p:spPr>
            <p:txBody>
              <a:bodyPr/>
              <a:lstStyle/>
              <a:p>
                <a:endParaRPr lang="en-GB"/>
              </a:p>
            </p:txBody>
          </p:sp>
          <p:sp>
            <p:nvSpPr>
              <p:cNvPr id="45515" name="Rectangle 2132"/>
              <p:cNvSpPr>
                <a:spLocks noChangeArrowheads="1"/>
              </p:cNvSpPr>
              <p:nvPr/>
            </p:nvSpPr>
            <p:spPr bwMode="auto">
              <a:xfrm>
                <a:off x="2839" y="3541"/>
                <a:ext cx="443" cy="7"/>
              </a:xfrm>
              <a:prstGeom prst="rect">
                <a:avLst/>
              </a:prstGeom>
              <a:solidFill>
                <a:srgbClr val="FFA100"/>
              </a:solidFill>
              <a:ln w="9525">
                <a:noFill/>
                <a:miter lim="800000"/>
                <a:headEnd/>
                <a:tailEnd/>
              </a:ln>
            </p:spPr>
            <p:txBody>
              <a:bodyPr/>
              <a:lstStyle/>
              <a:p>
                <a:endParaRPr lang="en-GB"/>
              </a:p>
            </p:txBody>
          </p:sp>
          <p:pic>
            <p:nvPicPr>
              <p:cNvPr id="45516" name="Picture 2133"/>
              <p:cNvPicPr>
                <a:picLocks noChangeAspect="1" noChangeArrowheads="1"/>
              </p:cNvPicPr>
              <p:nvPr/>
            </p:nvPicPr>
            <p:blipFill>
              <a:blip r:embed="rId946"/>
              <a:srcRect/>
              <a:stretch>
                <a:fillRect/>
              </a:stretch>
            </p:blipFill>
            <p:spPr bwMode="auto">
              <a:xfrm>
                <a:off x="2839" y="3541"/>
                <a:ext cx="443" cy="7"/>
              </a:xfrm>
              <a:prstGeom prst="rect">
                <a:avLst/>
              </a:prstGeom>
              <a:noFill/>
              <a:ln w="9525">
                <a:noFill/>
                <a:miter lim="800000"/>
                <a:headEnd/>
                <a:tailEnd/>
              </a:ln>
            </p:spPr>
          </p:pic>
          <p:sp>
            <p:nvSpPr>
              <p:cNvPr id="45517" name="Rectangle 2134"/>
              <p:cNvSpPr>
                <a:spLocks noChangeArrowheads="1"/>
              </p:cNvSpPr>
              <p:nvPr/>
            </p:nvSpPr>
            <p:spPr bwMode="auto">
              <a:xfrm>
                <a:off x="2839" y="3541"/>
                <a:ext cx="443" cy="7"/>
              </a:xfrm>
              <a:prstGeom prst="rect">
                <a:avLst/>
              </a:prstGeom>
              <a:solidFill>
                <a:srgbClr val="FFA100"/>
              </a:solidFill>
              <a:ln w="9525">
                <a:noFill/>
                <a:miter lim="800000"/>
                <a:headEnd/>
                <a:tailEnd/>
              </a:ln>
            </p:spPr>
            <p:txBody>
              <a:bodyPr/>
              <a:lstStyle/>
              <a:p>
                <a:endParaRPr lang="en-GB"/>
              </a:p>
            </p:txBody>
          </p:sp>
          <p:sp>
            <p:nvSpPr>
              <p:cNvPr id="45518" name="Rectangle 2135"/>
              <p:cNvSpPr>
                <a:spLocks noChangeArrowheads="1"/>
              </p:cNvSpPr>
              <p:nvPr/>
            </p:nvSpPr>
            <p:spPr bwMode="auto">
              <a:xfrm>
                <a:off x="2839" y="3548"/>
                <a:ext cx="443" cy="8"/>
              </a:xfrm>
              <a:prstGeom prst="rect">
                <a:avLst/>
              </a:prstGeom>
              <a:solidFill>
                <a:srgbClr val="FF9F00"/>
              </a:solidFill>
              <a:ln w="9525">
                <a:noFill/>
                <a:miter lim="800000"/>
                <a:headEnd/>
                <a:tailEnd/>
              </a:ln>
            </p:spPr>
            <p:txBody>
              <a:bodyPr/>
              <a:lstStyle/>
              <a:p>
                <a:endParaRPr lang="en-GB"/>
              </a:p>
            </p:txBody>
          </p:sp>
          <p:pic>
            <p:nvPicPr>
              <p:cNvPr id="45519" name="Picture 2136"/>
              <p:cNvPicPr>
                <a:picLocks noChangeAspect="1" noChangeArrowheads="1"/>
              </p:cNvPicPr>
              <p:nvPr/>
            </p:nvPicPr>
            <p:blipFill>
              <a:blip r:embed="rId947"/>
              <a:srcRect/>
              <a:stretch>
                <a:fillRect/>
              </a:stretch>
            </p:blipFill>
            <p:spPr bwMode="auto">
              <a:xfrm>
                <a:off x="2839" y="3548"/>
                <a:ext cx="443" cy="8"/>
              </a:xfrm>
              <a:prstGeom prst="rect">
                <a:avLst/>
              </a:prstGeom>
              <a:noFill/>
              <a:ln w="9525">
                <a:noFill/>
                <a:miter lim="800000"/>
                <a:headEnd/>
                <a:tailEnd/>
              </a:ln>
            </p:spPr>
          </p:pic>
          <p:sp>
            <p:nvSpPr>
              <p:cNvPr id="45520" name="Rectangle 2137"/>
              <p:cNvSpPr>
                <a:spLocks noChangeArrowheads="1"/>
              </p:cNvSpPr>
              <p:nvPr/>
            </p:nvSpPr>
            <p:spPr bwMode="auto">
              <a:xfrm>
                <a:off x="2839" y="3548"/>
                <a:ext cx="443" cy="8"/>
              </a:xfrm>
              <a:prstGeom prst="rect">
                <a:avLst/>
              </a:prstGeom>
              <a:solidFill>
                <a:srgbClr val="FF9F00"/>
              </a:solidFill>
              <a:ln w="9525">
                <a:noFill/>
                <a:miter lim="800000"/>
                <a:headEnd/>
                <a:tailEnd/>
              </a:ln>
            </p:spPr>
            <p:txBody>
              <a:bodyPr/>
              <a:lstStyle/>
              <a:p>
                <a:endParaRPr lang="en-GB"/>
              </a:p>
            </p:txBody>
          </p:sp>
          <p:sp>
            <p:nvSpPr>
              <p:cNvPr id="45521" name="Rectangle 2138"/>
              <p:cNvSpPr>
                <a:spLocks noChangeArrowheads="1"/>
              </p:cNvSpPr>
              <p:nvPr/>
            </p:nvSpPr>
            <p:spPr bwMode="auto">
              <a:xfrm>
                <a:off x="2839" y="3556"/>
                <a:ext cx="443" cy="8"/>
              </a:xfrm>
              <a:prstGeom prst="rect">
                <a:avLst/>
              </a:prstGeom>
              <a:solidFill>
                <a:srgbClr val="FF9D00"/>
              </a:solidFill>
              <a:ln w="9525">
                <a:noFill/>
                <a:miter lim="800000"/>
                <a:headEnd/>
                <a:tailEnd/>
              </a:ln>
            </p:spPr>
            <p:txBody>
              <a:bodyPr/>
              <a:lstStyle/>
              <a:p>
                <a:endParaRPr lang="en-GB"/>
              </a:p>
            </p:txBody>
          </p:sp>
          <p:pic>
            <p:nvPicPr>
              <p:cNvPr id="45522" name="Picture 2139"/>
              <p:cNvPicPr>
                <a:picLocks noChangeAspect="1" noChangeArrowheads="1"/>
              </p:cNvPicPr>
              <p:nvPr/>
            </p:nvPicPr>
            <p:blipFill>
              <a:blip r:embed="rId948"/>
              <a:srcRect/>
              <a:stretch>
                <a:fillRect/>
              </a:stretch>
            </p:blipFill>
            <p:spPr bwMode="auto">
              <a:xfrm>
                <a:off x="2839" y="3556"/>
                <a:ext cx="443" cy="8"/>
              </a:xfrm>
              <a:prstGeom prst="rect">
                <a:avLst/>
              </a:prstGeom>
              <a:noFill/>
              <a:ln w="9525">
                <a:noFill/>
                <a:miter lim="800000"/>
                <a:headEnd/>
                <a:tailEnd/>
              </a:ln>
            </p:spPr>
          </p:pic>
          <p:sp>
            <p:nvSpPr>
              <p:cNvPr id="45523" name="Rectangle 2140"/>
              <p:cNvSpPr>
                <a:spLocks noChangeArrowheads="1"/>
              </p:cNvSpPr>
              <p:nvPr/>
            </p:nvSpPr>
            <p:spPr bwMode="auto">
              <a:xfrm>
                <a:off x="2839" y="3556"/>
                <a:ext cx="443" cy="8"/>
              </a:xfrm>
              <a:prstGeom prst="rect">
                <a:avLst/>
              </a:prstGeom>
              <a:solidFill>
                <a:srgbClr val="FF9D00"/>
              </a:solidFill>
              <a:ln w="9525">
                <a:noFill/>
                <a:miter lim="800000"/>
                <a:headEnd/>
                <a:tailEnd/>
              </a:ln>
            </p:spPr>
            <p:txBody>
              <a:bodyPr/>
              <a:lstStyle/>
              <a:p>
                <a:endParaRPr lang="en-GB"/>
              </a:p>
            </p:txBody>
          </p:sp>
          <p:sp>
            <p:nvSpPr>
              <p:cNvPr id="45524" name="Rectangle 2141"/>
              <p:cNvSpPr>
                <a:spLocks noChangeArrowheads="1"/>
              </p:cNvSpPr>
              <p:nvPr/>
            </p:nvSpPr>
            <p:spPr bwMode="auto">
              <a:xfrm>
                <a:off x="2839" y="3564"/>
                <a:ext cx="443" cy="7"/>
              </a:xfrm>
              <a:prstGeom prst="rect">
                <a:avLst/>
              </a:prstGeom>
              <a:solidFill>
                <a:srgbClr val="FF9B00"/>
              </a:solidFill>
              <a:ln w="9525">
                <a:noFill/>
                <a:miter lim="800000"/>
                <a:headEnd/>
                <a:tailEnd/>
              </a:ln>
            </p:spPr>
            <p:txBody>
              <a:bodyPr/>
              <a:lstStyle/>
              <a:p>
                <a:endParaRPr lang="en-GB"/>
              </a:p>
            </p:txBody>
          </p:sp>
          <p:pic>
            <p:nvPicPr>
              <p:cNvPr id="45525" name="Picture 2142"/>
              <p:cNvPicPr>
                <a:picLocks noChangeAspect="1" noChangeArrowheads="1"/>
              </p:cNvPicPr>
              <p:nvPr/>
            </p:nvPicPr>
            <p:blipFill>
              <a:blip r:embed="rId949"/>
              <a:srcRect/>
              <a:stretch>
                <a:fillRect/>
              </a:stretch>
            </p:blipFill>
            <p:spPr bwMode="auto">
              <a:xfrm>
                <a:off x="2839" y="3564"/>
                <a:ext cx="443" cy="7"/>
              </a:xfrm>
              <a:prstGeom prst="rect">
                <a:avLst/>
              </a:prstGeom>
              <a:noFill/>
              <a:ln w="9525">
                <a:noFill/>
                <a:miter lim="800000"/>
                <a:headEnd/>
                <a:tailEnd/>
              </a:ln>
            </p:spPr>
          </p:pic>
          <p:sp>
            <p:nvSpPr>
              <p:cNvPr id="45526" name="Rectangle 2143"/>
              <p:cNvSpPr>
                <a:spLocks noChangeArrowheads="1"/>
              </p:cNvSpPr>
              <p:nvPr/>
            </p:nvSpPr>
            <p:spPr bwMode="auto">
              <a:xfrm>
                <a:off x="2839" y="3564"/>
                <a:ext cx="443" cy="7"/>
              </a:xfrm>
              <a:prstGeom prst="rect">
                <a:avLst/>
              </a:prstGeom>
              <a:solidFill>
                <a:srgbClr val="FF9B00"/>
              </a:solidFill>
              <a:ln w="9525">
                <a:noFill/>
                <a:miter lim="800000"/>
                <a:headEnd/>
                <a:tailEnd/>
              </a:ln>
            </p:spPr>
            <p:txBody>
              <a:bodyPr/>
              <a:lstStyle/>
              <a:p>
                <a:endParaRPr lang="en-GB"/>
              </a:p>
            </p:txBody>
          </p:sp>
          <p:sp>
            <p:nvSpPr>
              <p:cNvPr id="45527" name="Rectangle 2144"/>
              <p:cNvSpPr>
                <a:spLocks noChangeArrowheads="1"/>
              </p:cNvSpPr>
              <p:nvPr/>
            </p:nvSpPr>
            <p:spPr bwMode="auto">
              <a:xfrm>
                <a:off x="2839" y="3571"/>
                <a:ext cx="443" cy="9"/>
              </a:xfrm>
              <a:prstGeom prst="rect">
                <a:avLst/>
              </a:prstGeom>
              <a:solidFill>
                <a:srgbClr val="FF9900"/>
              </a:solidFill>
              <a:ln w="9525">
                <a:noFill/>
                <a:miter lim="800000"/>
                <a:headEnd/>
                <a:tailEnd/>
              </a:ln>
            </p:spPr>
            <p:txBody>
              <a:bodyPr/>
              <a:lstStyle/>
              <a:p>
                <a:endParaRPr lang="en-GB"/>
              </a:p>
            </p:txBody>
          </p:sp>
          <p:pic>
            <p:nvPicPr>
              <p:cNvPr id="45528" name="Picture 2145"/>
              <p:cNvPicPr>
                <a:picLocks noChangeAspect="1" noChangeArrowheads="1"/>
              </p:cNvPicPr>
              <p:nvPr/>
            </p:nvPicPr>
            <p:blipFill>
              <a:blip r:embed="rId950"/>
              <a:srcRect/>
              <a:stretch>
                <a:fillRect/>
              </a:stretch>
            </p:blipFill>
            <p:spPr bwMode="auto">
              <a:xfrm>
                <a:off x="2839" y="3571"/>
                <a:ext cx="443" cy="9"/>
              </a:xfrm>
              <a:prstGeom prst="rect">
                <a:avLst/>
              </a:prstGeom>
              <a:noFill/>
              <a:ln w="9525">
                <a:noFill/>
                <a:miter lim="800000"/>
                <a:headEnd/>
                <a:tailEnd/>
              </a:ln>
            </p:spPr>
          </p:pic>
          <p:sp>
            <p:nvSpPr>
              <p:cNvPr id="45529" name="Rectangle 2146"/>
              <p:cNvSpPr>
                <a:spLocks noChangeArrowheads="1"/>
              </p:cNvSpPr>
              <p:nvPr/>
            </p:nvSpPr>
            <p:spPr bwMode="auto">
              <a:xfrm>
                <a:off x="2839" y="3571"/>
                <a:ext cx="443" cy="9"/>
              </a:xfrm>
              <a:prstGeom prst="rect">
                <a:avLst/>
              </a:prstGeom>
              <a:solidFill>
                <a:srgbClr val="FF9900"/>
              </a:solidFill>
              <a:ln w="9525">
                <a:noFill/>
                <a:miter lim="800000"/>
                <a:headEnd/>
                <a:tailEnd/>
              </a:ln>
            </p:spPr>
            <p:txBody>
              <a:bodyPr/>
              <a:lstStyle/>
              <a:p>
                <a:endParaRPr lang="en-GB"/>
              </a:p>
            </p:txBody>
          </p:sp>
          <p:sp>
            <p:nvSpPr>
              <p:cNvPr id="45530" name="Rectangle 2147"/>
              <p:cNvSpPr>
                <a:spLocks noChangeArrowheads="1"/>
              </p:cNvSpPr>
              <p:nvPr/>
            </p:nvSpPr>
            <p:spPr bwMode="auto">
              <a:xfrm>
                <a:off x="2839" y="3580"/>
                <a:ext cx="443" cy="8"/>
              </a:xfrm>
              <a:prstGeom prst="rect">
                <a:avLst/>
              </a:prstGeom>
              <a:solidFill>
                <a:srgbClr val="FF9700"/>
              </a:solidFill>
              <a:ln w="9525">
                <a:noFill/>
                <a:miter lim="800000"/>
                <a:headEnd/>
                <a:tailEnd/>
              </a:ln>
            </p:spPr>
            <p:txBody>
              <a:bodyPr/>
              <a:lstStyle/>
              <a:p>
                <a:endParaRPr lang="en-GB"/>
              </a:p>
            </p:txBody>
          </p:sp>
          <p:pic>
            <p:nvPicPr>
              <p:cNvPr id="45531" name="Picture 2148"/>
              <p:cNvPicPr>
                <a:picLocks noChangeAspect="1" noChangeArrowheads="1"/>
              </p:cNvPicPr>
              <p:nvPr/>
            </p:nvPicPr>
            <p:blipFill>
              <a:blip r:embed="rId951"/>
              <a:srcRect/>
              <a:stretch>
                <a:fillRect/>
              </a:stretch>
            </p:blipFill>
            <p:spPr bwMode="auto">
              <a:xfrm>
                <a:off x="2839" y="3580"/>
                <a:ext cx="443" cy="8"/>
              </a:xfrm>
              <a:prstGeom prst="rect">
                <a:avLst/>
              </a:prstGeom>
              <a:noFill/>
              <a:ln w="9525">
                <a:noFill/>
                <a:miter lim="800000"/>
                <a:headEnd/>
                <a:tailEnd/>
              </a:ln>
            </p:spPr>
          </p:pic>
          <p:sp>
            <p:nvSpPr>
              <p:cNvPr id="45532" name="Rectangle 2149"/>
              <p:cNvSpPr>
                <a:spLocks noChangeArrowheads="1"/>
              </p:cNvSpPr>
              <p:nvPr/>
            </p:nvSpPr>
            <p:spPr bwMode="auto">
              <a:xfrm>
                <a:off x="2839" y="3580"/>
                <a:ext cx="443" cy="8"/>
              </a:xfrm>
              <a:prstGeom prst="rect">
                <a:avLst/>
              </a:prstGeom>
              <a:solidFill>
                <a:srgbClr val="FF9700"/>
              </a:solidFill>
              <a:ln w="9525">
                <a:noFill/>
                <a:miter lim="800000"/>
                <a:headEnd/>
                <a:tailEnd/>
              </a:ln>
            </p:spPr>
            <p:txBody>
              <a:bodyPr/>
              <a:lstStyle/>
              <a:p>
                <a:endParaRPr lang="en-GB"/>
              </a:p>
            </p:txBody>
          </p:sp>
          <p:sp>
            <p:nvSpPr>
              <p:cNvPr id="45533" name="Rectangle 2150"/>
              <p:cNvSpPr>
                <a:spLocks noChangeArrowheads="1"/>
              </p:cNvSpPr>
              <p:nvPr/>
            </p:nvSpPr>
            <p:spPr bwMode="auto">
              <a:xfrm>
                <a:off x="2839" y="3588"/>
                <a:ext cx="443" cy="6"/>
              </a:xfrm>
              <a:prstGeom prst="rect">
                <a:avLst/>
              </a:prstGeom>
              <a:solidFill>
                <a:srgbClr val="FF9500"/>
              </a:solidFill>
              <a:ln w="9525">
                <a:noFill/>
                <a:miter lim="800000"/>
                <a:headEnd/>
                <a:tailEnd/>
              </a:ln>
            </p:spPr>
            <p:txBody>
              <a:bodyPr/>
              <a:lstStyle/>
              <a:p>
                <a:endParaRPr lang="en-GB"/>
              </a:p>
            </p:txBody>
          </p:sp>
          <p:pic>
            <p:nvPicPr>
              <p:cNvPr id="45534" name="Picture 2151"/>
              <p:cNvPicPr>
                <a:picLocks noChangeAspect="1" noChangeArrowheads="1"/>
              </p:cNvPicPr>
              <p:nvPr/>
            </p:nvPicPr>
            <p:blipFill>
              <a:blip r:embed="rId952"/>
              <a:srcRect/>
              <a:stretch>
                <a:fillRect/>
              </a:stretch>
            </p:blipFill>
            <p:spPr bwMode="auto">
              <a:xfrm>
                <a:off x="2839" y="3588"/>
                <a:ext cx="443" cy="6"/>
              </a:xfrm>
              <a:prstGeom prst="rect">
                <a:avLst/>
              </a:prstGeom>
              <a:noFill/>
              <a:ln w="9525">
                <a:noFill/>
                <a:miter lim="800000"/>
                <a:headEnd/>
                <a:tailEnd/>
              </a:ln>
            </p:spPr>
          </p:pic>
          <p:sp>
            <p:nvSpPr>
              <p:cNvPr id="45535" name="Rectangle 2152"/>
              <p:cNvSpPr>
                <a:spLocks noChangeArrowheads="1"/>
              </p:cNvSpPr>
              <p:nvPr/>
            </p:nvSpPr>
            <p:spPr bwMode="auto">
              <a:xfrm>
                <a:off x="2839" y="3588"/>
                <a:ext cx="443" cy="6"/>
              </a:xfrm>
              <a:prstGeom prst="rect">
                <a:avLst/>
              </a:prstGeom>
              <a:solidFill>
                <a:srgbClr val="FF9500"/>
              </a:solidFill>
              <a:ln w="9525">
                <a:noFill/>
                <a:miter lim="800000"/>
                <a:headEnd/>
                <a:tailEnd/>
              </a:ln>
            </p:spPr>
            <p:txBody>
              <a:bodyPr/>
              <a:lstStyle/>
              <a:p>
                <a:endParaRPr lang="en-GB"/>
              </a:p>
            </p:txBody>
          </p:sp>
          <p:sp>
            <p:nvSpPr>
              <p:cNvPr id="45536" name="Rectangle 2153"/>
              <p:cNvSpPr>
                <a:spLocks noChangeArrowheads="1"/>
              </p:cNvSpPr>
              <p:nvPr/>
            </p:nvSpPr>
            <p:spPr bwMode="auto">
              <a:xfrm>
                <a:off x="2839" y="3594"/>
                <a:ext cx="443" cy="9"/>
              </a:xfrm>
              <a:prstGeom prst="rect">
                <a:avLst/>
              </a:prstGeom>
              <a:solidFill>
                <a:srgbClr val="FF9300"/>
              </a:solidFill>
              <a:ln w="9525">
                <a:noFill/>
                <a:miter lim="800000"/>
                <a:headEnd/>
                <a:tailEnd/>
              </a:ln>
            </p:spPr>
            <p:txBody>
              <a:bodyPr/>
              <a:lstStyle/>
              <a:p>
                <a:endParaRPr lang="en-GB"/>
              </a:p>
            </p:txBody>
          </p:sp>
          <p:pic>
            <p:nvPicPr>
              <p:cNvPr id="45537" name="Picture 2154"/>
              <p:cNvPicPr>
                <a:picLocks noChangeAspect="1" noChangeArrowheads="1"/>
              </p:cNvPicPr>
              <p:nvPr/>
            </p:nvPicPr>
            <p:blipFill>
              <a:blip r:embed="rId953"/>
              <a:srcRect/>
              <a:stretch>
                <a:fillRect/>
              </a:stretch>
            </p:blipFill>
            <p:spPr bwMode="auto">
              <a:xfrm>
                <a:off x="2839" y="3594"/>
                <a:ext cx="443" cy="9"/>
              </a:xfrm>
              <a:prstGeom prst="rect">
                <a:avLst/>
              </a:prstGeom>
              <a:noFill/>
              <a:ln w="9525">
                <a:noFill/>
                <a:miter lim="800000"/>
                <a:headEnd/>
                <a:tailEnd/>
              </a:ln>
            </p:spPr>
          </p:pic>
          <p:sp>
            <p:nvSpPr>
              <p:cNvPr id="45538" name="Rectangle 2155"/>
              <p:cNvSpPr>
                <a:spLocks noChangeArrowheads="1"/>
              </p:cNvSpPr>
              <p:nvPr/>
            </p:nvSpPr>
            <p:spPr bwMode="auto">
              <a:xfrm>
                <a:off x="2839" y="3594"/>
                <a:ext cx="443" cy="9"/>
              </a:xfrm>
              <a:prstGeom prst="rect">
                <a:avLst/>
              </a:prstGeom>
              <a:solidFill>
                <a:srgbClr val="FF9300"/>
              </a:solidFill>
              <a:ln w="9525">
                <a:noFill/>
                <a:miter lim="800000"/>
                <a:headEnd/>
                <a:tailEnd/>
              </a:ln>
            </p:spPr>
            <p:txBody>
              <a:bodyPr/>
              <a:lstStyle/>
              <a:p>
                <a:endParaRPr lang="en-GB"/>
              </a:p>
            </p:txBody>
          </p:sp>
          <p:sp>
            <p:nvSpPr>
              <p:cNvPr id="45539" name="Rectangle 2156"/>
              <p:cNvSpPr>
                <a:spLocks noChangeArrowheads="1"/>
              </p:cNvSpPr>
              <p:nvPr/>
            </p:nvSpPr>
            <p:spPr bwMode="auto">
              <a:xfrm>
                <a:off x="2839" y="3603"/>
                <a:ext cx="443" cy="8"/>
              </a:xfrm>
              <a:prstGeom prst="rect">
                <a:avLst/>
              </a:prstGeom>
              <a:solidFill>
                <a:srgbClr val="FF9100"/>
              </a:solidFill>
              <a:ln w="9525">
                <a:noFill/>
                <a:miter lim="800000"/>
                <a:headEnd/>
                <a:tailEnd/>
              </a:ln>
            </p:spPr>
            <p:txBody>
              <a:bodyPr/>
              <a:lstStyle/>
              <a:p>
                <a:endParaRPr lang="en-GB"/>
              </a:p>
            </p:txBody>
          </p:sp>
          <p:pic>
            <p:nvPicPr>
              <p:cNvPr id="45540" name="Picture 2157"/>
              <p:cNvPicPr>
                <a:picLocks noChangeAspect="1" noChangeArrowheads="1"/>
              </p:cNvPicPr>
              <p:nvPr/>
            </p:nvPicPr>
            <p:blipFill>
              <a:blip r:embed="rId954"/>
              <a:srcRect/>
              <a:stretch>
                <a:fillRect/>
              </a:stretch>
            </p:blipFill>
            <p:spPr bwMode="auto">
              <a:xfrm>
                <a:off x="2839" y="3603"/>
                <a:ext cx="443" cy="8"/>
              </a:xfrm>
              <a:prstGeom prst="rect">
                <a:avLst/>
              </a:prstGeom>
              <a:noFill/>
              <a:ln w="9525">
                <a:noFill/>
                <a:miter lim="800000"/>
                <a:headEnd/>
                <a:tailEnd/>
              </a:ln>
            </p:spPr>
          </p:pic>
          <p:sp>
            <p:nvSpPr>
              <p:cNvPr id="45541" name="Rectangle 2158"/>
              <p:cNvSpPr>
                <a:spLocks noChangeArrowheads="1"/>
              </p:cNvSpPr>
              <p:nvPr/>
            </p:nvSpPr>
            <p:spPr bwMode="auto">
              <a:xfrm>
                <a:off x="2839" y="3603"/>
                <a:ext cx="443" cy="8"/>
              </a:xfrm>
              <a:prstGeom prst="rect">
                <a:avLst/>
              </a:prstGeom>
              <a:solidFill>
                <a:srgbClr val="FF9100"/>
              </a:solidFill>
              <a:ln w="9525">
                <a:noFill/>
                <a:miter lim="800000"/>
                <a:headEnd/>
                <a:tailEnd/>
              </a:ln>
            </p:spPr>
            <p:txBody>
              <a:bodyPr/>
              <a:lstStyle/>
              <a:p>
                <a:endParaRPr lang="en-GB"/>
              </a:p>
            </p:txBody>
          </p:sp>
          <p:sp>
            <p:nvSpPr>
              <p:cNvPr id="45542" name="Rectangle 2159"/>
              <p:cNvSpPr>
                <a:spLocks noChangeArrowheads="1"/>
              </p:cNvSpPr>
              <p:nvPr/>
            </p:nvSpPr>
            <p:spPr bwMode="auto">
              <a:xfrm>
                <a:off x="2839" y="3611"/>
                <a:ext cx="443" cy="7"/>
              </a:xfrm>
              <a:prstGeom prst="rect">
                <a:avLst/>
              </a:prstGeom>
              <a:solidFill>
                <a:srgbClr val="FF8F00"/>
              </a:solidFill>
              <a:ln w="9525">
                <a:noFill/>
                <a:miter lim="800000"/>
                <a:headEnd/>
                <a:tailEnd/>
              </a:ln>
            </p:spPr>
            <p:txBody>
              <a:bodyPr/>
              <a:lstStyle/>
              <a:p>
                <a:endParaRPr lang="en-GB"/>
              </a:p>
            </p:txBody>
          </p:sp>
          <p:pic>
            <p:nvPicPr>
              <p:cNvPr id="45543" name="Picture 2160"/>
              <p:cNvPicPr>
                <a:picLocks noChangeAspect="1" noChangeArrowheads="1"/>
              </p:cNvPicPr>
              <p:nvPr/>
            </p:nvPicPr>
            <p:blipFill>
              <a:blip r:embed="rId955"/>
              <a:srcRect/>
              <a:stretch>
                <a:fillRect/>
              </a:stretch>
            </p:blipFill>
            <p:spPr bwMode="auto">
              <a:xfrm>
                <a:off x="2839" y="3611"/>
                <a:ext cx="443" cy="7"/>
              </a:xfrm>
              <a:prstGeom prst="rect">
                <a:avLst/>
              </a:prstGeom>
              <a:noFill/>
              <a:ln w="9525">
                <a:noFill/>
                <a:miter lim="800000"/>
                <a:headEnd/>
                <a:tailEnd/>
              </a:ln>
            </p:spPr>
          </p:pic>
          <p:sp>
            <p:nvSpPr>
              <p:cNvPr id="45544" name="Rectangle 2161"/>
              <p:cNvSpPr>
                <a:spLocks noChangeArrowheads="1"/>
              </p:cNvSpPr>
              <p:nvPr/>
            </p:nvSpPr>
            <p:spPr bwMode="auto">
              <a:xfrm>
                <a:off x="2839" y="3611"/>
                <a:ext cx="443" cy="7"/>
              </a:xfrm>
              <a:prstGeom prst="rect">
                <a:avLst/>
              </a:prstGeom>
              <a:solidFill>
                <a:srgbClr val="FF8F00"/>
              </a:solidFill>
              <a:ln w="9525">
                <a:noFill/>
                <a:miter lim="800000"/>
                <a:headEnd/>
                <a:tailEnd/>
              </a:ln>
            </p:spPr>
            <p:txBody>
              <a:bodyPr/>
              <a:lstStyle/>
              <a:p>
                <a:endParaRPr lang="en-GB"/>
              </a:p>
            </p:txBody>
          </p:sp>
          <p:sp>
            <p:nvSpPr>
              <p:cNvPr id="45545" name="Rectangle 2162"/>
              <p:cNvSpPr>
                <a:spLocks noChangeArrowheads="1"/>
              </p:cNvSpPr>
              <p:nvPr/>
            </p:nvSpPr>
            <p:spPr bwMode="auto">
              <a:xfrm>
                <a:off x="2839" y="3618"/>
                <a:ext cx="443" cy="8"/>
              </a:xfrm>
              <a:prstGeom prst="rect">
                <a:avLst/>
              </a:prstGeom>
              <a:solidFill>
                <a:srgbClr val="FF8D00"/>
              </a:solidFill>
              <a:ln w="9525">
                <a:noFill/>
                <a:miter lim="800000"/>
                <a:headEnd/>
                <a:tailEnd/>
              </a:ln>
            </p:spPr>
            <p:txBody>
              <a:bodyPr/>
              <a:lstStyle/>
              <a:p>
                <a:endParaRPr lang="en-GB"/>
              </a:p>
            </p:txBody>
          </p:sp>
          <p:pic>
            <p:nvPicPr>
              <p:cNvPr id="45546" name="Picture 2163"/>
              <p:cNvPicPr>
                <a:picLocks noChangeAspect="1" noChangeArrowheads="1"/>
              </p:cNvPicPr>
              <p:nvPr/>
            </p:nvPicPr>
            <p:blipFill>
              <a:blip r:embed="rId956"/>
              <a:srcRect/>
              <a:stretch>
                <a:fillRect/>
              </a:stretch>
            </p:blipFill>
            <p:spPr bwMode="auto">
              <a:xfrm>
                <a:off x="2839" y="3618"/>
                <a:ext cx="443" cy="8"/>
              </a:xfrm>
              <a:prstGeom prst="rect">
                <a:avLst/>
              </a:prstGeom>
              <a:noFill/>
              <a:ln w="9525">
                <a:noFill/>
                <a:miter lim="800000"/>
                <a:headEnd/>
                <a:tailEnd/>
              </a:ln>
            </p:spPr>
          </p:pic>
          <p:sp>
            <p:nvSpPr>
              <p:cNvPr id="45547" name="Rectangle 2164"/>
              <p:cNvSpPr>
                <a:spLocks noChangeArrowheads="1"/>
              </p:cNvSpPr>
              <p:nvPr/>
            </p:nvSpPr>
            <p:spPr bwMode="auto">
              <a:xfrm>
                <a:off x="2839" y="3618"/>
                <a:ext cx="443" cy="8"/>
              </a:xfrm>
              <a:prstGeom prst="rect">
                <a:avLst/>
              </a:prstGeom>
              <a:solidFill>
                <a:srgbClr val="FF8D00"/>
              </a:solidFill>
              <a:ln w="9525">
                <a:noFill/>
                <a:miter lim="800000"/>
                <a:headEnd/>
                <a:tailEnd/>
              </a:ln>
            </p:spPr>
            <p:txBody>
              <a:bodyPr/>
              <a:lstStyle/>
              <a:p>
                <a:endParaRPr lang="en-GB"/>
              </a:p>
            </p:txBody>
          </p:sp>
          <p:sp>
            <p:nvSpPr>
              <p:cNvPr id="45548" name="Rectangle 2165"/>
              <p:cNvSpPr>
                <a:spLocks noChangeArrowheads="1"/>
              </p:cNvSpPr>
              <p:nvPr/>
            </p:nvSpPr>
            <p:spPr bwMode="auto">
              <a:xfrm>
                <a:off x="2839" y="3626"/>
                <a:ext cx="443" cy="8"/>
              </a:xfrm>
              <a:prstGeom prst="rect">
                <a:avLst/>
              </a:prstGeom>
              <a:solidFill>
                <a:srgbClr val="FF8B00"/>
              </a:solidFill>
              <a:ln w="9525">
                <a:noFill/>
                <a:miter lim="800000"/>
                <a:headEnd/>
                <a:tailEnd/>
              </a:ln>
            </p:spPr>
            <p:txBody>
              <a:bodyPr/>
              <a:lstStyle/>
              <a:p>
                <a:endParaRPr lang="en-GB"/>
              </a:p>
            </p:txBody>
          </p:sp>
          <p:pic>
            <p:nvPicPr>
              <p:cNvPr id="45549" name="Picture 2166"/>
              <p:cNvPicPr>
                <a:picLocks noChangeAspect="1" noChangeArrowheads="1"/>
              </p:cNvPicPr>
              <p:nvPr/>
            </p:nvPicPr>
            <p:blipFill>
              <a:blip r:embed="rId957"/>
              <a:srcRect/>
              <a:stretch>
                <a:fillRect/>
              </a:stretch>
            </p:blipFill>
            <p:spPr bwMode="auto">
              <a:xfrm>
                <a:off x="2839" y="3626"/>
                <a:ext cx="443" cy="8"/>
              </a:xfrm>
              <a:prstGeom prst="rect">
                <a:avLst/>
              </a:prstGeom>
              <a:noFill/>
              <a:ln w="9525">
                <a:noFill/>
                <a:miter lim="800000"/>
                <a:headEnd/>
                <a:tailEnd/>
              </a:ln>
            </p:spPr>
          </p:pic>
          <p:sp>
            <p:nvSpPr>
              <p:cNvPr id="45550" name="Rectangle 2167"/>
              <p:cNvSpPr>
                <a:spLocks noChangeArrowheads="1"/>
              </p:cNvSpPr>
              <p:nvPr/>
            </p:nvSpPr>
            <p:spPr bwMode="auto">
              <a:xfrm>
                <a:off x="2839" y="3626"/>
                <a:ext cx="443" cy="8"/>
              </a:xfrm>
              <a:prstGeom prst="rect">
                <a:avLst/>
              </a:prstGeom>
              <a:solidFill>
                <a:srgbClr val="FF8B00"/>
              </a:solidFill>
              <a:ln w="9525">
                <a:noFill/>
                <a:miter lim="800000"/>
                <a:headEnd/>
                <a:tailEnd/>
              </a:ln>
            </p:spPr>
            <p:txBody>
              <a:bodyPr/>
              <a:lstStyle/>
              <a:p>
                <a:endParaRPr lang="en-GB"/>
              </a:p>
            </p:txBody>
          </p:sp>
          <p:sp>
            <p:nvSpPr>
              <p:cNvPr id="45551" name="Rectangle 2168"/>
              <p:cNvSpPr>
                <a:spLocks noChangeArrowheads="1"/>
              </p:cNvSpPr>
              <p:nvPr/>
            </p:nvSpPr>
            <p:spPr bwMode="auto">
              <a:xfrm>
                <a:off x="2839" y="3634"/>
                <a:ext cx="443" cy="7"/>
              </a:xfrm>
              <a:prstGeom prst="rect">
                <a:avLst/>
              </a:prstGeom>
              <a:solidFill>
                <a:srgbClr val="FF8900"/>
              </a:solidFill>
              <a:ln w="9525">
                <a:noFill/>
                <a:miter lim="800000"/>
                <a:headEnd/>
                <a:tailEnd/>
              </a:ln>
            </p:spPr>
            <p:txBody>
              <a:bodyPr/>
              <a:lstStyle/>
              <a:p>
                <a:endParaRPr lang="en-GB"/>
              </a:p>
            </p:txBody>
          </p:sp>
          <p:pic>
            <p:nvPicPr>
              <p:cNvPr id="45552" name="Picture 2169"/>
              <p:cNvPicPr>
                <a:picLocks noChangeAspect="1" noChangeArrowheads="1"/>
              </p:cNvPicPr>
              <p:nvPr/>
            </p:nvPicPr>
            <p:blipFill>
              <a:blip r:embed="rId958"/>
              <a:srcRect/>
              <a:stretch>
                <a:fillRect/>
              </a:stretch>
            </p:blipFill>
            <p:spPr bwMode="auto">
              <a:xfrm>
                <a:off x="2839" y="3634"/>
                <a:ext cx="443" cy="7"/>
              </a:xfrm>
              <a:prstGeom prst="rect">
                <a:avLst/>
              </a:prstGeom>
              <a:noFill/>
              <a:ln w="9525">
                <a:noFill/>
                <a:miter lim="800000"/>
                <a:headEnd/>
                <a:tailEnd/>
              </a:ln>
            </p:spPr>
          </p:pic>
          <p:sp>
            <p:nvSpPr>
              <p:cNvPr id="45553" name="Rectangle 2170"/>
              <p:cNvSpPr>
                <a:spLocks noChangeArrowheads="1"/>
              </p:cNvSpPr>
              <p:nvPr/>
            </p:nvSpPr>
            <p:spPr bwMode="auto">
              <a:xfrm>
                <a:off x="2839" y="3634"/>
                <a:ext cx="443" cy="7"/>
              </a:xfrm>
              <a:prstGeom prst="rect">
                <a:avLst/>
              </a:prstGeom>
              <a:solidFill>
                <a:srgbClr val="FF8900"/>
              </a:solidFill>
              <a:ln w="9525">
                <a:noFill/>
                <a:miter lim="800000"/>
                <a:headEnd/>
                <a:tailEnd/>
              </a:ln>
            </p:spPr>
            <p:txBody>
              <a:bodyPr/>
              <a:lstStyle/>
              <a:p>
                <a:endParaRPr lang="en-GB"/>
              </a:p>
            </p:txBody>
          </p:sp>
          <p:sp>
            <p:nvSpPr>
              <p:cNvPr id="45554" name="Rectangle 2171"/>
              <p:cNvSpPr>
                <a:spLocks noChangeArrowheads="1"/>
              </p:cNvSpPr>
              <p:nvPr/>
            </p:nvSpPr>
            <p:spPr bwMode="auto">
              <a:xfrm>
                <a:off x="2839" y="3641"/>
                <a:ext cx="443" cy="8"/>
              </a:xfrm>
              <a:prstGeom prst="rect">
                <a:avLst/>
              </a:prstGeom>
              <a:solidFill>
                <a:srgbClr val="FF8700"/>
              </a:solidFill>
              <a:ln w="9525">
                <a:noFill/>
                <a:miter lim="800000"/>
                <a:headEnd/>
                <a:tailEnd/>
              </a:ln>
            </p:spPr>
            <p:txBody>
              <a:bodyPr/>
              <a:lstStyle/>
              <a:p>
                <a:endParaRPr lang="en-GB"/>
              </a:p>
            </p:txBody>
          </p:sp>
          <p:pic>
            <p:nvPicPr>
              <p:cNvPr id="45555" name="Picture 2172"/>
              <p:cNvPicPr>
                <a:picLocks noChangeAspect="1" noChangeArrowheads="1"/>
              </p:cNvPicPr>
              <p:nvPr/>
            </p:nvPicPr>
            <p:blipFill>
              <a:blip r:embed="rId959"/>
              <a:srcRect/>
              <a:stretch>
                <a:fillRect/>
              </a:stretch>
            </p:blipFill>
            <p:spPr bwMode="auto">
              <a:xfrm>
                <a:off x="2839" y="3641"/>
                <a:ext cx="443" cy="8"/>
              </a:xfrm>
              <a:prstGeom prst="rect">
                <a:avLst/>
              </a:prstGeom>
              <a:noFill/>
              <a:ln w="9525">
                <a:noFill/>
                <a:miter lim="800000"/>
                <a:headEnd/>
                <a:tailEnd/>
              </a:ln>
            </p:spPr>
          </p:pic>
          <p:sp>
            <p:nvSpPr>
              <p:cNvPr id="45556" name="Rectangle 2173"/>
              <p:cNvSpPr>
                <a:spLocks noChangeArrowheads="1"/>
              </p:cNvSpPr>
              <p:nvPr/>
            </p:nvSpPr>
            <p:spPr bwMode="auto">
              <a:xfrm>
                <a:off x="2839" y="3641"/>
                <a:ext cx="443" cy="8"/>
              </a:xfrm>
              <a:prstGeom prst="rect">
                <a:avLst/>
              </a:prstGeom>
              <a:solidFill>
                <a:srgbClr val="FF8700"/>
              </a:solidFill>
              <a:ln w="9525">
                <a:noFill/>
                <a:miter lim="800000"/>
                <a:headEnd/>
                <a:tailEnd/>
              </a:ln>
            </p:spPr>
            <p:txBody>
              <a:bodyPr/>
              <a:lstStyle/>
              <a:p>
                <a:endParaRPr lang="en-GB"/>
              </a:p>
            </p:txBody>
          </p:sp>
          <p:sp>
            <p:nvSpPr>
              <p:cNvPr id="45557" name="Rectangle 2174"/>
              <p:cNvSpPr>
                <a:spLocks noChangeArrowheads="1"/>
              </p:cNvSpPr>
              <p:nvPr/>
            </p:nvSpPr>
            <p:spPr bwMode="auto">
              <a:xfrm>
                <a:off x="2839" y="3649"/>
                <a:ext cx="443" cy="8"/>
              </a:xfrm>
              <a:prstGeom prst="rect">
                <a:avLst/>
              </a:prstGeom>
              <a:solidFill>
                <a:srgbClr val="FF8500"/>
              </a:solidFill>
              <a:ln w="9525">
                <a:noFill/>
                <a:miter lim="800000"/>
                <a:headEnd/>
                <a:tailEnd/>
              </a:ln>
            </p:spPr>
            <p:txBody>
              <a:bodyPr/>
              <a:lstStyle/>
              <a:p>
                <a:endParaRPr lang="en-GB"/>
              </a:p>
            </p:txBody>
          </p:sp>
          <p:pic>
            <p:nvPicPr>
              <p:cNvPr id="45558" name="Picture 2175"/>
              <p:cNvPicPr>
                <a:picLocks noChangeAspect="1" noChangeArrowheads="1"/>
              </p:cNvPicPr>
              <p:nvPr/>
            </p:nvPicPr>
            <p:blipFill>
              <a:blip r:embed="rId960"/>
              <a:srcRect/>
              <a:stretch>
                <a:fillRect/>
              </a:stretch>
            </p:blipFill>
            <p:spPr bwMode="auto">
              <a:xfrm>
                <a:off x="2839" y="3649"/>
                <a:ext cx="443" cy="8"/>
              </a:xfrm>
              <a:prstGeom prst="rect">
                <a:avLst/>
              </a:prstGeom>
              <a:noFill/>
              <a:ln w="9525">
                <a:noFill/>
                <a:miter lim="800000"/>
                <a:headEnd/>
                <a:tailEnd/>
              </a:ln>
            </p:spPr>
          </p:pic>
          <p:sp>
            <p:nvSpPr>
              <p:cNvPr id="45559" name="Rectangle 2176"/>
              <p:cNvSpPr>
                <a:spLocks noChangeArrowheads="1"/>
              </p:cNvSpPr>
              <p:nvPr/>
            </p:nvSpPr>
            <p:spPr bwMode="auto">
              <a:xfrm>
                <a:off x="2839" y="3649"/>
                <a:ext cx="443" cy="8"/>
              </a:xfrm>
              <a:prstGeom prst="rect">
                <a:avLst/>
              </a:prstGeom>
              <a:solidFill>
                <a:srgbClr val="FF8500"/>
              </a:solidFill>
              <a:ln w="9525">
                <a:noFill/>
                <a:miter lim="800000"/>
                <a:headEnd/>
                <a:tailEnd/>
              </a:ln>
            </p:spPr>
            <p:txBody>
              <a:bodyPr/>
              <a:lstStyle/>
              <a:p>
                <a:endParaRPr lang="en-GB"/>
              </a:p>
            </p:txBody>
          </p:sp>
          <p:sp>
            <p:nvSpPr>
              <p:cNvPr id="45560" name="Rectangle 2177"/>
              <p:cNvSpPr>
                <a:spLocks noChangeArrowheads="1"/>
              </p:cNvSpPr>
              <p:nvPr/>
            </p:nvSpPr>
            <p:spPr bwMode="auto">
              <a:xfrm>
                <a:off x="2839" y="3657"/>
                <a:ext cx="443" cy="7"/>
              </a:xfrm>
              <a:prstGeom prst="rect">
                <a:avLst/>
              </a:prstGeom>
              <a:solidFill>
                <a:srgbClr val="FF8300"/>
              </a:solidFill>
              <a:ln w="9525">
                <a:noFill/>
                <a:miter lim="800000"/>
                <a:headEnd/>
                <a:tailEnd/>
              </a:ln>
            </p:spPr>
            <p:txBody>
              <a:bodyPr/>
              <a:lstStyle/>
              <a:p>
                <a:endParaRPr lang="en-GB"/>
              </a:p>
            </p:txBody>
          </p:sp>
          <p:pic>
            <p:nvPicPr>
              <p:cNvPr id="45561" name="Picture 2178"/>
              <p:cNvPicPr>
                <a:picLocks noChangeAspect="1" noChangeArrowheads="1"/>
              </p:cNvPicPr>
              <p:nvPr/>
            </p:nvPicPr>
            <p:blipFill>
              <a:blip r:embed="rId961"/>
              <a:srcRect/>
              <a:stretch>
                <a:fillRect/>
              </a:stretch>
            </p:blipFill>
            <p:spPr bwMode="auto">
              <a:xfrm>
                <a:off x="2839" y="3657"/>
                <a:ext cx="443" cy="7"/>
              </a:xfrm>
              <a:prstGeom prst="rect">
                <a:avLst/>
              </a:prstGeom>
              <a:noFill/>
              <a:ln w="9525">
                <a:noFill/>
                <a:miter lim="800000"/>
                <a:headEnd/>
                <a:tailEnd/>
              </a:ln>
            </p:spPr>
          </p:pic>
          <p:sp>
            <p:nvSpPr>
              <p:cNvPr id="45562" name="Rectangle 2179"/>
              <p:cNvSpPr>
                <a:spLocks noChangeArrowheads="1"/>
              </p:cNvSpPr>
              <p:nvPr/>
            </p:nvSpPr>
            <p:spPr bwMode="auto">
              <a:xfrm>
                <a:off x="2839" y="3657"/>
                <a:ext cx="443" cy="7"/>
              </a:xfrm>
              <a:prstGeom prst="rect">
                <a:avLst/>
              </a:prstGeom>
              <a:solidFill>
                <a:srgbClr val="FF8300"/>
              </a:solidFill>
              <a:ln w="9525">
                <a:noFill/>
                <a:miter lim="800000"/>
                <a:headEnd/>
                <a:tailEnd/>
              </a:ln>
            </p:spPr>
            <p:txBody>
              <a:bodyPr/>
              <a:lstStyle/>
              <a:p>
                <a:endParaRPr lang="en-GB"/>
              </a:p>
            </p:txBody>
          </p:sp>
          <p:sp>
            <p:nvSpPr>
              <p:cNvPr id="45563" name="Rectangle 2180"/>
              <p:cNvSpPr>
                <a:spLocks noChangeArrowheads="1"/>
              </p:cNvSpPr>
              <p:nvPr/>
            </p:nvSpPr>
            <p:spPr bwMode="auto">
              <a:xfrm>
                <a:off x="2839" y="3664"/>
                <a:ext cx="443" cy="8"/>
              </a:xfrm>
              <a:prstGeom prst="rect">
                <a:avLst/>
              </a:prstGeom>
              <a:solidFill>
                <a:srgbClr val="FF8100"/>
              </a:solidFill>
              <a:ln w="9525">
                <a:noFill/>
                <a:miter lim="800000"/>
                <a:headEnd/>
                <a:tailEnd/>
              </a:ln>
            </p:spPr>
            <p:txBody>
              <a:bodyPr/>
              <a:lstStyle/>
              <a:p>
                <a:endParaRPr lang="en-GB"/>
              </a:p>
            </p:txBody>
          </p:sp>
          <p:pic>
            <p:nvPicPr>
              <p:cNvPr id="45564" name="Picture 2181"/>
              <p:cNvPicPr>
                <a:picLocks noChangeAspect="1" noChangeArrowheads="1"/>
              </p:cNvPicPr>
              <p:nvPr/>
            </p:nvPicPr>
            <p:blipFill>
              <a:blip r:embed="rId962"/>
              <a:srcRect/>
              <a:stretch>
                <a:fillRect/>
              </a:stretch>
            </p:blipFill>
            <p:spPr bwMode="auto">
              <a:xfrm>
                <a:off x="2839" y="3664"/>
                <a:ext cx="443" cy="8"/>
              </a:xfrm>
              <a:prstGeom prst="rect">
                <a:avLst/>
              </a:prstGeom>
              <a:noFill/>
              <a:ln w="9525">
                <a:noFill/>
                <a:miter lim="800000"/>
                <a:headEnd/>
                <a:tailEnd/>
              </a:ln>
            </p:spPr>
          </p:pic>
          <p:sp>
            <p:nvSpPr>
              <p:cNvPr id="45565" name="Rectangle 2182"/>
              <p:cNvSpPr>
                <a:spLocks noChangeArrowheads="1"/>
              </p:cNvSpPr>
              <p:nvPr/>
            </p:nvSpPr>
            <p:spPr bwMode="auto">
              <a:xfrm>
                <a:off x="2839" y="3664"/>
                <a:ext cx="443" cy="8"/>
              </a:xfrm>
              <a:prstGeom prst="rect">
                <a:avLst/>
              </a:prstGeom>
              <a:solidFill>
                <a:srgbClr val="FF8100"/>
              </a:solidFill>
              <a:ln w="9525">
                <a:noFill/>
                <a:miter lim="800000"/>
                <a:headEnd/>
                <a:tailEnd/>
              </a:ln>
            </p:spPr>
            <p:txBody>
              <a:bodyPr/>
              <a:lstStyle/>
              <a:p>
                <a:endParaRPr lang="en-GB"/>
              </a:p>
            </p:txBody>
          </p:sp>
          <p:sp>
            <p:nvSpPr>
              <p:cNvPr id="45566" name="Rectangle 2183"/>
              <p:cNvSpPr>
                <a:spLocks noChangeArrowheads="1"/>
              </p:cNvSpPr>
              <p:nvPr/>
            </p:nvSpPr>
            <p:spPr bwMode="auto">
              <a:xfrm>
                <a:off x="2839" y="3672"/>
                <a:ext cx="443" cy="8"/>
              </a:xfrm>
              <a:prstGeom prst="rect">
                <a:avLst/>
              </a:prstGeom>
              <a:solidFill>
                <a:srgbClr val="FF7F00"/>
              </a:solidFill>
              <a:ln w="9525">
                <a:noFill/>
                <a:miter lim="800000"/>
                <a:headEnd/>
                <a:tailEnd/>
              </a:ln>
            </p:spPr>
            <p:txBody>
              <a:bodyPr/>
              <a:lstStyle/>
              <a:p>
                <a:endParaRPr lang="en-GB"/>
              </a:p>
            </p:txBody>
          </p:sp>
          <p:pic>
            <p:nvPicPr>
              <p:cNvPr id="45567" name="Picture 2184"/>
              <p:cNvPicPr>
                <a:picLocks noChangeAspect="1" noChangeArrowheads="1"/>
              </p:cNvPicPr>
              <p:nvPr/>
            </p:nvPicPr>
            <p:blipFill>
              <a:blip r:embed="rId963"/>
              <a:srcRect/>
              <a:stretch>
                <a:fillRect/>
              </a:stretch>
            </p:blipFill>
            <p:spPr bwMode="auto">
              <a:xfrm>
                <a:off x="2839" y="3672"/>
                <a:ext cx="443" cy="8"/>
              </a:xfrm>
              <a:prstGeom prst="rect">
                <a:avLst/>
              </a:prstGeom>
              <a:noFill/>
              <a:ln w="9525">
                <a:noFill/>
                <a:miter lim="800000"/>
                <a:headEnd/>
                <a:tailEnd/>
              </a:ln>
            </p:spPr>
          </p:pic>
          <p:sp>
            <p:nvSpPr>
              <p:cNvPr id="45568" name="Rectangle 2185"/>
              <p:cNvSpPr>
                <a:spLocks noChangeArrowheads="1"/>
              </p:cNvSpPr>
              <p:nvPr/>
            </p:nvSpPr>
            <p:spPr bwMode="auto">
              <a:xfrm>
                <a:off x="2839" y="3672"/>
                <a:ext cx="443" cy="8"/>
              </a:xfrm>
              <a:prstGeom prst="rect">
                <a:avLst/>
              </a:prstGeom>
              <a:solidFill>
                <a:srgbClr val="FF7F00"/>
              </a:solidFill>
              <a:ln w="9525">
                <a:noFill/>
                <a:miter lim="800000"/>
                <a:headEnd/>
                <a:tailEnd/>
              </a:ln>
            </p:spPr>
            <p:txBody>
              <a:bodyPr/>
              <a:lstStyle/>
              <a:p>
                <a:endParaRPr lang="en-GB"/>
              </a:p>
            </p:txBody>
          </p:sp>
          <p:sp>
            <p:nvSpPr>
              <p:cNvPr id="45569" name="Rectangle 2186"/>
              <p:cNvSpPr>
                <a:spLocks noChangeArrowheads="1"/>
              </p:cNvSpPr>
              <p:nvPr/>
            </p:nvSpPr>
            <p:spPr bwMode="auto">
              <a:xfrm>
                <a:off x="2839" y="3680"/>
                <a:ext cx="443" cy="7"/>
              </a:xfrm>
              <a:prstGeom prst="rect">
                <a:avLst/>
              </a:prstGeom>
              <a:solidFill>
                <a:srgbClr val="FF7D00"/>
              </a:solidFill>
              <a:ln w="9525">
                <a:noFill/>
                <a:miter lim="800000"/>
                <a:headEnd/>
                <a:tailEnd/>
              </a:ln>
            </p:spPr>
            <p:txBody>
              <a:bodyPr/>
              <a:lstStyle/>
              <a:p>
                <a:endParaRPr lang="en-GB"/>
              </a:p>
            </p:txBody>
          </p:sp>
          <p:pic>
            <p:nvPicPr>
              <p:cNvPr id="45570" name="Picture 2187"/>
              <p:cNvPicPr>
                <a:picLocks noChangeAspect="1" noChangeArrowheads="1"/>
              </p:cNvPicPr>
              <p:nvPr/>
            </p:nvPicPr>
            <p:blipFill>
              <a:blip r:embed="rId964"/>
              <a:srcRect/>
              <a:stretch>
                <a:fillRect/>
              </a:stretch>
            </p:blipFill>
            <p:spPr bwMode="auto">
              <a:xfrm>
                <a:off x="2839" y="3680"/>
                <a:ext cx="443" cy="7"/>
              </a:xfrm>
              <a:prstGeom prst="rect">
                <a:avLst/>
              </a:prstGeom>
              <a:noFill/>
              <a:ln w="9525">
                <a:noFill/>
                <a:miter lim="800000"/>
                <a:headEnd/>
                <a:tailEnd/>
              </a:ln>
            </p:spPr>
          </p:pic>
          <p:sp>
            <p:nvSpPr>
              <p:cNvPr id="45571" name="Rectangle 2188"/>
              <p:cNvSpPr>
                <a:spLocks noChangeArrowheads="1"/>
              </p:cNvSpPr>
              <p:nvPr/>
            </p:nvSpPr>
            <p:spPr bwMode="auto">
              <a:xfrm>
                <a:off x="2839" y="3680"/>
                <a:ext cx="443" cy="7"/>
              </a:xfrm>
              <a:prstGeom prst="rect">
                <a:avLst/>
              </a:prstGeom>
              <a:solidFill>
                <a:srgbClr val="FF7D00"/>
              </a:solidFill>
              <a:ln w="9525">
                <a:noFill/>
                <a:miter lim="800000"/>
                <a:headEnd/>
                <a:tailEnd/>
              </a:ln>
            </p:spPr>
            <p:txBody>
              <a:bodyPr/>
              <a:lstStyle/>
              <a:p>
                <a:endParaRPr lang="en-GB"/>
              </a:p>
            </p:txBody>
          </p:sp>
          <p:sp>
            <p:nvSpPr>
              <p:cNvPr id="45572" name="Rectangle 2189"/>
              <p:cNvSpPr>
                <a:spLocks noChangeArrowheads="1"/>
              </p:cNvSpPr>
              <p:nvPr/>
            </p:nvSpPr>
            <p:spPr bwMode="auto">
              <a:xfrm>
                <a:off x="2839" y="3687"/>
                <a:ext cx="443" cy="9"/>
              </a:xfrm>
              <a:prstGeom prst="rect">
                <a:avLst/>
              </a:prstGeom>
              <a:solidFill>
                <a:srgbClr val="FF7B00"/>
              </a:solidFill>
              <a:ln w="9525">
                <a:noFill/>
                <a:miter lim="800000"/>
                <a:headEnd/>
                <a:tailEnd/>
              </a:ln>
            </p:spPr>
            <p:txBody>
              <a:bodyPr/>
              <a:lstStyle/>
              <a:p>
                <a:endParaRPr lang="en-GB"/>
              </a:p>
            </p:txBody>
          </p:sp>
          <p:pic>
            <p:nvPicPr>
              <p:cNvPr id="45573" name="Picture 2190"/>
              <p:cNvPicPr>
                <a:picLocks noChangeAspect="1" noChangeArrowheads="1"/>
              </p:cNvPicPr>
              <p:nvPr/>
            </p:nvPicPr>
            <p:blipFill>
              <a:blip r:embed="rId965"/>
              <a:srcRect/>
              <a:stretch>
                <a:fillRect/>
              </a:stretch>
            </p:blipFill>
            <p:spPr bwMode="auto">
              <a:xfrm>
                <a:off x="2839" y="3687"/>
                <a:ext cx="443" cy="9"/>
              </a:xfrm>
              <a:prstGeom prst="rect">
                <a:avLst/>
              </a:prstGeom>
              <a:noFill/>
              <a:ln w="9525">
                <a:noFill/>
                <a:miter lim="800000"/>
                <a:headEnd/>
                <a:tailEnd/>
              </a:ln>
            </p:spPr>
          </p:pic>
          <p:sp>
            <p:nvSpPr>
              <p:cNvPr id="45574" name="Rectangle 2191"/>
              <p:cNvSpPr>
                <a:spLocks noChangeArrowheads="1"/>
              </p:cNvSpPr>
              <p:nvPr/>
            </p:nvSpPr>
            <p:spPr bwMode="auto">
              <a:xfrm>
                <a:off x="2839" y="3687"/>
                <a:ext cx="443" cy="9"/>
              </a:xfrm>
              <a:prstGeom prst="rect">
                <a:avLst/>
              </a:prstGeom>
              <a:solidFill>
                <a:srgbClr val="FF7B00"/>
              </a:solidFill>
              <a:ln w="9525">
                <a:noFill/>
                <a:miter lim="800000"/>
                <a:headEnd/>
                <a:tailEnd/>
              </a:ln>
            </p:spPr>
            <p:txBody>
              <a:bodyPr/>
              <a:lstStyle/>
              <a:p>
                <a:endParaRPr lang="en-GB"/>
              </a:p>
            </p:txBody>
          </p:sp>
          <p:sp>
            <p:nvSpPr>
              <p:cNvPr id="45575" name="Rectangle 2192"/>
              <p:cNvSpPr>
                <a:spLocks noChangeArrowheads="1"/>
              </p:cNvSpPr>
              <p:nvPr/>
            </p:nvSpPr>
            <p:spPr bwMode="auto">
              <a:xfrm>
                <a:off x="2839" y="3696"/>
                <a:ext cx="443" cy="8"/>
              </a:xfrm>
              <a:prstGeom prst="rect">
                <a:avLst/>
              </a:prstGeom>
              <a:solidFill>
                <a:srgbClr val="FF7900"/>
              </a:solidFill>
              <a:ln w="9525">
                <a:noFill/>
                <a:miter lim="800000"/>
                <a:headEnd/>
                <a:tailEnd/>
              </a:ln>
            </p:spPr>
            <p:txBody>
              <a:bodyPr/>
              <a:lstStyle/>
              <a:p>
                <a:endParaRPr lang="en-GB"/>
              </a:p>
            </p:txBody>
          </p:sp>
          <p:pic>
            <p:nvPicPr>
              <p:cNvPr id="45576" name="Picture 2193"/>
              <p:cNvPicPr>
                <a:picLocks noChangeAspect="1" noChangeArrowheads="1"/>
              </p:cNvPicPr>
              <p:nvPr/>
            </p:nvPicPr>
            <p:blipFill>
              <a:blip r:embed="rId966"/>
              <a:srcRect/>
              <a:stretch>
                <a:fillRect/>
              </a:stretch>
            </p:blipFill>
            <p:spPr bwMode="auto">
              <a:xfrm>
                <a:off x="2839" y="3696"/>
                <a:ext cx="443" cy="8"/>
              </a:xfrm>
              <a:prstGeom prst="rect">
                <a:avLst/>
              </a:prstGeom>
              <a:noFill/>
              <a:ln w="9525">
                <a:noFill/>
                <a:miter lim="800000"/>
                <a:headEnd/>
                <a:tailEnd/>
              </a:ln>
            </p:spPr>
          </p:pic>
          <p:sp>
            <p:nvSpPr>
              <p:cNvPr id="45577" name="Rectangle 2194"/>
              <p:cNvSpPr>
                <a:spLocks noChangeArrowheads="1"/>
              </p:cNvSpPr>
              <p:nvPr/>
            </p:nvSpPr>
            <p:spPr bwMode="auto">
              <a:xfrm>
                <a:off x="2839" y="3696"/>
                <a:ext cx="443" cy="8"/>
              </a:xfrm>
              <a:prstGeom prst="rect">
                <a:avLst/>
              </a:prstGeom>
              <a:solidFill>
                <a:srgbClr val="FF7900"/>
              </a:solidFill>
              <a:ln w="9525">
                <a:noFill/>
                <a:miter lim="800000"/>
                <a:headEnd/>
                <a:tailEnd/>
              </a:ln>
            </p:spPr>
            <p:txBody>
              <a:bodyPr/>
              <a:lstStyle/>
              <a:p>
                <a:endParaRPr lang="en-GB"/>
              </a:p>
            </p:txBody>
          </p:sp>
          <p:sp>
            <p:nvSpPr>
              <p:cNvPr id="45578" name="Rectangle 2195"/>
              <p:cNvSpPr>
                <a:spLocks noChangeArrowheads="1"/>
              </p:cNvSpPr>
              <p:nvPr/>
            </p:nvSpPr>
            <p:spPr bwMode="auto">
              <a:xfrm>
                <a:off x="2839" y="3704"/>
                <a:ext cx="443" cy="6"/>
              </a:xfrm>
              <a:prstGeom prst="rect">
                <a:avLst/>
              </a:prstGeom>
              <a:solidFill>
                <a:srgbClr val="FF7700"/>
              </a:solidFill>
              <a:ln w="9525">
                <a:noFill/>
                <a:miter lim="800000"/>
                <a:headEnd/>
                <a:tailEnd/>
              </a:ln>
            </p:spPr>
            <p:txBody>
              <a:bodyPr/>
              <a:lstStyle/>
              <a:p>
                <a:endParaRPr lang="en-GB"/>
              </a:p>
            </p:txBody>
          </p:sp>
          <p:pic>
            <p:nvPicPr>
              <p:cNvPr id="45579" name="Picture 2196"/>
              <p:cNvPicPr>
                <a:picLocks noChangeAspect="1" noChangeArrowheads="1"/>
              </p:cNvPicPr>
              <p:nvPr/>
            </p:nvPicPr>
            <p:blipFill>
              <a:blip r:embed="rId967"/>
              <a:srcRect/>
              <a:stretch>
                <a:fillRect/>
              </a:stretch>
            </p:blipFill>
            <p:spPr bwMode="auto">
              <a:xfrm>
                <a:off x="2839" y="3704"/>
                <a:ext cx="443" cy="6"/>
              </a:xfrm>
              <a:prstGeom prst="rect">
                <a:avLst/>
              </a:prstGeom>
              <a:noFill/>
              <a:ln w="9525">
                <a:noFill/>
                <a:miter lim="800000"/>
                <a:headEnd/>
                <a:tailEnd/>
              </a:ln>
            </p:spPr>
          </p:pic>
          <p:sp>
            <p:nvSpPr>
              <p:cNvPr id="45580" name="Rectangle 2197"/>
              <p:cNvSpPr>
                <a:spLocks noChangeArrowheads="1"/>
              </p:cNvSpPr>
              <p:nvPr/>
            </p:nvSpPr>
            <p:spPr bwMode="auto">
              <a:xfrm>
                <a:off x="2839" y="3704"/>
                <a:ext cx="443" cy="6"/>
              </a:xfrm>
              <a:prstGeom prst="rect">
                <a:avLst/>
              </a:prstGeom>
              <a:solidFill>
                <a:srgbClr val="FF7700"/>
              </a:solidFill>
              <a:ln w="9525">
                <a:noFill/>
                <a:miter lim="800000"/>
                <a:headEnd/>
                <a:tailEnd/>
              </a:ln>
            </p:spPr>
            <p:txBody>
              <a:bodyPr/>
              <a:lstStyle/>
              <a:p>
                <a:endParaRPr lang="en-GB"/>
              </a:p>
            </p:txBody>
          </p:sp>
          <p:sp>
            <p:nvSpPr>
              <p:cNvPr id="45581" name="Rectangle 2198"/>
              <p:cNvSpPr>
                <a:spLocks noChangeArrowheads="1"/>
              </p:cNvSpPr>
              <p:nvPr/>
            </p:nvSpPr>
            <p:spPr bwMode="auto">
              <a:xfrm>
                <a:off x="2839" y="3710"/>
                <a:ext cx="443" cy="9"/>
              </a:xfrm>
              <a:prstGeom prst="rect">
                <a:avLst/>
              </a:prstGeom>
              <a:solidFill>
                <a:srgbClr val="FF7500"/>
              </a:solidFill>
              <a:ln w="9525">
                <a:noFill/>
                <a:miter lim="800000"/>
                <a:headEnd/>
                <a:tailEnd/>
              </a:ln>
            </p:spPr>
            <p:txBody>
              <a:bodyPr/>
              <a:lstStyle/>
              <a:p>
                <a:endParaRPr lang="en-GB"/>
              </a:p>
            </p:txBody>
          </p:sp>
          <p:pic>
            <p:nvPicPr>
              <p:cNvPr id="45582" name="Picture 2199"/>
              <p:cNvPicPr>
                <a:picLocks noChangeAspect="1" noChangeArrowheads="1"/>
              </p:cNvPicPr>
              <p:nvPr/>
            </p:nvPicPr>
            <p:blipFill>
              <a:blip r:embed="rId968"/>
              <a:srcRect/>
              <a:stretch>
                <a:fillRect/>
              </a:stretch>
            </p:blipFill>
            <p:spPr bwMode="auto">
              <a:xfrm>
                <a:off x="2839" y="3710"/>
                <a:ext cx="443" cy="9"/>
              </a:xfrm>
              <a:prstGeom prst="rect">
                <a:avLst/>
              </a:prstGeom>
              <a:noFill/>
              <a:ln w="9525">
                <a:noFill/>
                <a:miter lim="800000"/>
                <a:headEnd/>
                <a:tailEnd/>
              </a:ln>
            </p:spPr>
          </p:pic>
          <p:sp>
            <p:nvSpPr>
              <p:cNvPr id="45583" name="Rectangle 2200"/>
              <p:cNvSpPr>
                <a:spLocks noChangeArrowheads="1"/>
              </p:cNvSpPr>
              <p:nvPr/>
            </p:nvSpPr>
            <p:spPr bwMode="auto">
              <a:xfrm>
                <a:off x="2839" y="3710"/>
                <a:ext cx="443" cy="9"/>
              </a:xfrm>
              <a:prstGeom prst="rect">
                <a:avLst/>
              </a:prstGeom>
              <a:solidFill>
                <a:srgbClr val="FF7500"/>
              </a:solidFill>
              <a:ln w="9525">
                <a:noFill/>
                <a:miter lim="800000"/>
                <a:headEnd/>
                <a:tailEnd/>
              </a:ln>
            </p:spPr>
            <p:txBody>
              <a:bodyPr/>
              <a:lstStyle/>
              <a:p>
                <a:endParaRPr lang="en-GB"/>
              </a:p>
            </p:txBody>
          </p:sp>
          <p:sp>
            <p:nvSpPr>
              <p:cNvPr id="45584" name="Rectangle 2201"/>
              <p:cNvSpPr>
                <a:spLocks noChangeArrowheads="1"/>
              </p:cNvSpPr>
              <p:nvPr/>
            </p:nvSpPr>
            <p:spPr bwMode="auto">
              <a:xfrm>
                <a:off x="2839" y="3719"/>
                <a:ext cx="443" cy="8"/>
              </a:xfrm>
              <a:prstGeom prst="rect">
                <a:avLst/>
              </a:prstGeom>
              <a:solidFill>
                <a:srgbClr val="FF7300"/>
              </a:solidFill>
              <a:ln w="9525">
                <a:noFill/>
                <a:miter lim="800000"/>
                <a:headEnd/>
                <a:tailEnd/>
              </a:ln>
            </p:spPr>
            <p:txBody>
              <a:bodyPr/>
              <a:lstStyle/>
              <a:p>
                <a:endParaRPr lang="en-GB"/>
              </a:p>
            </p:txBody>
          </p:sp>
          <p:pic>
            <p:nvPicPr>
              <p:cNvPr id="45585" name="Picture 2202"/>
              <p:cNvPicPr>
                <a:picLocks noChangeAspect="1" noChangeArrowheads="1"/>
              </p:cNvPicPr>
              <p:nvPr/>
            </p:nvPicPr>
            <p:blipFill>
              <a:blip r:embed="rId969"/>
              <a:srcRect/>
              <a:stretch>
                <a:fillRect/>
              </a:stretch>
            </p:blipFill>
            <p:spPr bwMode="auto">
              <a:xfrm>
                <a:off x="2839" y="3719"/>
                <a:ext cx="443" cy="8"/>
              </a:xfrm>
              <a:prstGeom prst="rect">
                <a:avLst/>
              </a:prstGeom>
              <a:noFill/>
              <a:ln w="9525">
                <a:noFill/>
                <a:miter lim="800000"/>
                <a:headEnd/>
                <a:tailEnd/>
              </a:ln>
            </p:spPr>
          </p:pic>
          <p:sp>
            <p:nvSpPr>
              <p:cNvPr id="45586" name="Rectangle 2203"/>
              <p:cNvSpPr>
                <a:spLocks noChangeArrowheads="1"/>
              </p:cNvSpPr>
              <p:nvPr/>
            </p:nvSpPr>
            <p:spPr bwMode="auto">
              <a:xfrm>
                <a:off x="2839" y="3719"/>
                <a:ext cx="443" cy="8"/>
              </a:xfrm>
              <a:prstGeom prst="rect">
                <a:avLst/>
              </a:prstGeom>
              <a:solidFill>
                <a:srgbClr val="FF7300"/>
              </a:solidFill>
              <a:ln w="9525">
                <a:noFill/>
                <a:miter lim="800000"/>
                <a:headEnd/>
                <a:tailEnd/>
              </a:ln>
            </p:spPr>
            <p:txBody>
              <a:bodyPr/>
              <a:lstStyle/>
              <a:p>
                <a:endParaRPr lang="en-GB"/>
              </a:p>
            </p:txBody>
          </p:sp>
          <p:sp>
            <p:nvSpPr>
              <p:cNvPr id="45587" name="Rectangle 2204"/>
              <p:cNvSpPr>
                <a:spLocks noChangeArrowheads="1"/>
              </p:cNvSpPr>
              <p:nvPr/>
            </p:nvSpPr>
            <p:spPr bwMode="auto">
              <a:xfrm>
                <a:off x="2839" y="3727"/>
                <a:ext cx="443" cy="7"/>
              </a:xfrm>
              <a:prstGeom prst="rect">
                <a:avLst/>
              </a:prstGeom>
              <a:solidFill>
                <a:srgbClr val="FF7100"/>
              </a:solidFill>
              <a:ln w="9525">
                <a:noFill/>
                <a:miter lim="800000"/>
                <a:headEnd/>
                <a:tailEnd/>
              </a:ln>
            </p:spPr>
            <p:txBody>
              <a:bodyPr/>
              <a:lstStyle/>
              <a:p>
                <a:endParaRPr lang="en-GB"/>
              </a:p>
            </p:txBody>
          </p:sp>
          <p:pic>
            <p:nvPicPr>
              <p:cNvPr id="45588" name="Picture 2205"/>
              <p:cNvPicPr>
                <a:picLocks noChangeAspect="1" noChangeArrowheads="1"/>
              </p:cNvPicPr>
              <p:nvPr/>
            </p:nvPicPr>
            <p:blipFill>
              <a:blip r:embed="rId970"/>
              <a:srcRect/>
              <a:stretch>
                <a:fillRect/>
              </a:stretch>
            </p:blipFill>
            <p:spPr bwMode="auto">
              <a:xfrm>
                <a:off x="2839" y="3727"/>
                <a:ext cx="443" cy="7"/>
              </a:xfrm>
              <a:prstGeom prst="rect">
                <a:avLst/>
              </a:prstGeom>
              <a:noFill/>
              <a:ln w="9525">
                <a:noFill/>
                <a:miter lim="800000"/>
                <a:headEnd/>
                <a:tailEnd/>
              </a:ln>
            </p:spPr>
          </p:pic>
          <p:sp>
            <p:nvSpPr>
              <p:cNvPr id="45589" name="Rectangle 2206"/>
              <p:cNvSpPr>
                <a:spLocks noChangeArrowheads="1"/>
              </p:cNvSpPr>
              <p:nvPr/>
            </p:nvSpPr>
            <p:spPr bwMode="auto">
              <a:xfrm>
                <a:off x="2839" y="3727"/>
                <a:ext cx="443" cy="7"/>
              </a:xfrm>
              <a:prstGeom prst="rect">
                <a:avLst/>
              </a:prstGeom>
              <a:solidFill>
                <a:srgbClr val="FF7100"/>
              </a:solidFill>
              <a:ln w="9525">
                <a:noFill/>
                <a:miter lim="800000"/>
                <a:headEnd/>
                <a:tailEnd/>
              </a:ln>
            </p:spPr>
            <p:txBody>
              <a:bodyPr/>
              <a:lstStyle/>
              <a:p>
                <a:endParaRPr lang="en-GB"/>
              </a:p>
            </p:txBody>
          </p:sp>
          <p:sp>
            <p:nvSpPr>
              <p:cNvPr id="45590" name="Rectangle 2207"/>
              <p:cNvSpPr>
                <a:spLocks noChangeArrowheads="1"/>
              </p:cNvSpPr>
              <p:nvPr/>
            </p:nvSpPr>
            <p:spPr bwMode="auto">
              <a:xfrm>
                <a:off x="2839" y="3734"/>
                <a:ext cx="443" cy="8"/>
              </a:xfrm>
              <a:prstGeom prst="rect">
                <a:avLst/>
              </a:prstGeom>
              <a:solidFill>
                <a:srgbClr val="FF6F00"/>
              </a:solidFill>
              <a:ln w="9525">
                <a:noFill/>
                <a:miter lim="800000"/>
                <a:headEnd/>
                <a:tailEnd/>
              </a:ln>
            </p:spPr>
            <p:txBody>
              <a:bodyPr/>
              <a:lstStyle/>
              <a:p>
                <a:endParaRPr lang="en-GB"/>
              </a:p>
            </p:txBody>
          </p:sp>
          <p:pic>
            <p:nvPicPr>
              <p:cNvPr id="45591" name="Picture 2208"/>
              <p:cNvPicPr>
                <a:picLocks noChangeAspect="1" noChangeArrowheads="1"/>
              </p:cNvPicPr>
              <p:nvPr/>
            </p:nvPicPr>
            <p:blipFill>
              <a:blip r:embed="rId971"/>
              <a:srcRect/>
              <a:stretch>
                <a:fillRect/>
              </a:stretch>
            </p:blipFill>
            <p:spPr bwMode="auto">
              <a:xfrm>
                <a:off x="2839" y="3734"/>
                <a:ext cx="443" cy="8"/>
              </a:xfrm>
              <a:prstGeom prst="rect">
                <a:avLst/>
              </a:prstGeom>
              <a:noFill/>
              <a:ln w="9525">
                <a:noFill/>
                <a:miter lim="800000"/>
                <a:headEnd/>
                <a:tailEnd/>
              </a:ln>
            </p:spPr>
          </p:pic>
          <p:sp>
            <p:nvSpPr>
              <p:cNvPr id="45592" name="Rectangle 2209"/>
              <p:cNvSpPr>
                <a:spLocks noChangeArrowheads="1"/>
              </p:cNvSpPr>
              <p:nvPr/>
            </p:nvSpPr>
            <p:spPr bwMode="auto">
              <a:xfrm>
                <a:off x="2839" y="3734"/>
                <a:ext cx="443" cy="8"/>
              </a:xfrm>
              <a:prstGeom prst="rect">
                <a:avLst/>
              </a:prstGeom>
              <a:solidFill>
                <a:srgbClr val="FF6F00"/>
              </a:solidFill>
              <a:ln w="9525">
                <a:noFill/>
                <a:miter lim="800000"/>
                <a:headEnd/>
                <a:tailEnd/>
              </a:ln>
            </p:spPr>
            <p:txBody>
              <a:bodyPr/>
              <a:lstStyle/>
              <a:p>
                <a:endParaRPr lang="en-GB"/>
              </a:p>
            </p:txBody>
          </p:sp>
          <p:sp>
            <p:nvSpPr>
              <p:cNvPr id="45593" name="Rectangle 2210"/>
              <p:cNvSpPr>
                <a:spLocks noChangeArrowheads="1"/>
              </p:cNvSpPr>
              <p:nvPr/>
            </p:nvSpPr>
            <p:spPr bwMode="auto">
              <a:xfrm>
                <a:off x="2839" y="3742"/>
                <a:ext cx="443" cy="8"/>
              </a:xfrm>
              <a:prstGeom prst="rect">
                <a:avLst/>
              </a:prstGeom>
              <a:solidFill>
                <a:srgbClr val="FF6D00"/>
              </a:solidFill>
              <a:ln w="9525">
                <a:noFill/>
                <a:miter lim="800000"/>
                <a:headEnd/>
                <a:tailEnd/>
              </a:ln>
            </p:spPr>
            <p:txBody>
              <a:bodyPr/>
              <a:lstStyle/>
              <a:p>
                <a:endParaRPr lang="en-GB"/>
              </a:p>
            </p:txBody>
          </p:sp>
          <p:pic>
            <p:nvPicPr>
              <p:cNvPr id="45594" name="Picture 2211"/>
              <p:cNvPicPr>
                <a:picLocks noChangeAspect="1" noChangeArrowheads="1"/>
              </p:cNvPicPr>
              <p:nvPr/>
            </p:nvPicPr>
            <p:blipFill>
              <a:blip r:embed="rId972"/>
              <a:srcRect/>
              <a:stretch>
                <a:fillRect/>
              </a:stretch>
            </p:blipFill>
            <p:spPr bwMode="auto">
              <a:xfrm>
                <a:off x="2839" y="3742"/>
                <a:ext cx="443" cy="8"/>
              </a:xfrm>
              <a:prstGeom prst="rect">
                <a:avLst/>
              </a:prstGeom>
              <a:noFill/>
              <a:ln w="9525">
                <a:noFill/>
                <a:miter lim="800000"/>
                <a:headEnd/>
                <a:tailEnd/>
              </a:ln>
            </p:spPr>
          </p:pic>
          <p:sp>
            <p:nvSpPr>
              <p:cNvPr id="45595" name="Rectangle 2212"/>
              <p:cNvSpPr>
                <a:spLocks noChangeArrowheads="1"/>
              </p:cNvSpPr>
              <p:nvPr/>
            </p:nvSpPr>
            <p:spPr bwMode="auto">
              <a:xfrm>
                <a:off x="2839" y="3742"/>
                <a:ext cx="443" cy="8"/>
              </a:xfrm>
              <a:prstGeom prst="rect">
                <a:avLst/>
              </a:prstGeom>
              <a:solidFill>
                <a:srgbClr val="FF6D00"/>
              </a:solidFill>
              <a:ln w="9525">
                <a:noFill/>
                <a:miter lim="800000"/>
                <a:headEnd/>
                <a:tailEnd/>
              </a:ln>
            </p:spPr>
            <p:txBody>
              <a:bodyPr/>
              <a:lstStyle/>
              <a:p>
                <a:endParaRPr lang="en-GB"/>
              </a:p>
            </p:txBody>
          </p:sp>
          <p:sp>
            <p:nvSpPr>
              <p:cNvPr id="45596" name="Rectangle 2213"/>
              <p:cNvSpPr>
                <a:spLocks noChangeArrowheads="1"/>
              </p:cNvSpPr>
              <p:nvPr/>
            </p:nvSpPr>
            <p:spPr bwMode="auto">
              <a:xfrm>
                <a:off x="2839" y="3750"/>
                <a:ext cx="443" cy="7"/>
              </a:xfrm>
              <a:prstGeom prst="rect">
                <a:avLst/>
              </a:prstGeom>
              <a:solidFill>
                <a:srgbClr val="FF6B00"/>
              </a:solidFill>
              <a:ln w="9525">
                <a:noFill/>
                <a:miter lim="800000"/>
                <a:headEnd/>
                <a:tailEnd/>
              </a:ln>
            </p:spPr>
            <p:txBody>
              <a:bodyPr/>
              <a:lstStyle/>
              <a:p>
                <a:endParaRPr lang="en-GB"/>
              </a:p>
            </p:txBody>
          </p:sp>
          <p:pic>
            <p:nvPicPr>
              <p:cNvPr id="45597" name="Picture 2214"/>
              <p:cNvPicPr>
                <a:picLocks noChangeAspect="1" noChangeArrowheads="1"/>
              </p:cNvPicPr>
              <p:nvPr/>
            </p:nvPicPr>
            <p:blipFill>
              <a:blip r:embed="rId973"/>
              <a:srcRect/>
              <a:stretch>
                <a:fillRect/>
              </a:stretch>
            </p:blipFill>
            <p:spPr bwMode="auto">
              <a:xfrm>
                <a:off x="2839" y="3750"/>
                <a:ext cx="443" cy="7"/>
              </a:xfrm>
              <a:prstGeom prst="rect">
                <a:avLst/>
              </a:prstGeom>
              <a:noFill/>
              <a:ln w="9525">
                <a:noFill/>
                <a:miter lim="800000"/>
                <a:headEnd/>
                <a:tailEnd/>
              </a:ln>
            </p:spPr>
          </p:pic>
        </p:grpSp>
        <p:sp>
          <p:nvSpPr>
            <p:cNvPr id="44451" name="Rectangle 2216"/>
            <p:cNvSpPr>
              <a:spLocks noChangeArrowheads="1"/>
            </p:cNvSpPr>
            <p:nvPr/>
          </p:nvSpPr>
          <p:spPr bwMode="auto">
            <a:xfrm>
              <a:off x="4187031" y="3738312"/>
              <a:ext cx="703263" cy="11113"/>
            </a:xfrm>
            <a:prstGeom prst="rect">
              <a:avLst/>
            </a:prstGeom>
            <a:solidFill>
              <a:srgbClr val="FF6B00"/>
            </a:solidFill>
            <a:ln w="9525">
              <a:noFill/>
              <a:miter lim="800000"/>
              <a:headEnd/>
              <a:tailEnd/>
            </a:ln>
          </p:spPr>
          <p:txBody>
            <a:bodyPr/>
            <a:lstStyle/>
            <a:p>
              <a:endParaRPr lang="en-GB"/>
            </a:p>
          </p:txBody>
        </p:sp>
        <p:sp>
          <p:nvSpPr>
            <p:cNvPr id="44452" name="Rectangle 2217"/>
            <p:cNvSpPr>
              <a:spLocks noChangeArrowheads="1"/>
            </p:cNvSpPr>
            <p:nvPr/>
          </p:nvSpPr>
          <p:spPr bwMode="auto">
            <a:xfrm>
              <a:off x="4187031" y="3749424"/>
              <a:ext cx="703263" cy="12700"/>
            </a:xfrm>
            <a:prstGeom prst="rect">
              <a:avLst/>
            </a:prstGeom>
            <a:solidFill>
              <a:srgbClr val="FF6900"/>
            </a:solidFill>
            <a:ln w="9525">
              <a:noFill/>
              <a:miter lim="800000"/>
              <a:headEnd/>
              <a:tailEnd/>
            </a:ln>
          </p:spPr>
          <p:txBody>
            <a:bodyPr/>
            <a:lstStyle/>
            <a:p>
              <a:endParaRPr lang="en-GB"/>
            </a:p>
          </p:txBody>
        </p:sp>
        <p:pic>
          <p:nvPicPr>
            <p:cNvPr id="44453" name="Picture 2218"/>
            <p:cNvPicPr>
              <a:picLocks noChangeAspect="1" noChangeArrowheads="1"/>
            </p:cNvPicPr>
            <p:nvPr/>
          </p:nvPicPr>
          <p:blipFill>
            <a:blip r:embed="rId974"/>
            <a:srcRect/>
            <a:stretch>
              <a:fillRect/>
            </a:stretch>
          </p:blipFill>
          <p:spPr bwMode="auto">
            <a:xfrm>
              <a:off x="4187031" y="3749424"/>
              <a:ext cx="703263" cy="12700"/>
            </a:xfrm>
            <a:prstGeom prst="rect">
              <a:avLst/>
            </a:prstGeom>
            <a:noFill/>
            <a:ln w="9525">
              <a:noFill/>
              <a:miter lim="800000"/>
              <a:headEnd/>
              <a:tailEnd/>
            </a:ln>
          </p:spPr>
        </p:pic>
        <p:sp>
          <p:nvSpPr>
            <p:cNvPr id="44454" name="Rectangle 2219"/>
            <p:cNvSpPr>
              <a:spLocks noChangeArrowheads="1"/>
            </p:cNvSpPr>
            <p:nvPr/>
          </p:nvSpPr>
          <p:spPr bwMode="auto">
            <a:xfrm>
              <a:off x="4187031" y="3749424"/>
              <a:ext cx="703263" cy="12700"/>
            </a:xfrm>
            <a:prstGeom prst="rect">
              <a:avLst/>
            </a:prstGeom>
            <a:solidFill>
              <a:srgbClr val="FF6900"/>
            </a:solidFill>
            <a:ln w="9525">
              <a:noFill/>
              <a:miter lim="800000"/>
              <a:headEnd/>
              <a:tailEnd/>
            </a:ln>
          </p:spPr>
          <p:txBody>
            <a:bodyPr/>
            <a:lstStyle/>
            <a:p>
              <a:endParaRPr lang="en-GB"/>
            </a:p>
          </p:txBody>
        </p:sp>
        <p:sp>
          <p:nvSpPr>
            <p:cNvPr id="44455" name="Rectangle 2220"/>
            <p:cNvSpPr>
              <a:spLocks noChangeArrowheads="1"/>
            </p:cNvSpPr>
            <p:nvPr/>
          </p:nvSpPr>
          <p:spPr bwMode="auto">
            <a:xfrm>
              <a:off x="4187031" y="3762124"/>
              <a:ext cx="703263" cy="12700"/>
            </a:xfrm>
            <a:prstGeom prst="rect">
              <a:avLst/>
            </a:prstGeom>
            <a:solidFill>
              <a:srgbClr val="FF6700"/>
            </a:solidFill>
            <a:ln w="9525">
              <a:noFill/>
              <a:miter lim="800000"/>
              <a:headEnd/>
              <a:tailEnd/>
            </a:ln>
          </p:spPr>
          <p:txBody>
            <a:bodyPr/>
            <a:lstStyle/>
            <a:p>
              <a:endParaRPr lang="en-GB"/>
            </a:p>
          </p:txBody>
        </p:sp>
        <p:pic>
          <p:nvPicPr>
            <p:cNvPr id="44456" name="Picture 2221"/>
            <p:cNvPicPr>
              <a:picLocks noChangeAspect="1" noChangeArrowheads="1"/>
            </p:cNvPicPr>
            <p:nvPr/>
          </p:nvPicPr>
          <p:blipFill>
            <a:blip r:embed="rId975"/>
            <a:srcRect/>
            <a:stretch>
              <a:fillRect/>
            </a:stretch>
          </p:blipFill>
          <p:spPr bwMode="auto">
            <a:xfrm>
              <a:off x="4187031" y="3762124"/>
              <a:ext cx="703263" cy="12700"/>
            </a:xfrm>
            <a:prstGeom prst="rect">
              <a:avLst/>
            </a:prstGeom>
            <a:noFill/>
            <a:ln w="9525">
              <a:noFill/>
              <a:miter lim="800000"/>
              <a:headEnd/>
              <a:tailEnd/>
            </a:ln>
          </p:spPr>
        </p:pic>
        <p:sp>
          <p:nvSpPr>
            <p:cNvPr id="44457" name="Rectangle 2222"/>
            <p:cNvSpPr>
              <a:spLocks noChangeArrowheads="1"/>
            </p:cNvSpPr>
            <p:nvPr/>
          </p:nvSpPr>
          <p:spPr bwMode="auto">
            <a:xfrm>
              <a:off x="4187031" y="3762124"/>
              <a:ext cx="703263" cy="12700"/>
            </a:xfrm>
            <a:prstGeom prst="rect">
              <a:avLst/>
            </a:prstGeom>
            <a:solidFill>
              <a:srgbClr val="FF6700"/>
            </a:solidFill>
            <a:ln w="9525">
              <a:noFill/>
              <a:miter lim="800000"/>
              <a:headEnd/>
              <a:tailEnd/>
            </a:ln>
          </p:spPr>
          <p:txBody>
            <a:bodyPr/>
            <a:lstStyle/>
            <a:p>
              <a:endParaRPr lang="en-GB"/>
            </a:p>
          </p:txBody>
        </p:sp>
        <p:sp>
          <p:nvSpPr>
            <p:cNvPr id="44458" name="Rectangle 2223"/>
            <p:cNvSpPr>
              <a:spLocks noChangeArrowheads="1"/>
            </p:cNvSpPr>
            <p:nvPr/>
          </p:nvSpPr>
          <p:spPr bwMode="auto">
            <a:xfrm>
              <a:off x="4187031" y="3774824"/>
              <a:ext cx="703263" cy="12700"/>
            </a:xfrm>
            <a:prstGeom prst="rect">
              <a:avLst/>
            </a:prstGeom>
            <a:solidFill>
              <a:srgbClr val="FF6500"/>
            </a:solidFill>
            <a:ln w="9525">
              <a:noFill/>
              <a:miter lim="800000"/>
              <a:headEnd/>
              <a:tailEnd/>
            </a:ln>
          </p:spPr>
          <p:txBody>
            <a:bodyPr/>
            <a:lstStyle/>
            <a:p>
              <a:endParaRPr lang="en-GB"/>
            </a:p>
          </p:txBody>
        </p:sp>
        <p:pic>
          <p:nvPicPr>
            <p:cNvPr id="44459" name="Picture 2224"/>
            <p:cNvPicPr>
              <a:picLocks noChangeAspect="1" noChangeArrowheads="1"/>
            </p:cNvPicPr>
            <p:nvPr/>
          </p:nvPicPr>
          <p:blipFill>
            <a:blip r:embed="rId976"/>
            <a:srcRect/>
            <a:stretch>
              <a:fillRect/>
            </a:stretch>
          </p:blipFill>
          <p:spPr bwMode="auto">
            <a:xfrm>
              <a:off x="4187031" y="3774824"/>
              <a:ext cx="703263" cy="12700"/>
            </a:xfrm>
            <a:prstGeom prst="rect">
              <a:avLst/>
            </a:prstGeom>
            <a:noFill/>
            <a:ln w="9525">
              <a:noFill/>
              <a:miter lim="800000"/>
              <a:headEnd/>
              <a:tailEnd/>
            </a:ln>
          </p:spPr>
        </p:pic>
        <p:sp>
          <p:nvSpPr>
            <p:cNvPr id="44460" name="Rectangle 2225"/>
            <p:cNvSpPr>
              <a:spLocks noChangeArrowheads="1"/>
            </p:cNvSpPr>
            <p:nvPr/>
          </p:nvSpPr>
          <p:spPr bwMode="auto">
            <a:xfrm>
              <a:off x="4187031" y="3774824"/>
              <a:ext cx="703263" cy="12700"/>
            </a:xfrm>
            <a:prstGeom prst="rect">
              <a:avLst/>
            </a:prstGeom>
            <a:solidFill>
              <a:srgbClr val="FF6500"/>
            </a:solidFill>
            <a:ln w="9525">
              <a:noFill/>
              <a:miter lim="800000"/>
              <a:headEnd/>
              <a:tailEnd/>
            </a:ln>
          </p:spPr>
          <p:txBody>
            <a:bodyPr/>
            <a:lstStyle/>
            <a:p>
              <a:endParaRPr lang="en-GB"/>
            </a:p>
          </p:txBody>
        </p:sp>
        <p:sp>
          <p:nvSpPr>
            <p:cNvPr id="44461" name="Rectangle 2226"/>
            <p:cNvSpPr>
              <a:spLocks noChangeArrowheads="1"/>
            </p:cNvSpPr>
            <p:nvPr/>
          </p:nvSpPr>
          <p:spPr bwMode="auto">
            <a:xfrm>
              <a:off x="4187031" y="3787524"/>
              <a:ext cx="703263" cy="11113"/>
            </a:xfrm>
            <a:prstGeom prst="rect">
              <a:avLst/>
            </a:prstGeom>
            <a:solidFill>
              <a:srgbClr val="FF6300"/>
            </a:solidFill>
            <a:ln w="9525">
              <a:noFill/>
              <a:miter lim="800000"/>
              <a:headEnd/>
              <a:tailEnd/>
            </a:ln>
          </p:spPr>
          <p:txBody>
            <a:bodyPr/>
            <a:lstStyle/>
            <a:p>
              <a:endParaRPr lang="en-GB"/>
            </a:p>
          </p:txBody>
        </p:sp>
        <p:pic>
          <p:nvPicPr>
            <p:cNvPr id="44462" name="Picture 2227"/>
            <p:cNvPicPr>
              <a:picLocks noChangeAspect="1" noChangeArrowheads="1"/>
            </p:cNvPicPr>
            <p:nvPr/>
          </p:nvPicPr>
          <p:blipFill>
            <a:blip r:embed="rId977"/>
            <a:srcRect/>
            <a:stretch>
              <a:fillRect/>
            </a:stretch>
          </p:blipFill>
          <p:spPr bwMode="auto">
            <a:xfrm>
              <a:off x="4187031" y="3787524"/>
              <a:ext cx="703263" cy="11113"/>
            </a:xfrm>
            <a:prstGeom prst="rect">
              <a:avLst/>
            </a:prstGeom>
            <a:noFill/>
            <a:ln w="9525">
              <a:noFill/>
              <a:miter lim="800000"/>
              <a:headEnd/>
              <a:tailEnd/>
            </a:ln>
          </p:spPr>
        </p:pic>
        <p:sp>
          <p:nvSpPr>
            <p:cNvPr id="44463" name="Rectangle 2228"/>
            <p:cNvSpPr>
              <a:spLocks noChangeArrowheads="1"/>
            </p:cNvSpPr>
            <p:nvPr/>
          </p:nvSpPr>
          <p:spPr bwMode="auto">
            <a:xfrm>
              <a:off x="4187031" y="3787524"/>
              <a:ext cx="703263" cy="11113"/>
            </a:xfrm>
            <a:prstGeom prst="rect">
              <a:avLst/>
            </a:prstGeom>
            <a:solidFill>
              <a:srgbClr val="FF6300"/>
            </a:solidFill>
            <a:ln w="9525">
              <a:noFill/>
              <a:miter lim="800000"/>
              <a:headEnd/>
              <a:tailEnd/>
            </a:ln>
          </p:spPr>
          <p:txBody>
            <a:bodyPr/>
            <a:lstStyle/>
            <a:p>
              <a:endParaRPr lang="en-GB"/>
            </a:p>
          </p:txBody>
        </p:sp>
        <p:sp>
          <p:nvSpPr>
            <p:cNvPr id="44464" name="Rectangle 2229"/>
            <p:cNvSpPr>
              <a:spLocks noChangeArrowheads="1"/>
            </p:cNvSpPr>
            <p:nvPr/>
          </p:nvSpPr>
          <p:spPr bwMode="auto">
            <a:xfrm>
              <a:off x="4187031" y="3798637"/>
              <a:ext cx="703263" cy="12700"/>
            </a:xfrm>
            <a:prstGeom prst="rect">
              <a:avLst/>
            </a:prstGeom>
            <a:solidFill>
              <a:srgbClr val="FF6100"/>
            </a:solidFill>
            <a:ln w="9525">
              <a:noFill/>
              <a:miter lim="800000"/>
              <a:headEnd/>
              <a:tailEnd/>
            </a:ln>
          </p:spPr>
          <p:txBody>
            <a:bodyPr/>
            <a:lstStyle/>
            <a:p>
              <a:endParaRPr lang="en-GB"/>
            </a:p>
          </p:txBody>
        </p:sp>
        <p:pic>
          <p:nvPicPr>
            <p:cNvPr id="44465" name="Picture 2230"/>
            <p:cNvPicPr>
              <a:picLocks noChangeAspect="1" noChangeArrowheads="1"/>
            </p:cNvPicPr>
            <p:nvPr/>
          </p:nvPicPr>
          <p:blipFill>
            <a:blip r:embed="rId978"/>
            <a:srcRect/>
            <a:stretch>
              <a:fillRect/>
            </a:stretch>
          </p:blipFill>
          <p:spPr bwMode="auto">
            <a:xfrm>
              <a:off x="4187031" y="3798637"/>
              <a:ext cx="703263" cy="12700"/>
            </a:xfrm>
            <a:prstGeom prst="rect">
              <a:avLst/>
            </a:prstGeom>
            <a:noFill/>
            <a:ln w="9525">
              <a:noFill/>
              <a:miter lim="800000"/>
              <a:headEnd/>
              <a:tailEnd/>
            </a:ln>
          </p:spPr>
        </p:pic>
        <p:sp>
          <p:nvSpPr>
            <p:cNvPr id="44466" name="Rectangle 2231"/>
            <p:cNvSpPr>
              <a:spLocks noChangeArrowheads="1"/>
            </p:cNvSpPr>
            <p:nvPr/>
          </p:nvSpPr>
          <p:spPr bwMode="auto">
            <a:xfrm>
              <a:off x="4187031" y="3798637"/>
              <a:ext cx="703263" cy="12700"/>
            </a:xfrm>
            <a:prstGeom prst="rect">
              <a:avLst/>
            </a:prstGeom>
            <a:solidFill>
              <a:srgbClr val="FF6100"/>
            </a:solidFill>
            <a:ln w="9525">
              <a:noFill/>
              <a:miter lim="800000"/>
              <a:headEnd/>
              <a:tailEnd/>
            </a:ln>
          </p:spPr>
          <p:txBody>
            <a:bodyPr/>
            <a:lstStyle/>
            <a:p>
              <a:endParaRPr lang="en-GB"/>
            </a:p>
          </p:txBody>
        </p:sp>
        <p:sp>
          <p:nvSpPr>
            <p:cNvPr id="44467" name="Rectangle 2232"/>
            <p:cNvSpPr>
              <a:spLocks noChangeArrowheads="1"/>
            </p:cNvSpPr>
            <p:nvPr/>
          </p:nvSpPr>
          <p:spPr bwMode="auto">
            <a:xfrm>
              <a:off x="4187031" y="3811337"/>
              <a:ext cx="703263" cy="12700"/>
            </a:xfrm>
            <a:prstGeom prst="rect">
              <a:avLst/>
            </a:prstGeom>
            <a:solidFill>
              <a:srgbClr val="FF5F00"/>
            </a:solidFill>
            <a:ln w="9525">
              <a:noFill/>
              <a:miter lim="800000"/>
              <a:headEnd/>
              <a:tailEnd/>
            </a:ln>
          </p:spPr>
          <p:txBody>
            <a:bodyPr/>
            <a:lstStyle/>
            <a:p>
              <a:endParaRPr lang="en-GB"/>
            </a:p>
          </p:txBody>
        </p:sp>
        <p:pic>
          <p:nvPicPr>
            <p:cNvPr id="44468" name="Picture 2233"/>
            <p:cNvPicPr>
              <a:picLocks noChangeAspect="1" noChangeArrowheads="1"/>
            </p:cNvPicPr>
            <p:nvPr/>
          </p:nvPicPr>
          <p:blipFill>
            <a:blip r:embed="rId979"/>
            <a:srcRect/>
            <a:stretch>
              <a:fillRect/>
            </a:stretch>
          </p:blipFill>
          <p:spPr bwMode="auto">
            <a:xfrm>
              <a:off x="4187031" y="3811337"/>
              <a:ext cx="703263" cy="12700"/>
            </a:xfrm>
            <a:prstGeom prst="rect">
              <a:avLst/>
            </a:prstGeom>
            <a:noFill/>
            <a:ln w="9525">
              <a:noFill/>
              <a:miter lim="800000"/>
              <a:headEnd/>
              <a:tailEnd/>
            </a:ln>
          </p:spPr>
        </p:pic>
        <p:sp>
          <p:nvSpPr>
            <p:cNvPr id="44469" name="Rectangle 2234"/>
            <p:cNvSpPr>
              <a:spLocks noChangeArrowheads="1"/>
            </p:cNvSpPr>
            <p:nvPr/>
          </p:nvSpPr>
          <p:spPr bwMode="auto">
            <a:xfrm>
              <a:off x="4187031" y="3811337"/>
              <a:ext cx="703263" cy="12700"/>
            </a:xfrm>
            <a:prstGeom prst="rect">
              <a:avLst/>
            </a:prstGeom>
            <a:solidFill>
              <a:srgbClr val="FF5F00"/>
            </a:solidFill>
            <a:ln w="9525">
              <a:noFill/>
              <a:miter lim="800000"/>
              <a:headEnd/>
              <a:tailEnd/>
            </a:ln>
          </p:spPr>
          <p:txBody>
            <a:bodyPr/>
            <a:lstStyle/>
            <a:p>
              <a:endParaRPr lang="en-GB"/>
            </a:p>
          </p:txBody>
        </p:sp>
        <p:sp>
          <p:nvSpPr>
            <p:cNvPr id="44470" name="Rectangle 2235"/>
            <p:cNvSpPr>
              <a:spLocks noChangeArrowheads="1"/>
            </p:cNvSpPr>
            <p:nvPr/>
          </p:nvSpPr>
          <p:spPr bwMode="auto">
            <a:xfrm>
              <a:off x="4187031" y="3824037"/>
              <a:ext cx="703263" cy="12700"/>
            </a:xfrm>
            <a:prstGeom prst="rect">
              <a:avLst/>
            </a:prstGeom>
            <a:solidFill>
              <a:srgbClr val="FF5D00"/>
            </a:solidFill>
            <a:ln w="9525">
              <a:noFill/>
              <a:miter lim="800000"/>
              <a:headEnd/>
              <a:tailEnd/>
            </a:ln>
          </p:spPr>
          <p:txBody>
            <a:bodyPr/>
            <a:lstStyle/>
            <a:p>
              <a:endParaRPr lang="en-GB"/>
            </a:p>
          </p:txBody>
        </p:sp>
        <p:pic>
          <p:nvPicPr>
            <p:cNvPr id="44471" name="Picture 2236"/>
            <p:cNvPicPr>
              <a:picLocks noChangeAspect="1" noChangeArrowheads="1"/>
            </p:cNvPicPr>
            <p:nvPr/>
          </p:nvPicPr>
          <p:blipFill>
            <a:blip r:embed="rId980"/>
            <a:srcRect/>
            <a:stretch>
              <a:fillRect/>
            </a:stretch>
          </p:blipFill>
          <p:spPr bwMode="auto">
            <a:xfrm>
              <a:off x="4187031" y="3824037"/>
              <a:ext cx="703263" cy="12700"/>
            </a:xfrm>
            <a:prstGeom prst="rect">
              <a:avLst/>
            </a:prstGeom>
            <a:noFill/>
            <a:ln w="9525">
              <a:noFill/>
              <a:miter lim="800000"/>
              <a:headEnd/>
              <a:tailEnd/>
            </a:ln>
          </p:spPr>
        </p:pic>
        <p:sp>
          <p:nvSpPr>
            <p:cNvPr id="44472" name="Rectangle 2237"/>
            <p:cNvSpPr>
              <a:spLocks noChangeArrowheads="1"/>
            </p:cNvSpPr>
            <p:nvPr/>
          </p:nvSpPr>
          <p:spPr bwMode="auto">
            <a:xfrm>
              <a:off x="4187031" y="3824037"/>
              <a:ext cx="703263" cy="12700"/>
            </a:xfrm>
            <a:prstGeom prst="rect">
              <a:avLst/>
            </a:prstGeom>
            <a:solidFill>
              <a:srgbClr val="FF5D00"/>
            </a:solidFill>
            <a:ln w="9525">
              <a:noFill/>
              <a:miter lim="800000"/>
              <a:headEnd/>
              <a:tailEnd/>
            </a:ln>
          </p:spPr>
          <p:txBody>
            <a:bodyPr/>
            <a:lstStyle/>
            <a:p>
              <a:endParaRPr lang="en-GB"/>
            </a:p>
          </p:txBody>
        </p:sp>
        <p:sp>
          <p:nvSpPr>
            <p:cNvPr id="44473" name="Rectangle 2238"/>
            <p:cNvSpPr>
              <a:spLocks noChangeArrowheads="1"/>
            </p:cNvSpPr>
            <p:nvPr/>
          </p:nvSpPr>
          <p:spPr bwMode="auto">
            <a:xfrm>
              <a:off x="4187031" y="3836737"/>
              <a:ext cx="703263" cy="12700"/>
            </a:xfrm>
            <a:prstGeom prst="rect">
              <a:avLst/>
            </a:prstGeom>
            <a:solidFill>
              <a:srgbClr val="FF5B00"/>
            </a:solidFill>
            <a:ln w="9525">
              <a:noFill/>
              <a:miter lim="800000"/>
              <a:headEnd/>
              <a:tailEnd/>
            </a:ln>
          </p:spPr>
          <p:txBody>
            <a:bodyPr/>
            <a:lstStyle/>
            <a:p>
              <a:endParaRPr lang="en-GB"/>
            </a:p>
          </p:txBody>
        </p:sp>
        <p:pic>
          <p:nvPicPr>
            <p:cNvPr id="44474" name="Picture 2239"/>
            <p:cNvPicPr>
              <a:picLocks noChangeAspect="1" noChangeArrowheads="1"/>
            </p:cNvPicPr>
            <p:nvPr/>
          </p:nvPicPr>
          <p:blipFill>
            <a:blip r:embed="rId981"/>
            <a:srcRect/>
            <a:stretch>
              <a:fillRect/>
            </a:stretch>
          </p:blipFill>
          <p:spPr bwMode="auto">
            <a:xfrm>
              <a:off x="4187031" y="3836737"/>
              <a:ext cx="703263" cy="12700"/>
            </a:xfrm>
            <a:prstGeom prst="rect">
              <a:avLst/>
            </a:prstGeom>
            <a:noFill/>
            <a:ln w="9525">
              <a:noFill/>
              <a:miter lim="800000"/>
              <a:headEnd/>
              <a:tailEnd/>
            </a:ln>
          </p:spPr>
        </p:pic>
        <p:sp>
          <p:nvSpPr>
            <p:cNvPr id="44475" name="Rectangle 2240"/>
            <p:cNvSpPr>
              <a:spLocks noChangeArrowheads="1"/>
            </p:cNvSpPr>
            <p:nvPr/>
          </p:nvSpPr>
          <p:spPr bwMode="auto">
            <a:xfrm>
              <a:off x="4187031" y="3836737"/>
              <a:ext cx="703263" cy="12700"/>
            </a:xfrm>
            <a:prstGeom prst="rect">
              <a:avLst/>
            </a:prstGeom>
            <a:solidFill>
              <a:srgbClr val="FF5B00"/>
            </a:solidFill>
            <a:ln w="9525">
              <a:noFill/>
              <a:miter lim="800000"/>
              <a:headEnd/>
              <a:tailEnd/>
            </a:ln>
          </p:spPr>
          <p:txBody>
            <a:bodyPr/>
            <a:lstStyle/>
            <a:p>
              <a:endParaRPr lang="en-GB"/>
            </a:p>
          </p:txBody>
        </p:sp>
        <p:sp>
          <p:nvSpPr>
            <p:cNvPr id="44476" name="Rectangle 2241"/>
            <p:cNvSpPr>
              <a:spLocks noChangeArrowheads="1"/>
            </p:cNvSpPr>
            <p:nvPr/>
          </p:nvSpPr>
          <p:spPr bwMode="auto">
            <a:xfrm>
              <a:off x="4187031" y="3849437"/>
              <a:ext cx="703263" cy="12700"/>
            </a:xfrm>
            <a:prstGeom prst="rect">
              <a:avLst/>
            </a:prstGeom>
            <a:solidFill>
              <a:srgbClr val="FF5900"/>
            </a:solidFill>
            <a:ln w="9525">
              <a:noFill/>
              <a:miter lim="800000"/>
              <a:headEnd/>
              <a:tailEnd/>
            </a:ln>
          </p:spPr>
          <p:txBody>
            <a:bodyPr/>
            <a:lstStyle/>
            <a:p>
              <a:endParaRPr lang="en-GB"/>
            </a:p>
          </p:txBody>
        </p:sp>
        <p:pic>
          <p:nvPicPr>
            <p:cNvPr id="44477" name="Picture 2242"/>
            <p:cNvPicPr>
              <a:picLocks noChangeAspect="1" noChangeArrowheads="1"/>
            </p:cNvPicPr>
            <p:nvPr/>
          </p:nvPicPr>
          <p:blipFill>
            <a:blip r:embed="rId982"/>
            <a:srcRect/>
            <a:stretch>
              <a:fillRect/>
            </a:stretch>
          </p:blipFill>
          <p:spPr bwMode="auto">
            <a:xfrm>
              <a:off x="4187031" y="3849437"/>
              <a:ext cx="703263" cy="12700"/>
            </a:xfrm>
            <a:prstGeom prst="rect">
              <a:avLst/>
            </a:prstGeom>
            <a:noFill/>
            <a:ln w="9525">
              <a:noFill/>
              <a:miter lim="800000"/>
              <a:headEnd/>
              <a:tailEnd/>
            </a:ln>
          </p:spPr>
        </p:pic>
        <p:sp>
          <p:nvSpPr>
            <p:cNvPr id="44478" name="Rectangle 2243"/>
            <p:cNvSpPr>
              <a:spLocks noChangeArrowheads="1"/>
            </p:cNvSpPr>
            <p:nvPr/>
          </p:nvSpPr>
          <p:spPr bwMode="auto">
            <a:xfrm>
              <a:off x="4187031" y="3849437"/>
              <a:ext cx="703263" cy="12700"/>
            </a:xfrm>
            <a:prstGeom prst="rect">
              <a:avLst/>
            </a:prstGeom>
            <a:solidFill>
              <a:srgbClr val="FF5900"/>
            </a:solidFill>
            <a:ln w="9525">
              <a:noFill/>
              <a:miter lim="800000"/>
              <a:headEnd/>
              <a:tailEnd/>
            </a:ln>
          </p:spPr>
          <p:txBody>
            <a:bodyPr/>
            <a:lstStyle/>
            <a:p>
              <a:endParaRPr lang="en-GB"/>
            </a:p>
          </p:txBody>
        </p:sp>
        <p:sp>
          <p:nvSpPr>
            <p:cNvPr id="44479" name="Rectangle 2244"/>
            <p:cNvSpPr>
              <a:spLocks noChangeArrowheads="1"/>
            </p:cNvSpPr>
            <p:nvPr/>
          </p:nvSpPr>
          <p:spPr bwMode="auto">
            <a:xfrm>
              <a:off x="4187031" y="3862137"/>
              <a:ext cx="703263" cy="11113"/>
            </a:xfrm>
            <a:prstGeom prst="rect">
              <a:avLst/>
            </a:prstGeom>
            <a:solidFill>
              <a:srgbClr val="FF5700"/>
            </a:solidFill>
            <a:ln w="9525">
              <a:noFill/>
              <a:miter lim="800000"/>
              <a:headEnd/>
              <a:tailEnd/>
            </a:ln>
          </p:spPr>
          <p:txBody>
            <a:bodyPr/>
            <a:lstStyle/>
            <a:p>
              <a:endParaRPr lang="en-GB"/>
            </a:p>
          </p:txBody>
        </p:sp>
        <p:pic>
          <p:nvPicPr>
            <p:cNvPr id="44480" name="Picture 2245"/>
            <p:cNvPicPr>
              <a:picLocks noChangeAspect="1" noChangeArrowheads="1"/>
            </p:cNvPicPr>
            <p:nvPr/>
          </p:nvPicPr>
          <p:blipFill>
            <a:blip r:embed="rId983"/>
            <a:srcRect/>
            <a:stretch>
              <a:fillRect/>
            </a:stretch>
          </p:blipFill>
          <p:spPr bwMode="auto">
            <a:xfrm>
              <a:off x="4187031" y="3862137"/>
              <a:ext cx="703263" cy="11113"/>
            </a:xfrm>
            <a:prstGeom prst="rect">
              <a:avLst/>
            </a:prstGeom>
            <a:noFill/>
            <a:ln w="9525">
              <a:noFill/>
              <a:miter lim="800000"/>
              <a:headEnd/>
              <a:tailEnd/>
            </a:ln>
          </p:spPr>
        </p:pic>
        <p:sp>
          <p:nvSpPr>
            <p:cNvPr id="44481" name="Rectangle 2246"/>
            <p:cNvSpPr>
              <a:spLocks noChangeArrowheads="1"/>
            </p:cNvSpPr>
            <p:nvPr/>
          </p:nvSpPr>
          <p:spPr bwMode="auto">
            <a:xfrm>
              <a:off x="4187031" y="3862137"/>
              <a:ext cx="703263" cy="11113"/>
            </a:xfrm>
            <a:prstGeom prst="rect">
              <a:avLst/>
            </a:prstGeom>
            <a:solidFill>
              <a:srgbClr val="FF5700"/>
            </a:solidFill>
            <a:ln w="9525">
              <a:noFill/>
              <a:miter lim="800000"/>
              <a:headEnd/>
              <a:tailEnd/>
            </a:ln>
          </p:spPr>
          <p:txBody>
            <a:bodyPr/>
            <a:lstStyle/>
            <a:p>
              <a:endParaRPr lang="en-GB"/>
            </a:p>
          </p:txBody>
        </p:sp>
        <p:sp>
          <p:nvSpPr>
            <p:cNvPr id="44482" name="Rectangle 2247"/>
            <p:cNvSpPr>
              <a:spLocks noChangeArrowheads="1"/>
            </p:cNvSpPr>
            <p:nvPr/>
          </p:nvSpPr>
          <p:spPr bwMode="auto">
            <a:xfrm>
              <a:off x="4187031" y="3873249"/>
              <a:ext cx="703263" cy="12700"/>
            </a:xfrm>
            <a:prstGeom prst="rect">
              <a:avLst/>
            </a:prstGeom>
            <a:solidFill>
              <a:srgbClr val="FF5500"/>
            </a:solidFill>
            <a:ln w="9525">
              <a:noFill/>
              <a:miter lim="800000"/>
              <a:headEnd/>
              <a:tailEnd/>
            </a:ln>
          </p:spPr>
          <p:txBody>
            <a:bodyPr/>
            <a:lstStyle/>
            <a:p>
              <a:endParaRPr lang="en-GB"/>
            </a:p>
          </p:txBody>
        </p:sp>
        <p:pic>
          <p:nvPicPr>
            <p:cNvPr id="44483" name="Picture 2248"/>
            <p:cNvPicPr>
              <a:picLocks noChangeAspect="1" noChangeArrowheads="1"/>
            </p:cNvPicPr>
            <p:nvPr/>
          </p:nvPicPr>
          <p:blipFill>
            <a:blip r:embed="rId984"/>
            <a:srcRect/>
            <a:stretch>
              <a:fillRect/>
            </a:stretch>
          </p:blipFill>
          <p:spPr bwMode="auto">
            <a:xfrm>
              <a:off x="4187031" y="3873249"/>
              <a:ext cx="703263" cy="12700"/>
            </a:xfrm>
            <a:prstGeom prst="rect">
              <a:avLst/>
            </a:prstGeom>
            <a:noFill/>
            <a:ln w="9525">
              <a:noFill/>
              <a:miter lim="800000"/>
              <a:headEnd/>
              <a:tailEnd/>
            </a:ln>
          </p:spPr>
        </p:pic>
        <p:sp>
          <p:nvSpPr>
            <p:cNvPr id="44484" name="Rectangle 2249"/>
            <p:cNvSpPr>
              <a:spLocks noChangeArrowheads="1"/>
            </p:cNvSpPr>
            <p:nvPr/>
          </p:nvSpPr>
          <p:spPr bwMode="auto">
            <a:xfrm>
              <a:off x="4187031" y="3873249"/>
              <a:ext cx="703263" cy="12700"/>
            </a:xfrm>
            <a:prstGeom prst="rect">
              <a:avLst/>
            </a:prstGeom>
            <a:solidFill>
              <a:srgbClr val="FF5500"/>
            </a:solidFill>
            <a:ln w="9525">
              <a:noFill/>
              <a:miter lim="800000"/>
              <a:headEnd/>
              <a:tailEnd/>
            </a:ln>
          </p:spPr>
          <p:txBody>
            <a:bodyPr/>
            <a:lstStyle/>
            <a:p>
              <a:endParaRPr lang="en-GB"/>
            </a:p>
          </p:txBody>
        </p:sp>
        <p:sp>
          <p:nvSpPr>
            <p:cNvPr id="44485" name="Rectangle 2250"/>
            <p:cNvSpPr>
              <a:spLocks noChangeArrowheads="1"/>
            </p:cNvSpPr>
            <p:nvPr/>
          </p:nvSpPr>
          <p:spPr bwMode="auto">
            <a:xfrm>
              <a:off x="4187031" y="3885949"/>
              <a:ext cx="703263" cy="12700"/>
            </a:xfrm>
            <a:prstGeom prst="rect">
              <a:avLst/>
            </a:prstGeom>
            <a:solidFill>
              <a:srgbClr val="FF5300"/>
            </a:solidFill>
            <a:ln w="9525">
              <a:noFill/>
              <a:miter lim="800000"/>
              <a:headEnd/>
              <a:tailEnd/>
            </a:ln>
          </p:spPr>
          <p:txBody>
            <a:bodyPr/>
            <a:lstStyle/>
            <a:p>
              <a:endParaRPr lang="en-GB"/>
            </a:p>
          </p:txBody>
        </p:sp>
        <p:pic>
          <p:nvPicPr>
            <p:cNvPr id="44486" name="Picture 2251"/>
            <p:cNvPicPr>
              <a:picLocks noChangeAspect="1" noChangeArrowheads="1"/>
            </p:cNvPicPr>
            <p:nvPr/>
          </p:nvPicPr>
          <p:blipFill>
            <a:blip r:embed="rId985"/>
            <a:srcRect/>
            <a:stretch>
              <a:fillRect/>
            </a:stretch>
          </p:blipFill>
          <p:spPr bwMode="auto">
            <a:xfrm>
              <a:off x="4187031" y="3885949"/>
              <a:ext cx="703263" cy="12700"/>
            </a:xfrm>
            <a:prstGeom prst="rect">
              <a:avLst/>
            </a:prstGeom>
            <a:noFill/>
            <a:ln w="9525">
              <a:noFill/>
              <a:miter lim="800000"/>
              <a:headEnd/>
              <a:tailEnd/>
            </a:ln>
          </p:spPr>
        </p:pic>
        <p:sp>
          <p:nvSpPr>
            <p:cNvPr id="44487" name="Rectangle 2252"/>
            <p:cNvSpPr>
              <a:spLocks noChangeArrowheads="1"/>
            </p:cNvSpPr>
            <p:nvPr/>
          </p:nvSpPr>
          <p:spPr bwMode="auto">
            <a:xfrm>
              <a:off x="4187031" y="3885949"/>
              <a:ext cx="703263" cy="12700"/>
            </a:xfrm>
            <a:prstGeom prst="rect">
              <a:avLst/>
            </a:prstGeom>
            <a:solidFill>
              <a:srgbClr val="FF5300"/>
            </a:solidFill>
            <a:ln w="9525">
              <a:noFill/>
              <a:miter lim="800000"/>
              <a:headEnd/>
              <a:tailEnd/>
            </a:ln>
          </p:spPr>
          <p:txBody>
            <a:bodyPr/>
            <a:lstStyle/>
            <a:p>
              <a:endParaRPr lang="en-GB"/>
            </a:p>
          </p:txBody>
        </p:sp>
        <p:sp>
          <p:nvSpPr>
            <p:cNvPr id="44488" name="Rectangle 2253"/>
            <p:cNvSpPr>
              <a:spLocks noChangeArrowheads="1"/>
            </p:cNvSpPr>
            <p:nvPr/>
          </p:nvSpPr>
          <p:spPr bwMode="auto">
            <a:xfrm>
              <a:off x="4187031" y="3898649"/>
              <a:ext cx="703263" cy="11113"/>
            </a:xfrm>
            <a:prstGeom prst="rect">
              <a:avLst/>
            </a:prstGeom>
            <a:solidFill>
              <a:srgbClr val="FF5100"/>
            </a:solidFill>
            <a:ln w="9525">
              <a:noFill/>
              <a:miter lim="800000"/>
              <a:headEnd/>
              <a:tailEnd/>
            </a:ln>
          </p:spPr>
          <p:txBody>
            <a:bodyPr/>
            <a:lstStyle/>
            <a:p>
              <a:endParaRPr lang="en-GB"/>
            </a:p>
          </p:txBody>
        </p:sp>
        <p:pic>
          <p:nvPicPr>
            <p:cNvPr id="44489" name="Picture 2254"/>
            <p:cNvPicPr>
              <a:picLocks noChangeAspect="1" noChangeArrowheads="1"/>
            </p:cNvPicPr>
            <p:nvPr/>
          </p:nvPicPr>
          <p:blipFill>
            <a:blip r:embed="rId986"/>
            <a:srcRect/>
            <a:stretch>
              <a:fillRect/>
            </a:stretch>
          </p:blipFill>
          <p:spPr bwMode="auto">
            <a:xfrm>
              <a:off x="4187031" y="3898649"/>
              <a:ext cx="703263" cy="11113"/>
            </a:xfrm>
            <a:prstGeom prst="rect">
              <a:avLst/>
            </a:prstGeom>
            <a:noFill/>
            <a:ln w="9525">
              <a:noFill/>
              <a:miter lim="800000"/>
              <a:headEnd/>
              <a:tailEnd/>
            </a:ln>
          </p:spPr>
        </p:pic>
        <p:sp>
          <p:nvSpPr>
            <p:cNvPr id="44490" name="Rectangle 2255"/>
            <p:cNvSpPr>
              <a:spLocks noChangeArrowheads="1"/>
            </p:cNvSpPr>
            <p:nvPr/>
          </p:nvSpPr>
          <p:spPr bwMode="auto">
            <a:xfrm>
              <a:off x="4187031" y="3898649"/>
              <a:ext cx="703263" cy="11113"/>
            </a:xfrm>
            <a:prstGeom prst="rect">
              <a:avLst/>
            </a:prstGeom>
            <a:solidFill>
              <a:srgbClr val="FF5100"/>
            </a:solidFill>
            <a:ln w="9525">
              <a:noFill/>
              <a:miter lim="800000"/>
              <a:headEnd/>
              <a:tailEnd/>
            </a:ln>
          </p:spPr>
          <p:txBody>
            <a:bodyPr/>
            <a:lstStyle/>
            <a:p>
              <a:endParaRPr lang="en-GB"/>
            </a:p>
          </p:txBody>
        </p:sp>
        <p:sp>
          <p:nvSpPr>
            <p:cNvPr id="44491" name="Rectangle 2256"/>
            <p:cNvSpPr>
              <a:spLocks noChangeArrowheads="1"/>
            </p:cNvSpPr>
            <p:nvPr/>
          </p:nvSpPr>
          <p:spPr bwMode="auto">
            <a:xfrm>
              <a:off x="4187031" y="3909762"/>
              <a:ext cx="703263" cy="12700"/>
            </a:xfrm>
            <a:prstGeom prst="rect">
              <a:avLst/>
            </a:prstGeom>
            <a:solidFill>
              <a:srgbClr val="FF4F00"/>
            </a:solidFill>
            <a:ln w="9525">
              <a:noFill/>
              <a:miter lim="800000"/>
              <a:headEnd/>
              <a:tailEnd/>
            </a:ln>
          </p:spPr>
          <p:txBody>
            <a:bodyPr/>
            <a:lstStyle/>
            <a:p>
              <a:endParaRPr lang="en-GB"/>
            </a:p>
          </p:txBody>
        </p:sp>
        <p:pic>
          <p:nvPicPr>
            <p:cNvPr id="44492" name="Picture 2257"/>
            <p:cNvPicPr>
              <a:picLocks noChangeAspect="1" noChangeArrowheads="1"/>
            </p:cNvPicPr>
            <p:nvPr/>
          </p:nvPicPr>
          <p:blipFill>
            <a:blip r:embed="rId987"/>
            <a:srcRect/>
            <a:stretch>
              <a:fillRect/>
            </a:stretch>
          </p:blipFill>
          <p:spPr bwMode="auto">
            <a:xfrm>
              <a:off x="4187031" y="3909762"/>
              <a:ext cx="703263" cy="12700"/>
            </a:xfrm>
            <a:prstGeom prst="rect">
              <a:avLst/>
            </a:prstGeom>
            <a:noFill/>
            <a:ln w="9525">
              <a:noFill/>
              <a:miter lim="800000"/>
              <a:headEnd/>
              <a:tailEnd/>
            </a:ln>
          </p:spPr>
        </p:pic>
        <p:sp>
          <p:nvSpPr>
            <p:cNvPr id="44493" name="Rectangle 2258"/>
            <p:cNvSpPr>
              <a:spLocks noChangeArrowheads="1"/>
            </p:cNvSpPr>
            <p:nvPr/>
          </p:nvSpPr>
          <p:spPr bwMode="auto">
            <a:xfrm>
              <a:off x="4187031" y="3909762"/>
              <a:ext cx="703263" cy="12700"/>
            </a:xfrm>
            <a:prstGeom prst="rect">
              <a:avLst/>
            </a:prstGeom>
            <a:solidFill>
              <a:srgbClr val="FF4F00"/>
            </a:solidFill>
            <a:ln w="9525">
              <a:noFill/>
              <a:miter lim="800000"/>
              <a:headEnd/>
              <a:tailEnd/>
            </a:ln>
          </p:spPr>
          <p:txBody>
            <a:bodyPr/>
            <a:lstStyle/>
            <a:p>
              <a:endParaRPr lang="en-GB"/>
            </a:p>
          </p:txBody>
        </p:sp>
        <p:sp>
          <p:nvSpPr>
            <p:cNvPr id="44494" name="Rectangle 2259"/>
            <p:cNvSpPr>
              <a:spLocks noChangeArrowheads="1"/>
            </p:cNvSpPr>
            <p:nvPr/>
          </p:nvSpPr>
          <p:spPr bwMode="auto">
            <a:xfrm>
              <a:off x="4187031" y="3922462"/>
              <a:ext cx="703263" cy="12700"/>
            </a:xfrm>
            <a:prstGeom prst="rect">
              <a:avLst/>
            </a:prstGeom>
            <a:solidFill>
              <a:srgbClr val="FF4D00"/>
            </a:solidFill>
            <a:ln w="9525">
              <a:noFill/>
              <a:miter lim="800000"/>
              <a:headEnd/>
              <a:tailEnd/>
            </a:ln>
          </p:spPr>
          <p:txBody>
            <a:bodyPr/>
            <a:lstStyle/>
            <a:p>
              <a:endParaRPr lang="en-GB"/>
            </a:p>
          </p:txBody>
        </p:sp>
        <p:pic>
          <p:nvPicPr>
            <p:cNvPr id="44495" name="Picture 2260"/>
            <p:cNvPicPr>
              <a:picLocks noChangeAspect="1" noChangeArrowheads="1"/>
            </p:cNvPicPr>
            <p:nvPr/>
          </p:nvPicPr>
          <p:blipFill>
            <a:blip r:embed="rId988"/>
            <a:srcRect/>
            <a:stretch>
              <a:fillRect/>
            </a:stretch>
          </p:blipFill>
          <p:spPr bwMode="auto">
            <a:xfrm>
              <a:off x="4187031" y="3922462"/>
              <a:ext cx="703263" cy="12700"/>
            </a:xfrm>
            <a:prstGeom prst="rect">
              <a:avLst/>
            </a:prstGeom>
            <a:noFill/>
            <a:ln w="9525">
              <a:noFill/>
              <a:miter lim="800000"/>
              <a:headEnd/>
              <a:tailEnd/>
            </a:ln>
          </p:spPr>
        </p:pic>
        <p:sp>
          <p:nvSpPr>
            <p:cNvPr id="44496" name="Rectangle 2261"/>
            <p:cNvSpPr>
              <a:spLocks noChangeArrowheads="1"/>
            </p:cNvSpPr>
            <p:nvPr/>
          </p:nvSpPr>
          <p:spPr bwMode="auto">
            <a:xfrm>
              <a:off x="4187031" y="3922462"/>
              <a:ext cx="703263" cy="12700"/>
            </a:xfrm>
            <a:prstGeom prst="rect">
              <a:avLst/>
            </a:prstGeom>
            <a:solidFill>
              <a:srgbClr val="FF4D00"/>
            </a:solidFill>
            <a:ln w="9525">
              <a:noFill/>
              <a:miter lim="800000"/>
              <a:headEnd/>
              <a:tailEnd/>
            </a:ln>
          </p:spPr>
          <p:txBody>
            <a:bodyPr/>
            <a:lstStyle/>
            <a:p>
              <a:endParaRPr lang="en-GB"/>
            </a:p>
          </p:txBody>
        </p:sp>
        <p:sp>
          <p:nvSpPr>
            <p:cNvPr id="44497" name="Rectangle 2262"/>
            <p:cNvSpPr>
              <a:spLocks noChangeArrowheads="1"/>
            </p:cNvSpPr>
            <p:nvPr/>
          </p:nvSpPr>
          <p:spPr bwMode="auto">
            <a:xfrm>
              <a:off x="4187031" y="3935162"/>
              <a:ext cx="703263" cy="11113"/>
            </a:xfrm>
            <a:prstGeom prst="rect">
              <a:avLst/>
            </a:prstGeom>
            <a:solidFill>
              <a:srgbClr val="FF4B00"/>
            </a:solidFill>
            <a:ln w="9525">
              <a:noFill/>
              <a:miter lim="800000"/>
              <a:headEnd/>
              <a:tailEnd/>
            </a:ln>
          </p:spPr>
          <p:txBody>
            <a:bodyPr/>
            <a:lstStyle/>
            <a:p>
              <a:endParaRPr lang="en-GB"/>
            </a:p>
          </p:txBody>
        </p:sp>
        <p:pic>
          <p:nvPicPr>
            <p:cNvPr id="44498" name="Picture 2263"/>
            <p:cNvPicPr>
              <a:picLocks noChangeAspect="1" noChangeArrowheads="1"/>
            </p:cNvPicPr>
            <p:nvPr/>
          </p:nvPicPr>
          <p:blipFill>
            <a:blip r:embed="rId989"/>
            <a:srcRect/>
            <a:stretch>
              <a:fillRect/>
            </a:stretch>
          </p:blipFill>
          <p:spPr bwMode="auto">
            <a:xfrm>
              <a:off x="4187031" y="3935162"/>
              <a:ext cx="703263" cy="11113"/>
            </a:xfrm>
            <a:prstGeom prst="rect">
              <a:avLst/>
            </a:prstGeom>
            <a:noFill/>
            <a:ln w="9525">
              <a:noFill/>
              <a:miter lim="800000"/>
              <a:headEnd/>
              <a:tailEnd/>
            </a:ln>
          </p:spPr>
        </p:pic>
        <p:sp>
          <p:nvSpPr>
            <p:cNvPr id="44499" name="Rectangle 2264"/>
            <p:cNvSpPr>
              <a:spLocks noChangeArrowheads="1"/>
            </p:cNvSpPr>
            <p:nvPr/>
          </p:nvSpPr>
          <p:spPr bwMode="auto">
            <a:xfrm>
              <a:off x="4187031" y="3935162"/>
              <a:ext cx="703263" cy="11113"/>
            </a:xfrm>
            <a:prstGeom prst="rect">
              <a:avLst/>
            </a:prstGeom>
            <a:solidFill>
              <a:srgbClr val="FF4B00"/>
            </a:solidFill>
            <a:ln w="9525">
              <a:noFill/>
              <a:miter lim="800000"/>
              <a:headEnd/>
              <a:tailEnd/>
            </a:ln>
          </p:spPr>
          <p:txBody>
            <a:bodyPr/>
            <a:lstStyle/>
            <a:p>
              <a:endParaRPr lang="en-GB"/>
            </a:p>
          </p:txBody>
        </p:sp>
        <p:sp>
          <p:nvSpPr>
            <p:cNvPr id="44500" name="Rectangle 2265"/>
            <p:cNvSpPr>
              <a:spLocks noChangeArrowheads="1"/>
            </p:cNvSpPr>
            <p:nvPr/>
          </p:nvSpPr>
          <p:spPr bwMode="auto">
            <a:xfrm>
              <a:off x="4187031" y="3946274"/>
              <a:ext cx="703263" cy="12700"/>
            </a:xfrm>
            <a:prstGeom prst="rect">
              <a:avLst/>
            </a:prstGeom>
            <a:solidFill>
              <a:srgbClr val="FF4900"/>
            </a:solidFill>
            <a:ln w="9525">
              <a:noFill/>
              <a:miter lim="800000"/>
              <a:headEnd/>
              <a:tailEnd/>
            </a:ln>
          </p:spPr>
          <p:txBody>
            <a:bodyPr/>
            <a:lstStyle/>
            <a:p>
              <a:endParaRPr lang="en-GB"/>
            </a:p>
          </p:txBody>
        </p:sp>
        <p:pic>
          <p:nvPicPr>
            <p:cNvPr id="44501" name="Picture 2266"/>
            <p:cNvPicPr>
              <a:picLocks noChangeAspect="1" noChangeArrowheads="1"/>
            </p:cNvPicPr>
            <p:nvPr/>
          </p:nvPicPr>
          <p:blipFill>
            <a:blip r:embed="rId990"/>
            <a:srcRect/>
            <a:stretch>
              <a:fillRect/>
            </a:stretch>
          </p:blipFill>
          <p:spPr bwMode="auto">
            <a:xfrm>
              <a:off x="4187031" y="3946274"/>
              <a:ext cx="703263" cy="12700"/>
            </a:xfrm>
            <a:prstGeom prst="rect">
              <a:avLst/>
            </a:prstGeom>
            <a:noFill/>
            <a:ln w="9525">
              <a:noFill/>
              <a:miter lim="800000"/>
              <a:headEnd/>
              <a:tailEnd/>
            </a:ln>
          </p:spPr>
        </p:pic>
        <p:sp>
          <p:nvSpPr>
            <p:cNvPr id="44502" name="Rectangle 2267"/>
            <p:cNvSpPr>
              <a:spLocks noChangeArrowheads="1"/>
            </p:cNvSpPr>
            <p:nvPr/>
          </p:nvSpPr>
          <p:spPr bwMode="auto">
            <a:xfrm>
              <a:off x="4187031" y="3946274"/>
              <a:ext cx="703263" cy="12700"/>
            </a:xfrm>
            <a:prstGeom prst="rect">
              <a:avLst/>
            </a:prstGeom>
            <a:solidFill>
              <a:srgbClr val="FF4900"/>
            </a:solidFill>
            <a:ln w="9525">
              <a:noFill/>
              <a:miter lim="800000"/>
              <a:headEnd/>
              <a:tailEnd/>
            </a:ln>
          </p:spPr>
          <p:txBody>
            <a:bodyPr/>
            <a:lstStyle/>
            <a:p>
              <a:endParaRPr lang="en-GB"/>
            </a:p>
          </p:txBody>
        </p:sp>
        <p:sp>
          <p:nvSpPr>
            <p:cNvPr id="44503" name="Rectangle 2268"/>
            <p:cNvSpPr>
              <a:spLocks noChangeArrowheads="1"/>
            </p:cNvSpPr>
            <p:nvPr/>
          </p:nvSpPr>
          <p:spPr bwMode="auto">
            <a:xfrm>
              <a:off x="4187031" y="3958974"/>
              <a:ext cx="703263" cy="12700"/>
            </a:xfrm>
            <a:prstGeom prst="rect">
              <a:avLst/>
            </a:prstGeom>
            <a:solidFill>
              <a:srgbClr val="FF4700"/>
            </a:solidFill>
            <a:ln w="9525">
              <a:noFill/>
              <a:miter lim="800000"/>
              <a:headEnd/>
              <a:tailEnd/>
            </a:ln>
          </p:spPr>
          <p:txBody>
            <a:bodyPr/>
            <a:lstStyle/>
            <a:p>
              <a:endParaRPr lang="en-GB"/>
            </a:p>
          </p:txBody>
        </p:sp>
        <p:pic>
          <p:nvPicPr>
            <p:cNvPr id="44504" name="Picture 2269"/>
            <p:cNvPicPr>
              <a:picLocks noChangeAspect="1" noChangeArrowheads="1"/>
            </p:cNvPicPr>
            <p:nvPr/>
          </p:nvPicPr>
          <p:blipFill>
            <a:blip r:embed="rId991"/>
            <a:srcRect/>
            <a:stretch>
              <a:fillRect/>
            </a:stretch>
          </p:blipFill>
          <p:spPr bwMode="auto">
            <a:xfrm>
              <a:off x="4187031" y="3958974"/>
              <a:ext cx="703263" cy="12700"/>
            </a:xfrm>
            <a:prstGeom prst="rect">
              <a:avLst/>
            </a:prstGeom>
            <a:noFill/>
            <a:ln w="9525">
              <a:noFill/>
              <a:miter lim="800000"/>
              <a:headEnd/>
              <a:tailEnd/>
            </a:ln>
          </p:spPr>
        </p:pic>
        <p:sp>
          <p:nvSpPr>
            <p:cNvPr id="44505" name="Rectangle 2270"/>
            <p:cNvSpPr>
              <a:spLocks noChangeArrowheads="1"/>
            </p:cNvSpPr>
            <p:nvPr/>
          </p:nvSpPr>
          <p:spPr bwMode="auto">
            <a:xfrm>
              <a:off x="4187031" y="3958974"/>
              <a:ext cx="703263" cy="12700"/>
            </a:xfrm>
            <a:prstGeom prst="rect">
              <a:avLst/>
            </a:prstGeom>
            <a:solidFill>
              <a:srgbClr val="FF4700"/>
            </a:solidFill>
            <a:ln w="9525">
              <a:noFill/>
              <a:miter lim="800000"/>
              <a:headEnd/>
              <a:tailEnd/>
            </a:ln>
          </p:spPr>
          <p:txBody>
            <a:bodyPr/>
            <a:lstStyle/>
            <a:p>
              <a:endParaRPr lang="en-GB"/>
            </a:p>
          </p:txBody>
        </p:sp>
        <p:sp>
          <p:nvSpPr>
            <p:cNvPr id="44506" name="Rectangle 2271"/>
            <p:cNvSpPr>
              <a:spLocks noChangeArrowheads="1"/>
            </p:cNvSpPr>
            <p:nvPr/>
          </p:nvSpPr>
          <p:spPr bwMode="auto">
            <a:xfrm>
              <a:off x="4187031" y="3971674"/>
              <a:ext cx="703263" cy="11113"/>
            </a:xfrm>
            <a:prstGeom prst="rect">
              <a:avLst/>
            </a:prstGeom>
            <a:solidFill>
              <a:srgbClr val="FF4500"/>
            </a:solidFill>
            <a:ln w="9525">
              <a:noFill/>
              <a:miter lim="800000"/>
              <a:headEnd/>
              <a:tailEnd/>
            </a:ln>
          </p:spPr>
          <p:txBody>
            <a:bodyPr/>
            <a:lstStyle/>
            <a:p>
              <a:endParaRPr lang="en-GB"/>
            </a:p>
          </p:txBody>
        </p:sp>
        <p:pic>
          <p:nvPicPr>
            <p:cNvPr id="44507" name="Picture 2272"/>
            <p:cNvPicPr>
              <a:picLocks noChangeAspect="1" noChangeArrowheads="1"/>
            </p:cNvPicPr>
            <p:nvPr/>
          </p:nvPicPr>
          <p:blipFill>
            <a:blip r:embed="rId992"/>
            <a:srcRect/>
            <a:stretch>
              <a:fillRect/>
            </a:stretch>
          </p:blipFill>
          <p:spPr bwMode="auto">
            <a:xfrm>
              <a:off x="4187031" y="3971674"/>
              <a:ext cx="703263" cy="11113"/>
            </a:xfrm>
            <a:prstGeom prst="rect">
              <a:avLst/>
            </a:prstGeom>
            <a:noFill/>
            <a:ln w="9525">
              <a:noFill/>
              <a:miter lim="800000"/>
              <a:headEnd/>
              <a:tailEnd/>
            </a:ln>
          </p:spPr>
        </p:pic>
        <p:sp>
          <p:nvSpPr>
            <p:cNvPr id="44508" name="Rectangle 2273"/>
            <p:cNvSpPr>
              <a:spLocks noChangeArrowheads="1"/>
            </p:cNvSpPr>
            <p:nvPr/>
          </p:nvSpPr>
          <p:spPr bwMode="auto">
            <a:xfrm>
              <a:off x="4187031" y="3971674"/>
              <a:ext cx="703263" cy="11113"/>
            </a:xfrm>
            <a:prstGeom prst="rect">
              <a:avLst/>
            </a:prstGeom>
            <a:solidFill>
              <a:srgbClr val="FF4500"/>
            </a:solidFill>
            <a:ln w="9525">
              <a:noFill/>
              <a:miter lim="800000"/>
              <a:headEnd/>
              <a:tailEnd/>
            </a:ln>
          </p:spPr>
          <p:txBody>
            <a:bodyPr/>
            <a:lstStyle/>
            <a:p>
              <a:endParaRPr lang="en-GB"/>
            </a:p>
          </p:txBody>
        </p:sp>
        <p:sp>
          <p:nvSpPr>
            <p:cNvPr id="44509" name="Rectangle 2274"/>
            <p:cNvSpPr>
              <a:spLocks noChangeArrowheads="1"/>
            </p:cNvSpPr>
            <p:nvPr/>
          </p:nvSpPr>
          <p:spPr bwMode="auto">
            <a:xfrm>
              <a:off x="4187031" y="3982787"/>
              <a:ext cx="703263" cy="12700"/>
            </a:xfrm>
            <a:prstGeom prst="rect">
              <a:avLst/>
            </a:prstGeom>
            <a:solidFill>
              <a:srgbClr val="FF4300"/>
            </a:solidFill>
            <a:ln w="9525">
              <a:noFill/>
              <a:miter lim="800000"/>
              <a:headEnd/>
              <a:tailEnd/>
            </a:ln>
          </p:spPr>
          <p:txBody>
            <a:bodyPr/>
            <a:lstStyle/>
            <a:p>
              <a:endParaRPr lang="en-GB"/>
            </a:p>
          </p:txBody>
        </p:sp>
        <p:pic>
          <p:nvPicPr>
            <p:cNvPr id="44510" name="Picture 2275"/>
            <p:cNvPicPr>
              <a:picLocks noChangeAspect="1" noChangeArrowheads="1"/>
            </p:cNvPicPr>
            <p:nvPr/>
          </p:nvPicPr>
          <p:blipFill>
            <a:blip r:embed="rId993"/>
            <a:srcRect/>
            <a:stretch>
              <a:fillRect/>
            </a:stretch>
          </p:blipFill>
          <p:spPr bwMode="auto">
            <a:xfrm>
              <a:off x="4187031" y="3982787"/>
              <a:ext cx="703263" cy="12700"/>
            </a:xfrm>
            <a:prstGeom prst="rect">
              <a:avLst/>
            </a:prstGeom>
            <a:noFill/>
            <a:ln w="9525">
              <a:noFill/>
              <a:miter lim="800000"/>
              <a:headEnd/>
              <a:tailEnd/>
            </a:ln>
          </p:spPr>
        </p:pic>
        <p:sp>
          <p:nvSpPr>
            <p:cNvPr id="44511" name="Rectangle 2276"/>
            <p:cNvSpPr>
              <a:spLocks noChangeArrowheads="1"/>
            </p:cNvSpPr>
            <p:nvPr/>
          </p:nvSpPr>
          <p:spPr bwMode="auto">
            <a:xfrm>
              <a:off x="4187031" y="3982787"/>
              <a:ext cx="703263" cy="12700"/>
            </a:xfrm>
            <a:prstGeom prst="rect">
              <a:avLst/>
            </a:prstGeom>
            <a:solidFill>
              <a:srgbClr val="FF4300"/>
            </a:solidFill>
            <a:ln w="9525">
              <a:noFill/>
              <a:miter lim="800000"/>
              <a:headEnd/>
              <a:tailEnd/>
            </a:ln>
          </p:spPr>
          <p:txBody>
            <a:bodyPr/>
            <a:lstStyle/>
            <a:p>
              <a:endParaRPr lang="en-GB"/>
            </a:p>
          </p:txBody>
        </p:sp>
        <p:sp>
          <p:nvSpPr>
            <p:cNvPr id="44512" name="Rectangle 2277"/>
            <p:cNvSpPr>
              <a:spLocks noChangeArrowheads="1"/>
            </p:cNvSpPr>
            <p:nvPr/>
          </p:nvSpPr>
          <p:spPr bwMode="auto">
            <a:xfrm>
              <a:off x="4187031" y="3995487"/>
              <a:ext cx="703263" cy="12700"/>
            </a:xfrm>
            <a:prstGeom prst="rect">
              <a:avLst/>
            </a:prstGeom>
            <a:solidFill>
              <a:srgbClr val="FF4100"/>
            </a:solidFill>
            <a:ln w="9525">
              <a:noFill/>
              <a:miter lim="800000"/>
              <a:headEnd/>
              <a:tailEnd/>
            </a:ln>
          </p:spPr>
          <p:txBody>
            <a:bodyPr/>
            <a:lstStyle/>
            <a:p>
              <a:endParaRPr lang="en-GB"/>
            </a:p>
          </p:txBody>
        </p:sp>
        <p:pic>
          <p:nvPicPr>
            <p:cNvPr id="44513" name="Picture 2278"/>
            <p:cNvPicPr>
              <a:picLocks noChangeAspect="1" noChangeArrowheads="1"/>
            </p:cNvPicPr>
            <p:nvPr/>
          </p:nvPicPr>
          <p:blipFill>
            <a:blip r:embed="rId994"/>
            <a:srcRect/>
            <a:stretch>
              <a:fillRect/>
            </a:stretch>
          </p:blipFill>
          <p:spPr bwMode="auto">
            <a:xfrm>
              <a:off x="4187031" y="3995487"/>
              <a:ext cx="703263" cy="12700"/>
            </a:xfrm>
            <a:prstGeom prst="rect">
              <a:avLst/>
            </a:prstGeom>
            <a:noFill/>
            <a:ln w="9525">
              <a:noFill/>
              <a:miter lim="800000"/>
              <a:headEnd/>
              <a:tailEnd/>
            </a:ln>
          </p:spPr>
        </p:pic>
        <p:sp>
          <p:nvSpPr>
            <p:cNvPr id="44514" name="Rectangle 2279"/>
            <p:cNvSpPr>
              <a:spLocks noChangeArrowheads="1"/>
            </p:cNvSpPr>
            <p:nvPr/>
          </p:nvSpPr>
          <p:spPr bwMode="auto">
            <a:xfrm>
              <a:off x="4187031" y="3995487"/>
              <a:ext cx="703263" cy="12700"/>
            </a:xfrm>
            <a:prstGeom prst="rect">
              <a:avLst/>
            </a:prstGeom>
            <a:solidFill>
              <a:srgbClr val="FF4100"/>
            </a:solidFill>
            <a:ln w="9525">
              <a:noFill/>
              <a:miter lim="800000"/>
              <a:headEnd/>
              <a:tailEnd/>
            </a:ln>
          </p:spPr>
          <p:txBody>
            <a:bodyPr/>
            <a:lstStyle/>
            <a:p>
              <a:endParaRPr lang="en-GB"/>
            </a:p>
          </p:txBody>
        </p:sp>
        <p:sp>
          <p:nvSpPr>
            <p:cNvPr id="44515" name="Rectangle 2280"/>
            <p:cNvSpPr>
              <a:spLocks noChangeArrowheads="1"/>
            </p:cNvSpPr>
            <p:nvPr/>
          </p:nvSpPr>
          <p:spPr bwMode="auto">
            <a:xfrm>
              <a:off x="4187031" y="4008187"/>
              <a:ext cx="703263" cy="12700"/>
            </a:xfrm>
            <a:prstGeom prst="rect">
              <a:avLst/>
            </a:prstGeom>
            <a:solidFill>
              <a:srgbClr val="FF3F00"/>
            </a:solidFill>
            <a:ln w="9525">
              <a:noFill/>
              <a:miter lim="800000"/>
              <a:headEnd/>
              <a:tailEnd/>
            </a:ln>
          </p:spPr>
          <p:txBody>
            <a:bodyPr/>
            <a:lstStyle/>
            <a:p>
              <a:endParaRPr lang="en-GB"/>
            </a:p>
          </p:txBody>
        </p:sp>
        <p:pic>
          <p:nvPicPr>
            <p:cNvPr id="44516" name="Picture 2281"/>
            <p:cNvPicPr>
              <a:picLocks noChangeAspect="1" noChangeArrowheads="1"/>
            </p:cNvPicPr>
            <p:nvPr/>
          </p:nvPicPr>
          <p:blipFill>
            <a:blip r:embed="rId995"/>
            <a:srcRect/>
            <a:stretch>
              <a:fillRect/>
            </a:stretch>
          </p:blipFill>
          <p:spPr bwMode="auto">
            <a:xfrm>
              <a:off x="4187031" y="4008187"/>
              <a:ext cx="703263" cy="12700"/>
            </a:xfrm>
            <a:prstGeom prst="rect">
              <a:avLst/>
            </a:prstGeom>
            <a:noFill/>
            <a:ln w="9525">
              <a:noFill/>
              <a:miter lim="800000"/>
              <a:headEnd/>
              <a:tailEnd/>
            </a:ln>
          </p:spPr>
        </p:pic>
        <p:sp>
          <p:nvSpPr>
            <p:cNvPr id="44517" name="Rectangle 2282"/>
            <p:cNvSpPr>
              <a:spLocks noChangeArrowheads="1"/>
            </p:cNvSpPr>
            <p:nvPr/>
          </p:nvSpPr>
          <p:spPr bwMode="auto">
            <a:xfrm>
              <a:off x="4187031" y="4008187"/>
              <a:ext cx="703263" cy="12700"/>
            </a:xfrm>
            <a:prstGeom prst="rect">
              <a:avLst/>
            </a:prstGeom>
            <a:solidFill>
              <a:srgbClr val="FF3F00"/>
            </a:solidFill>
            <a:ln w="9525">
              <a:noFill/>
              <a:miter lim="800000"/>
              <a:headEnd/>
              <a:tailEnd/>
            </a:ln>
          </p:spPr>
          <p:txBody>
            <a:bodyPr/>
            <a:lstStyle/>
            <a:p>
              <a:endParaRPr lang="en-GB"/>
            </a:p>
          </p:txBody>
        </p:sp>
        <p:sp>
          <p:nvSpPr>
            <p:cNvPr id="44518" name="Rectangle 2283"/>
            <p:cNvSpPr>
              <a:spLocks noChangeArrowheads="1"/>
            </p:cNvSpPr>
            <p:nvPr/>
          </p:nvSpPr>
          <p:spPr bwMode="auto">
            <a:xfrm>
              <a:off x="4187031" y="4020887"/>
              <a:ext cx="703263" cy="12700"/>
            </a:xfrm>
            <a:prstGeom prst="rect">
              <a:avLst/>
            </a:prstGeom>
            <a:solidFill>
              <a:srgbClr val="FF3D00"/>
            </a:solidFill>
            <a:ln w="9525">
              <a:noFill/>
              <a:miter lim="800000"/>
              <a:headEnd/>
              <a:tailEnd/>
            </a:ln>
          </p:spPr>
          <p:txBody>
            <a:bodyPr/>
            <a:lstStyle/>
            <a:p>
              <a:endParaRPr lang="en-GB"/>
            </a:p>
          </p:txBody>
        </p:sp>
        <p:pic>
          <p:nvPicPr>
            <p:cNvPr id="44519" name="Picture 2284"/>
            <p:cNvPicPr>
              <a:picLocks noChangeAspect="1" noChangeArrowheads="1"/>
            </p:cNvPicPr>
            <p:nvPr/>
          </p:nvPicPr>
          <p:blipFill>
            <a:blip r:embed="rId996"/>
            <a:srcRect/>
            <a:stretch>
              <a:fillRect/>
            </a:stretch>
          </p:blipFill>
          <p:spPr bwMode="auto">
            <a:xfrm>
              <a:off x="4187031" y="4020887"/>
              <a:ext cx="703263" cy="12700"/>
            </a:xfrm>
            <a:prstGeom prst="rect">
              <a:avLst/>
            </a:prstGeom>
            <a:noFill/>
            <a:ln w="9525">
              <a:noFill/>
              <a:miter lim="800000"/>
              <a:headEnd/>
              <a:tailEnd/>
            </a:ln>
          </p:spPr>
        </p:pic>
        <p:sp>
          <p:nvSpPr>
            <p:cNvPr id="44520" name="Rectangle 2285"/>
            <p:cNvSpPr>
              <a:spLocks noChangeArrowheads="1"/>
            </p:cNvSpPr>
            <p:nvPr/>
          </p:nvSpPr>
          <p:spPr bwMode="auto">
            <a:xfrm>
              <a:off x="4187031" y="4020887"/>
              <a:ext cx="703263" cy="12700"/>
            </a:xfrm>
            <a:prstGeom prst="rect">
              <a:avLst/>
            </a:prstGeom>
            <a:solidFill>
              <a:srgbClr val="FF3D00"/>
            </a:solidFill>
            <a:ln w="9525">
              <a:noFill/>
              <a:miter lim="800000"/>
              <a:headEnd/>
              <a:tailEnd/>
            </a:ln>
          </p:spPr>
          <p:txBody>
            <a:bodyPr/>
            <a:lstStyle/>
            <a:p>
              <a:endParaRPr lang="en-GB"/>
            </a:p>
          </p:txBody>
        </p:sp>
        <p:sp>
          <p:nvSpPr>
            <p:cNvPr id="44521" name="Rectangle 2286"/>
            <p:cNvSpPr>
              <a:spLocks noChangeArrowheads="1"/>
            </p:cNvSpPr>
            <p:nvPr/>
          </p:nvSpPr>
          <p:spPr bwMode="auto">
            <a:xfrm>
              <a:off x="4187031" y="4033587"/>
              <a:ext cx="703263" cy="12700"/>
            </a:xfrm>
            <a:prstGeom prst="rect">
              <a:avLst/>
            </a:prstGeom>
            <a:solidFill>
              <a:srgbClr val="FF3B00"/>
            </a:solidFill>
            <a:ln w="9525">
              <a:noFill/>
              <a:miter lim="800000"/>
              <a:headEnd/>
              <a:tailEnd/>
            </a:ln>
          </p:spPr>
          <p:txBody>
            <a:bodyPr/>
            <a:lstStyle/>
            <a:p>
              <a:endParaRPr lang="en-GB"/>
            </a:p>
          </p:txBody>
        </p:sp>
        <p:pic>
          <p:nvPicPr>
            <p:cNvPr id="44522" name="Picture 2287"/>
            <p:cNvPicPr>
              <a:picLocks noChangeAspect="1" noChangeArrowheads="1"/>
            </p:cNvPicPr>
            <p:nvPr/>
          </p:nvPicPr>
          <p:blipFill>
            <a:blip r:embed="rId997"/>
            <a:srcRect/>
            <a:stretch>
              <a:fillRect/>
            </a:stretch>
          </p:blipFill>
          <p:spPr bwMode="auto">
            <a:xfrm>
              <a:off x="4187031" y="4033587"/>
              <a:ext cx="703263" cy="12700"/>
            </a:xfrm>
            <a:prstGeom prst="rect">
              <a:avLst/>
            </a:prstGeom>
            <a:noFill/>
            <a:ln w="9525">
              <a:noFill/>
              <a:miter lim="800000"/>
              <a:headEnd/>
              <a:tailEnd/>
            </a:ln>
          </p:spPr>
        </p:pic>
        <p:sp>
          <p:nvSpPr>
            <p:cNvPr id="44523" name="Rectangle 2288"/>
            <p:cNvSpPr>
              <a:spLocks noChangeArrowheads="1"/>
            </p:cNvSpPr>
            <p:nvPr/>
          </p:nvSpPr>
          <p:spPr bwMode="auto">
            <a:xfrm>
              <a:off x="4187031" y="4033587"/>
              <a:ext cx="703263" cy="12700"/>
            </a:xfrm>
            <a:prstGeom prst="rect">
              <a:avLst/>
            </a:prstGeom>
            <a:solidFill>
              <a:srgbClr val="FF3B00"/>
            </a:solidFill>
            <a:ln w="9525">
              <a:noFill/>
              <a:miter lim="800000"/>
              <a:headEnd/>
              <a:tailEnd/>
            </a:ln>
          </p:spPr>
          <p:txBody>
            <a:bodyPr/>
            <a:lstStyle/>
            <a:p>
              <a:endParaRPr lang="en-GB"/>
            </a:p>
          </p:txBody>
        </p:sp>
        <p:sp>
          <p:nvSpPr>
            <p:cNvPr id="44524" name="Rectangle 2289"/>
            <p:cNvSpPr>
              <a:spLocks noChangeArrowheads="1"/>
            </p:cNvSpPr>
            <p:nvPr/>
          </p:nvSpPr>
          <p:spPr bwMode="auto">
            <a:xfrm>
              <a:off x="4187031" y="4046287"/>
              <a:ext cx="703263" cy="11113"/>
            </a:xfrm>
            <a:prstGeom prst="rect">
              <a:avLst/>
            </a:prstGeom>
            <a:solidFill>
              <a:srgbClr val="FF3900"/>
            </a:solidFill>
            <a:ln w="9525">
              <a:noFill/>
              <a:miter lim="800000"/>
              <a:headEnd/>
              <a:tailEnd/>
            </a:ln>
          </p:spPr>
          <p:txBody>
            <a:bodyPr/>
            <a:lstStyle/>
            <a:p>
              <a:endParaRPr lang="en-GB"/>
            </a:p>
          </p:txBody>
        </p:sp>
        <p:pic>
          <p:nvPicPr>
            <p:cNvPr id="44525" name="Picture 2290"/>
            <p:cNvPicPr>
              <a:picLocks noChangeAspect="1" noChangeArrowheads="1"/>
            </p:cNvPicPr>
            <p:nvPr/>
          </p:nvPicPr>
          <p:blipFill>
            <a:blip r:embed="rId998"/>
            <a:srcRect/>
            <a:stretch>
              <a:fillRect/>
            </a:stretch>
          </p:blipFill>
          <p:spPr bwMode="auto">
            <a:xfrm>
              <a:off x="4187031" y="4046287"/>
              <a:ext cx="703263" cy="11113"/>
            </a:xfrm>
            <a:prstGeom prst="rect">
              <a:avLst/>
            </a:prstGeom>
            <a:noFill/>
            <a:ln w="9525">
              <a:noFill/>
              <a:miter lim="800000"/>
              <a:headEnd/>
              <a:tailEnd/>
            </a:ln>
          </p:spPr>
        </p:pic>
        <p:sp>
          <p:nvSpPr>
            <p:cNvPr id="44526" name="Rectangle 2291"/>
            <p:cNvSpPr>
              <a:spLocks noChangeArrowheads="1"/>
            </p:cNvSpPr>
            <p:nvPr/>
          </p:nvSpPr>
          <p:spPr bwMode="auto">
            <a:xfrm>
              <a:off x="4187031" y="4046287"/>
              <a:ext cx="703263" cy="11113"/>
            </a:xfrm>
            <a:prstGeom prst="rect">
              <a:avLst/>
            </a:prstGeom>
            <a:solidFill>
              <a:srgbClr val="FF3900"/>
            </a:solidFill>
            <a:ln w="9525">
              <a:noFill/>
              <a:miter lim="800000"/>
              <a:headEnd/>
              <a:tailEnd/>
            </a:ln>
          </p:spPr>
          <p:txBody>
            <a:bodyPr/>
            <a:lstStyle/>
            <a:p>
              <a:endParaRPr lang="en-GB"/>
            </a:p>
          </p:txBody>
        </p:sp>
        <p:sp>
          <p:nvSpPr>
            <p:cNvPr id="44527" name="Rectangle 2292"/>
            <p:cNvSpPr>
              <a:spLocks noChangeArrowheads="1"/>
            </p:cNvSpPr>
            <p:nvPr/>
          </p:nvSpPr>
          <p:spPr bwMode="auto">
            <a:xfrm>
              <a:off x="4187031" y="4057399"/>
              <a:ext cx="703263" cy="12700"/>
            </a:xfrm>
            <a:prstGeom prst="rect">
              <a:avLst/>
            </a:prstGeom>
            <a:solidFill>
              <a:srgbClr val="FF3700"/>
            </a:solidFill>
            <a:ln w="9525">
              <a:noFill/>
              <a:miter lim="800000"/>
              <a:headEnd/>
              <a:tailEnd/>
            </a:ln>
          </p:spPr>
          <p:txBody>
            <a:bodyPr/>
            <a:lstStyle/>
            <a:p>
              <a:endParaRPr lang="en-GB"/>
            </a:p>
          </p:txBody>
        </p:sp>
        <p:pic>
          <p:nvPicPr>
            <p:cNvPr id="44528" name="Picture 2293"/>
            <p:cNvPicPr>
              <a:picLocks noChangeAspect="1" noChangeArrowheads="1"/>
            </p:cNvPicPr>
            <p:nvPr/>
          </p:nvPicPr>
          <p:blipFill>
            <a:blip r:embed="rId999"/>
            <a:srcRect/>
            <a:stretch>
              <a:fillRect/>
            </a:stretch>
          </p:blipFill>
          <p:spPr bwMode="auto">
            <a:xfrm>
              <a:off x="4187031" y="4057399"/>
              <a:ext cx="703263" cy="12700"/>
            </a:xfrm>
            <a:prstGeom prst="rect">
              <a:avLst/>
            </a:prstGeom>
            <a:noFill/>
            <a:ln w="9525">
              <a:noFill/>
              <a:miter lim="800000"/>
              <a:headEnd/>
              <a:tailEnd/>
            </a:ln>
          </p:spPr>
        </p:pic>
        <p:sp>
          <p:nvSpPr>
            <p:cNvPr id="44529" name="Rectangle 2294"/>
            <p:cNvSpPr>
              <a:spLocks noChangeArrowheads="1"/>
            </p:cNvSpPr>
            <p:nvPr/>
          </p:nvSpPr>
          <p:spPr bwMode="auto">
            <a:xfrm>
              <a:off x="4187031" y="4057399"/>
              <a:ext cx="703263" cy="12700"/>
            </a:xfrm>
            <a:prstGeom prst="rect">
              <a:avLst/>
            </a:prstGeom>
            <a:solidFill>
              <a:srgbClr val="FF3700"/>
            </a:solidFill>
            <a:ln w="9525">
              <a:noFill/>
              <a:miter lim="800000"/>
              <a:headEnd/>
              <a:tailEnd/>
            </a:ln>
          </p:spPr>
          <p:txBody>
            <a:bodyPr/>
            <a:lstStyle/>
            <a:p>
              <a:endParaRPr lang="en-GB"/>
            </a:p>
          </p:txBody>
        </p:sp>
        <p:sp>
          <p:nvSpPr>
            <p:cNvPr id="44530" name="Rectangle 2295"/>
            <p:cNvSpPr>
              <a:spLocks noChangeArrowheads="1"/>
            </p:cNvSpPr>
            <p:nvPr/>
          </p:nvSpPr>
          <p:spPr bwMode="auto">
            <a:xfrm>
              <a:off x="4187031" y="4070099"/>
              <a:ext cx="703263" cy="12700"/>
            </a:xfrm>
            <a:prstGeom prst="rect">
              <a:avLst/>
            </a:prstGeom>
            <a:solidFill>
              <a:srgbClr val="FF3500"/>
            </a:solidFill>
            <a:ln w="9525">
              <a:noFill/>
              <a:miter lim="800000"/>
              <a:headEnd/>
              <a:tailEnd/>
            </a:ln>
          </p:spPr>
          <p:txBody>
            <a:bodyPr/>
            <a:lstStyle/>
            <a:p>
              <a:endParaRPr lang="en-GB"/>
            </a:p>
          </p:txBody>
        </p:sp>
        <p:pic>
          <p:nvPicPr>
            <p:cNvPr id="44531" name="Picture 2296"/>
            <p:cNvPicPr>
              <a:picLocks noChangeAspect="1" noChangeArrowheads="1"/>
            </p:cNvPicPr>
            <p:nvPr/>
          </p:nvPicPr>
          <p:blipFill>
            <a:blip r:embed="rId1000"/>
            <a:srcRect/>
            <a:stretch>
              <a:fillRect/>
            </a:stretch>
          </p:blipFill>
          <p:spPr bwMode="auto">
            <a:xfrm>
              <a:off x="4187031" y="4070099"/>
              <a:ext cx="703263" cy="12700"/>
            </a:xfrm>
            <a:prstGeom prst="rect">
              <a:avLst/>
            </a:prstGeom>
            <a:noFill/>
            <a:ln w="9525">
              <a:noFill/>
              <a:miter lim="800000"/>
              <a:headEnd/>
              <a:tailEnd/>
            </a:ln>
          </p:spPr>
        </p:pic>
        <p:sp>
          <p:nvSpPr>
            <p:cNvPr id="44532" name="Rectangle 2297"/>
            <p:cNvSpPr>
              <a:spLocks noChangeArrowheads="1"/>
            </p:cNvSpPr>
            <p:nvPr/>
          </p:nvSpPr>
          <p:spPr bwMode="auto">
            <a:xfrm>
              <a:off x="4187031" y="4070099"/>
              <a:ext cx="703263" cy="12700"/>
            </a:xfrm>
            <a:prstGeom prst="rect">
              <a:avLst/>
            </a:prstGeom>
            <a:solidFill>
              <a:srgbClr val="FF3500"/>
            </a:solidFill>
            <a:ln w="9525">
              <a:noFill/>
              <a:miter lim="800000"/>
              <a:headEnd/>
              <a:tailEnd/>
            </a:ln>
          </p:spPr>
          <p:txBody>
            <a:bodyPr/>
            <a:lstStyle/>
            <a:p>
              <a:endParaRPr lang="en-GB"/>
            </a:p>
          </p:txBody>
        </p:sp>
        <p:sp>
          <p:nvSpPr>
            <p:cNvPr id="44533" name="Rectangle 2298"/>
            <p:cNvSpPr>
              <a:spLocks noChangeArrowheads="1"/>
            </p:cNvSpPr>
            <p:nvPr/>
          </p:nvSpPr>
          <p:spPr bwMode="auto">
            <a:xfrm>
              <a:off x="4187031" y="4082799"/>
              <a:ext cx="703263" cy="11113"/>
            </a:xfrm>
            <a:prstGeom prst="rect">
              <a:avLst/>
            </a:prstGeom>
            <a:solidFill>
              <a:srgbClr val="FF3300"/>
            </a:solidFill>
            <a:ln w="9525">
              <a:noFill/>
              <a:miter lim="800000"/>
              <a:headEnd/>
              <a:tailEnd/>
            </a:ln>
          </p:spPr>
          <p:txBody>
            <a:bodyPr/>
            <a:lstStyle/>
            <a:p>
              <a:endParaRPr lang="en-GB"/>
            </a:p>
          </p:txBody>
        </p:sp>
        <p:pic>
          <p:nvPicPr>
            <p:cNvPr id="44534" name="Picture 2299"/>
            <p:cNvPicPr>
              <a:picLocks noChangeAspect="1" noChangeArrowheads="1"/>
            </p:cNvPicPr>
            <p:nvPr/>
          </p:nvPicPr>
          <p:blipFill>
            <a:blip r:embed="rId1001"/>
            <a:srcRect/>
            <a:stretch>
              <a:fillRect/>
            </a:stretch>
          </p:blipFill>
          <p:spPr bwMode="auto">
            <a:xfrm>
              <a:off x="4187031" y="4082799"/>
              <a:ext cx="703263" cy="11113"/>
            </a:xfrm>
            <a:prstGeom prst="rect">
              <a:avLst/>
            </a:prstGeom>
            <a:noFill/>
            <a:ln w="9525">
              <a:noFill/>
              <a:miter lim="800000"/>
              <a:headEnd/>
              <a:tailEnd/>
            </a:ln>
          </p:spPr>
        </p:pic>
        <p:sp>
          <p:nvSpPr>
            <p:cNvPr id="44535" name="Rectangle 2300"/>
            <p:cNvSpPr>
              <a:spLocks noChangeArrowheads="1"/>
            </p:cNvSpPr>
            <p:nvPr/>
          </p:nvSpPr>
          <p:spPr bwMode="auto">
            <a:xfrm>
              <a:off x="4187031" y="4082799"/>
              <a:ext cx="703263" cy="11113"/>
            </a:xfrm>
            <a:prstGeom prst="rect">
              <a:avLst/>
            </a:prstGeom>
            <a:solidFill>
              <a:srgbClr val="FF3300"/>
            </a:solidFill>
            <a:ln w="9525">
              <a:noFill/>
              <a:miter lim="800000"/>
              <a:headEnd/>
              <a:tailEnd/>
            </a:ln>
          </p:spPr>
          <p:txBody>
            <a:bodyPr/>
            <a:lstStyle/>
            <a:p>
              <a:endParaRPr lang="en-GB"/>
            </a:p>
          </p:txBody>
        </p:sp>
        <p:sp>
          <p:nvSpPr>
            <p:cNvPr id="44536" name="Rectangle 2301"/>
            <p:cNvSpPr>
              <a:spLocks noChangeArrowheads="1"/>
            </p:cNvSpPr>
            <p:nvPr/>
          </p:nvSpPr>
          <p:spPr bwMode="auto">
            <a:xfrm>
              <a:off x="4187031" y="4093912"/>
              <a:ext cx="703263" cy="12700"/>
            </a:xfrm>
            <a:prstGeom prst="rect">
              <a:avLst/>
            </a:prstGeom>
            <a:solidFill>
              <a:srgbClr val="FF3100"/>
            </a:solidFill>
            <a:ln w="9525">
              <a:noFill/>
              <a:miter lim="800000"/>
              <a:headEnd/>
              <a:tailEnd/>
            </a:ln>
          </p:spPr>
          <p:txBody>
            <a:bodyPr/>
            <a:lstStyle/>
            <a:p>
              <a:endParaRPr lang="en-GB"/>
            </a:p>
          </p:txBody>
        </p:sp>
        <p:pic>
          <p:nvPicPr>
            <p:cNvPr id="44537" name="Picture 2302"/>
            <p:cNvPicPr>
              <a:picLocks noChangeAspect="1" noChangeArrowheads="1"/>
            </p:cNvPicPr>
            <p:nvPr/>
          </p:nvPicPr>
          <p:blipFill>
            <a:blip r:embed="rId1002"/>
            <a:srcRect/>
            <a:stretch>
              <a:fillRect/>
            </a:stretch>
          </p:blipFill>
          <p:spPr bwMode="auto">
            <a:xfrm>
              <a:off x="4187031" y="4093912"/>
              <a:ext cx="703263" cy="12700"/>
            </a:xfrm>
            <a:prstGeom prst="rect">
              <a:avLst/>
            </a:prstGeom>
            <a:noFill/>
            <a:ln w="9525">
              <a:noFill/>
              <a:miter lim="800000"/>
              <a:headEnd/>
              <a:tailEnd/>
            </a:ln>
          </p:spPr>
        </p:pic>
        <p:sp>
          <p:nvSpPr>
            <p:cNvPr id="44538" name="Rectangle 2303"/>
            <p:cNvSpPr>
              <a:spLocks noChangeArrowheads="1"/>
            </p:cNvSpPr>
            <p:nvPr/>
          </p:nvSpPr>
          <p:spPr bwMode="auto">
            <a:xfrm>
              <a:off x="4187031" y="4093912"/>
              <a:ext cx="703263" cy="12700"/>
            </a:xfrm>
            <a:prstGeom prst="rect">
              <a:avLst/>
            </a:prstGeom>
            <a:solidFill>
              <a:srgbClr val="FF3100"/>
            </a:solidFill>
            <a:ln w="9525">
              <a:noFill/>
              <a:miter lim="800000"/>
              <a:headEnd/>
              <a:tailEnd/>
            </a:ln>
          </p:spPr>
          <p:txBody>
            <a:bodyPr/>
            <a:lstStyle/>
            <a:p>
              <a:endParaRPr lang="en-GB"/>
            </a:p>
          </p:txBody>
        </p:sp>
        <p:sp>
          <p:nvSpPr>
            <p:cNvPr id="44539" name="Rectangle 2304"/>
            <p:cNvSpPr>
              <a:spLocks noChangeArrowheads="1"/>
            </p:cNvSpPr>
            <p:nvPr/>
          </p:nvSpPr>
          <p:spPr bwMode="auto">
            <a:xfrm>
              <a:off x="4187031" y="4106612"/>
              <a:ext cx="703263" cy="12700"/>
            </a:xfrm>
            <a:prstGeom prst="rect">
              <a:avLst/>
            </a:prstGeom>
            <a:solidFill>
              <a:srgbClr val="FF2F00"/>
            </a:solidFill>
            <a:ln w="9525">
              <a:noFill/>
              <a:miter lim="800000"/>
              <a:headEnd/>
              <a:tailEnd/>
            </a:ln>
          </p:spPr>
          <p:txBody>
            <a:bodyPr/>
            <a:lstStyle/>
            <a:p>
              <a:endParaRPr lang="en-GB"/>
            </a:p>
          </p:txBody>
        </p:sp>
        <p:pic>
          <p:nvPicPr>
            <p:cNvPr id="44540" name="Picture 2305"/>
            <p:cNvPicPr>
              <a:picLocks noChangeAspect="1" noChangeArrowheads="1"/>
            </p:cNvPicPr>
            <p:nvPr/>
          </p:nvPicPr>
          <p:blipFill>
            <a:blip r:embed="rId1003"/>
            <a:srcRect/>
            <a:stretch>
              <a:fillRect/>
            </a:stretch>
          </p:blipFill>
          <p:spPr bwMode="auto">
            <a:xfrm>
              <a:off x="4187031" y="4106612"/>
              <a:ext cx="703263" cy="12700"/>
            </a:xfrm>
            <a:prstGeom prst="rect">
              <a:avLst/>
            </a:prstGeom>
            <a:noFill/>
            <a:ln w="9525">
              <a:noFill/>
              <a:miter lim="800000"/>
              <a:headEnd/>
              <a:tailEnd/>
            </a:ln>
          </p:spPr>
        </p:pic>
        <p:sp>
          <p:nvSpPr>
            <p:cNvPr id="44541" name="Rectangle 2306"/>
            <p:cNvSpPr>
              <a:spLocks noChangeArrowheads="1"/>
            </p:cNvSpPr>
            <p:nvPr/>
          </p:nvSpPr>
          <p:spPr bwMode="auto">
            <a:xfrm>
              <a:off x="4187031" y="4106612"/>
              <a:ext cx="703263" cy="12700"/>
            </a:xfrm>
            <a:prstGeom prst="rect">
              <a:avLst/>
            </a:prstGeom>
            <a:solidFill>
              <a:srgbClr val="FF2F00"/>
            </a:solidFill>
            <a:ln w="9525">
              <a:noFill/>
              <a:miter lim="800000"/>
              <a:headEnd/>
              <a:tailEnd/>
            </a:ln>
          </p:spPr>
          <p:txBody>
            <a:bodyPr/>
            <a:lstStyle/>
            <a:p>
              <a:endParaRPr lang="en-GB"/>
            </a:p>
          </p:txBody>
        </p:sp>
        <p:sp>
          <p:nvSpPr>
            <p:cNvPr id="44542" name="Rectangle 2307"/>
            <p:cNvSpPr>
              <a:spLocks noChangeArrowheads="1"/>
            </p:cNvSpPr>
            <p:nvPr/>
          </p:nvSpPr>
          <p:spPr bwMode="auto">
            <a:xfrm>
              <a:off x="4187031" y="4119312"/>
              <a:ext cx="703263" cy="11113"/>
            </a:xfrm>
            <a:prstGeom prst="rect">
              <a:avLst/>
            </a:prstGeom>
            <a:solidFill>
              <a:srgbClr val="FF2D00"/>
            </a:solidFill>
            <a:ln w="9525">
              <a:noFill/>
              <a:miter lim="800000"/>
              <a:headEnd/>
              <a:tailEnd/>
            </a:ln>
          </p:spPr>
          <p:txBody>
            <a:bodyPr/>
            <a:lstStyle/>
            <a:p>
              <a:endParaRPr lang="en-GB"/>
            </a:p>
          </p:txBody>
        </p:sp>
        <p:pic>
          <p:nvPicPr>
            <p:cNvPr id="44543" name="Picture 2308"/>
            <p:cNvPicPr>
              <a:picLocks noChangeAspect="1" noChangeArrowheads="1"/>
            </p:cNvPicPr>
            <p:nvPr/>
          </p:nvPicPr>
          <p:blipFill>
            <a:blip r:embed="rId1004"/>
            <a:srcRect/>
            <a:stretch>
              <a:fillRect/>
            </a:stretch>
          </p:blipFill>
          <p:spPr bwMode="auto">
            <a:xfrm>
              <a:off x="4187031" y="4119312"/>
              <a:ext cx="703263" cy="11113"/>
            </a:xfrm>
            <a:prstGeom prst="rect">
              <a:avLst/>
            </a:prstGeom>
            <a:noFill/>
            <a:ln w="9525">
              <a:noFill/>
              <a:miter lim="800000"/>
              <a:headEnd/>
              <a:tailEnd/>
            </a:ln>
          </p:spPr>
        </p:pic>
        <p:sp>
          <p:nvSpPr>
            <p:cNvPr id="44544" name="Rectangle 2309"/>
            <p:cNvSpPr>
              <a:spLocks noChangeArrowheads="1"/>
            </p:cNvSpPr>
            <p:nvPr/>
          </p:nvSpPr>
          <p:spPr bwMode="auto">
            <a:xfrm>
              <a:off x="4187031" y="4119312"/>
              <a:ext cx="703263" cy="11113"/>
            </a:xfrm>
            <a:prstGeom prst="rect">
              <a:avLst/>
            </a:prstGeom>
            <a:solidFill>
              <a:srgbClr val="FF2D00"/>
            </a:solidFill>
            <a:ln w="9525">
              <a:noFill/>
              <a:miter lim="800000"/>
              <a:headEnd/>
              <a:tailEnd/>
            </a:ln>
          </p:spPr>
          <p:txBody>
            <a:bodyPr/>
            <a:lstStyle/>
            <a:p>
              <a:endParaRPr lang="en-GB"/>
            </a:p>
          </p:txBody>
        </p:sp>
        <p:sp>
          <p:nvSpPr>
            <p:cNvPr id="44545" name="Rectangle 2310"/>
            <p:cNvSpPr>
              <a:spLocks noChangeArrowheads="1"/>
            </p:cNvSpPr>
            <p:nvPr/>
          </p:nvSpPr>
          <p:spPr bwMode="auto">
            <a:xfrm>
              <a:off x="4187031" y="4130424"/>
              <a:ext cx="703263" cy="12700"/>
            </a:xfrm>
            <a:prstGeom prst="rect">
              <a:avLst/>
            </a:prstGeom>
            <a:solidFill>
              <a:srgbClr val="FF2B00"/>
            </a:solidFill>
            <a:ln w="9525">
              <a:noFill/>
              <a:miter lim="800000"/>
              <a:headEnd/>
              <a:tailEnd/>
            </a:ln>
          </p:spPr>
          <p:txBody>
            <a:bodyPr/>
            <a:lstStyle/>
            <a:p>
              <a:endParaRPr lang="en-GB"/>
            </a:p>
          </p:txBody>
        </p:sp>
        <p:pic>
          <p:nvPicPr>
            <p:cNvPr id="44546" name="Picture 2311"/>
            <p:cNvPicPr>
              <a:picLocks noChangeAspect="1" noChangeArrowheads="1"/>
            </p:cNvPicPr>
            <p:nvPr/>
          </p:nvPicPr>
          <p:blipFill>
            <a:blip r:embed="rId1005"/>
            <a:srcRect/>
            <a:stretch>
              <a:fillRect/>
            </a:stretch>
          </p:blipFill>
          <p:spPr bwMode="auto">
            <a:xfrm>
              <a:off x="4187031" y="4130424"/>
              <a:ext cx="703263" cy="12700"/>
            </a:xfrm>
            <a:prstGeom prst="rect">
              <a:avLst/>
            </a:prstGeom>
            <a:noFill/>
            <a:ln w="9525">
              <a:noFill/>
              <a:miter lim="800000"/>
              <a:headEnd/>
              <a:tailEnd/>
            </a:ln>
          </p:spPr>
        </p:pic>
        <p:sp>
          <p:nvSpPr>
            <p:cNvPr id="44547" name="Rectangle 2312"/>
            <p:cNvSpPr>
              <a:spLocks noChangeArrowheads="1"/>
            </p:cNvSpPr>
            <p:nvPr/>
          </p:nvSpPr>
          <p:spPr bwMode="auto">
            <a:xfrm>
              <a:off x="4187031" y="4130424"/>
              <a:ext cx="703263" cy="12700"/>
            </a:xfrm>
            <a:prstGeom prst="rect">
              <a:avLst/>
            </a:prstGeom>
            <a:solidFill>
              <a:srgbClr val="FF2B00"/>
            </a:solidFill>
            <a:ln w="9525">
              <a:noFill/>
              <a:miter lim="800000"/>
              <a:headEnd/>
              <a:tailEnd/>
            </a:ln>
          </p:spPr>
          <p:txBody>
            <a:bodyPr/>
            <a:lstStyle/>
            <a:p>
              <a:endParaRPr lang="en-GB"/>
            </a:p>
          </p:txBody>
        </p:sp>
        <p:sp>
          <p:nvSpPr>
            <p:cNvPr id="44548" name="Rectangle 2313"/>
            <p:cNvSpPr>
              <a:spLocks noChangeArrowheads="1"/>
            </p:cNvSpPr>
            <p:nvPr/>
          </p:nvSpPr>
          <p:spPr bwMode="auto">
            <a:xfrm>
              <a:off x="4187031" y="4143124"/>
              <a:ext cx="703263" cy="12700"/>
            </a:xfrm>
            <a:prstGeom prst="rect">
              <a:avLst/>
            </a:prstGeom>
            <a:solidFill>
              <a:srgbClr val="FF2900"/>
            </a:solidFill>
            <a:ln w="9525">
              <a:noFill/>
              <a:miter lim="800000"/>
              <a:headEnd/>
              <a:tailEnd/>
            </a:ln>
          </p:spPr>
          <p:txBody>
            <a:bodyPr/>
            <a:lstStyle/>
            <a:p>
              <a:endParaRPr lang="en-GB"/>
            </a:p>
          </p:txBody>
        </p:sp>
        <p:pic>
          <p:nvPicPr>
            <p:cNvPr id="44549" name="Picture 2314"/>
            <p:cNvPicPr>
              <a:picLocks noChangeAspect="1" noChangeArrowheads="1"/>
            </p:cNvPicPr>
            <p:nvPr/>
          </p:nvPicPr>
          <p:blipFill>
            <a:blip r:embed="rId1006"/>
            <a:srcRect/>
            <a:stretch>
              <a:fillRect/>
            </a:stretch>
          </p:blipFill>
          <p:spPr bwMode="auto">
            <a:xfrm>
              <a:off x="4187031" y="4143124"/>
              <a:ext cx="703263" cy="12700"/>
            </a:xfrm>
            <a:prstGeom prst="rect">
              <a:avLst/>
            </a:prstGeom>
            <a:noFill/>
            <a:ln w="9525">
              <a:noFill/>
              <a:miter lim="800000"/>
              <a:headEnd/>
              <a:tailEnd/>
            </a:ln>
          </p:spPr>
        </p:pic>
        <p:sp>
          <p:nvSpPr>
            <p:cNvPr id="44550" name="Rectangle 2315"/>
            <p:cNvSpPr>
              <a:spLocks noChangeArrowheads="1"/>
            </p:cNvSpPr>
            <p:nvPr/>
          </p:nvSpPr>
          <p:spPr bwMode="auto">
            <a:xfrm>
              <a:off x="4187031" y="4143124"/>
              <a:ext cx="703263" cy="12700"/>
            </a:xfrm>
            <a:prstGeom prst="rect">
              <a:avLst/>
            </a:prstGeom>
            <a:solidFill>
              <a:srgbClr val="FF2900"/>
            </a:solidFill>
            <a:ln w="9525">
              <a:noFill/>
              <a:miter lim="800000"/>
              <a:headEnd/>
              <a:tailEnd/>
            </a:ln>
          </p:spPr>
          <p:txBody>
            <a:bodyPr/>
            <a:lstStyle/>
            <a:p>
              <a:endParaRPr lang="en-GB"/>
            </a:p>
          </p:txBody>
        </p:sp>
        <p:sp>
          <p:nvSpPr>
            <p:cNvPr id="44551" name="Rectangle 2316"/>
            <p:cNvSpPr>
              <a:spLocks noChangeArrowheads="1"/>
            </p:cNvSpPr>
            <p:nvPr/>
          </p:nvSpPr>
          <p:spPr bwMode="auto">
            <a:xfrm>
              <a:off x="4187031" y="4155824"/>
              <a:ext cx="703263" cy="11113"/>
            </a:xfrm>
            <a:prstGeom prst="rect">
              <a:avLst/>
            </a:prstGeom>
            <a:solidFill>
              <a:srgbClr val="FF2700"/>
            </a:solidFill>
            <a:ln w="9525">
              <a:noFill/>
              <a:miter lim="800000"/>
              <a:headEnd/>
              <a:tailEnd/>
            </a:ln>
          </p:spPr>
          <p:txBody>
            <a:bodyPr/>
            <a:lstStyle/>
            <a:p>
              <a:endParaRPr lang="en-GB"/>
            </a:p>
          </p:txBody>
        </p:sp>
        <p:pic>
          <p:nvPicPr>
            <p:cNvPr id="44552" name="Picture 2317"/>
            <p:cNvPicPr>
              <a:picLocks noChangeAspect="1" noChangeArrowheads="1"/>
            </p:cNvPicPr>
            <p:nvPr/>
          </p:nvPicPr>
          <p:blipFill>
            <a:blip r:embed="rId1007"/>
            <a:srcRect/>
            <a:stretch>
              <a:fillRect/>
            </a:stretch>
          </p:blipFill>
          <p:spPr bwMode="auto">
            <a:xfrm>
              <a:off x="4187031" y="4155824"/>
              <a:ext cx="703263" cy="11113"/>
            </a:xfrm>
            <a:prstGeom prst="rect">
              <a:avLst/>
            </a:prstGeom>
            <a:noFill/>
            <a:ln w="9525">
              <a:noFill/>
              <a:miter lim="800000"/>
              <a:headEnd/>
              <a:tailEnd/>
            </a:ln>
          </p:spPr>
        </p:pic>
        <p:sp>
          <p:nvSpPr>
            <p:cNvPr id="44553" name="Rectangle 2318"/>
            <p:cNvSpPr>
              <a:spLocks noChangeArrowheads="1"/>
            </p:cNvSpPr>
            <p:nvPr/>
          </p:nvSpPr>
          <p:spPr bwMode="auto">
            <a:xfrm>
              <a:off x="4187031" y="4155824"/>
              <a:ext cx="703263" cy="11113"/>
            </a:xfrm>
            <a:prstGeom prst="rect">
              <a:avLst/>
            </a:prstGeom>
            <a:solidFill>
              <a:srgbClr val="FF2700"/>
            </a:solidFill>
            <a:ln w="9525">
              <a:noFill/>
              <a:miter lim="800000"/>
              <a:headEnd/>
              <a:tailEnd/>
            </a:ln>
          </p:spPr>
          <p:txBody>
            <a:bodyPr/>
            <a:lstStyle/>
            <a:p>
              <a:endParaRPr lang="en-GB"/>
            </a:p>
          </p:txBody>
        </p:sp>
        <p:sp>
          <p:nvSpPr>
            <p:cNvPr id="44554" name="Rectangle 2319"/>
            <p:cNvSpPr>
              <a:spLocks noChangeArrowheads="1"/>
            </p:cNvSpPr>
            <p:nvPr/>
          </p:nvSpPr>
          <p:spPr bwMode="auto">
            <a:xfrm>
              <a:off x="4187031" y="4166937"/>
              <a:ext cx="703263" cy="12700"/>
            </a:xfrm>
            <a:prstGeom prst="rect">
              <a:avLst/>
            </a:prstGeom>
            <a:solidFill>
              <a:srgbClr val="FF2500"/>
            </a:solidFill>
            <a:ln w="9525">
              <a:noFill/>
              <a:miter lim="800000"/>
              <a:headEnd/>
              <a:tailEnd/>
            </a:ln>
          </p:spPr>
          <p:txBody>
            <a:bodyPr/>
            <a:lstStyle/>
            <a:p>
              <a:endParaRPr lang="en-GB"/>
            </a:p>
          </p:txBody>
        </p:sp>
        <p:pic>
          <p:nvPicPr>
            <p:cNvPr id="44555" name="Picture 2320"/>
            <p:cNvPicPr>
              <a:picLocks noChangeAspect="1" noChangeArrowheads="1"/>
            </p:cNvPicPr>
            <p:nvPr/>
          </p:nvPicPr>
          <p:blipFill>
            <a:blip r:embed="rId1008"/>
            <a:srcRect/>
            <a:stretch>
              <a:fillRect/>
            </a:stretch>
          </p:blipFill>
          <p:spPr bwMode="auto">
            <a:xfrm>
              <a:off x="4187031" y="4166937"/>
              <a:ext cx="703263" cy="12700"/>
            </a:xfrm>
            <a:prstGeom prst="rect">
              <a:avLst/>
            </a:prstGeom>
            <a:noFill/>
            <a:ln w="9525">
              <a:noFill/>
              <a:miter lim="800000"/>
              <a:headEnd/>
              <a:tailEnd/>
            </a:ln>
          </p:spPr>
        </p:pic>
        <p:sp>
          <p:nvSpPr>
            <p:cNvPr id="44556" name="Rectangle 2321"/>
            <p:cNvSpPr>
              <a:spLocks noChangeArrowheads="1"/>
            </p:cNvSpPr>
            <p:nvPr/>
          </p:nvSpPr>
          <p:spPr bwMode="auto">
            <a:xfrm>
              <a:off x="4187031" y="4166937"/>
              <a:ext cx="703263" cy="12700"/>
            </a:xfrm>
            <a:prstGeom prst="rect">
              <a:avLst/>
            </a:prstGeom>
            <a:solidFill>
              <a:srgbClr val="FF2500"/>
            </a:solidFill>
            <a:ln w="9525">
              <a:noFill/>
              <a:miter lim="800000"/>
              <a:headEnd/>
              <a:tailEnd/>
            </a:ln>
          </p:spPr>
          <p:txBody>
            <a:bodyPr/>
            <a:lstStyle/>
            <a:p>
              <a:endParaRPr lang="en-GB"/>
            </a:p>
          </p:txBody>
        </p:sp>
        <p:sp>
          <p:nvSpPr>
            <p:cNvPr id="44557" name="Rectangle 2322"/>
            <p:cNvSpPr>
              <a:spLocks noChangeArrowheads="1"/>
            </p:cNvSpPr>
            <p:nvPr/>
          </p:nvSpPr>
          <p:spPr bwMode="auto">
            <a:xfrm>
              <a:off x="4187031" y="4179637"/>
              <a:ext cx="703263" cy="12700"/>
            </a:xfrm>
            <a:prstGeom prst="rect">
              <a:avLst/>
            </a:prstGeom>
            <a:solidFill>
              <a:srgbClr val="FF2300"/>
            </a:solidFill>
            <a:ln w="9525">
              <a:noFill/>
              <a:miter lim="800000"/>
              <a:headEnd/>
              <a:tailEnd/>
            </a:ln>
          </p:spPr>
          <p:txBody>
            <a:bodyPr/>
            <a:lstStyle/>
            <a:p>
              <a:endParaRPr lang="en-GB"/>
            </a:p>
          </p:txBody>
        </p:sp>
        <p:pic>
          <p:nvPicPr>
            <p:cNvPr id="44558" name="Picture 2323"/>
            <p:cNvPicPr>
              <a:picLocks noChangeAspect="1" noChangeArrowheads="1"/>
            </p:cNvPicPr>
            <p:nvPr/>
          </p:nvPicPr>
          <p:blipFill>
            <a:blip r:embed="rId1009"/>
            <a:srcRect/>
            <a:stretch>
              <a:fillRect/>
            </a:stretch>
          </p:blipFill>
          <p:spPr bwMode="auto">
            <a:xfrm>
              <a:off x="4187031" y="4179637"/>
              <a:ext cx="703263" cy="12700"/>
            </a:xfrm>
            <a:prstGeom prst="rect">
              <a:avLst/>
            </a:prstGeom>
            <a:noFill/>
            <a:ln w="9525">
              <a:noFill/>
              <a:miter lim="800000"/>
              <a:headEnd/>
              <a:tailEnd/>
            </a:ln>
          </p:spPr>
        </p:pic>
        <p:sp>
          <p:nvSpPr>
            <p:cNvPr id="44559" name="Rectangle 2324"/>
            <p:cNvSpPr>
              <a:spLocks noChangeArrowheads="1"/>
            </p:cNvSpPr>
            <p:nvPr/>
          </p:nvSpPr>
          <p:spPr bwMode="auto">
            <a:xfrm>
              <a:off x="4187031" y="4179637"/>
              <a:ext cx="703263" cy="12700"/>
            </a:xfrm>
            <a:prstGeom prst="rect">
              <a:avLst/>
            </a:prstGeom>
            <a:solidFill>
              <a:srgbClr val="FF2300"/>
            </a:solidFill>
            <a:ln w="9525">
              <a:noFill/>
              <a:miter lim="800000"/>
              <a:headEnd/>
              <a:tailEnd/>
            </a:ln>
          </p:spPr>
          <p:txBody>
            <a:bodyPr/>
            <a:lstStyle/>
            <a:p>
              <a:endParaRPr lang="en-GB"/>
            </a:p>
          </p:txBody>
        </p:sp>
        <p:sp>
          <p:nvSpPr>
            <p:cNvPr id="44560" name="Rectangle 2325"/>
            <p:cNvSpPr>
              <a:spLocks noChangeArrowheads="1"/>
            </p:cNvSpPr>
            <p:nvPr/>
          </p:nvSpPr>
          <p:spPr bwMode="auto">
            <a:xfrm>
              <a:off x="4187031" y="4192337"/>
              <a:ext cx="703263" cy="12700"/>
            </a:xfrm>
            <a:prstGeom prst="rect">
              <a:avLst/>
            </a:prstGeom>
            <a:solidFill>
              <a:srgbClr val="FF2100"/>
            </a:solidFill>
            <a:ln w="9525">
              <a:noFill/>
              <a:miter lim="800000"/>
              <a:headEnd/>
              <a:tailEnd/>
            </a:ln>
          </p:spPr>
          <p:txBody>
            <a:bodyPr/>
            <a:lstStyle/>
            <a:p>
              <a:endParaRPr lang="en-GB"/>
            </a:p>
          </p:txBody>
        </p:sp>
        <p:pic>
          <p:nvPicPr>
            <p:cNvPr id="44561" name="Picture 2326"/>
            <p:cNvPicPr>
              <a:picLocks noChangeAspect="1" noChangeArrowheads="1"/>
            </p:cNvPicPr>
            <p:nvPr/>
          </p:nvPicPr>
          <p:blipFill>
            <a:blip r:embed="rId1010"/>
            <a:srcRect/>
            <a:stretch>
              <a:fillRect/>
            </a:stretch>
          </p:blipFill>
          <p:spPr bwMode="auto">
            <a:xfrm>
              <a:off x="4187031" y="4192337"/>
              <a:ext cx="703263" cy="12700"/>
            </a:xfrm>
            <a:prstGeom prst="rect">
              <a:avLst/>
            </a:prstGeom>
            <a:noFill/>
            <a:ln w="9525">
              <a:noFill/>
              <a:miter lim="800000"/>
              <a:headEnd/>
              <a:tailEnd/>
            </a:ln>
          </p:spPr>
        </p:pic>
        <p:sp>
          <p:nvSpPr>
            <p:cNvPr id="44562" name="Rectangle 2327"/>
            <p:cNvSpPr>
              <a:spLocks noChangeArrowheads="1"/>
            </p:cNvSpPr>
            <p:nvPr/>
          </p:nvSpPr>
          <p:spPr bwMode="auto">
            <a:xfrm>
              <a:off x="4187031" y="4192337"/>
              <a:ext cx="703263" cy="12700"/>
            </a:xfrm>
            <a:prstGeom prst="rect">
              <a:avLst/>
            </a:prstGeom>
            <a:solidFill>
              <a:srgbClr val="FF2100"/>
            </a:solidFill>
            <a:ln w="9525">
              <a:noFill/>
              <a:miter lim="800000"/>
              <a:headEnd/>
              <a:tailEnd/>
            </a:ln>
          </p:spPr>
          <p:txBody>
            <a:bodyPr/>
            <a:lstStyle/>
            <a:p>
              <a:endParaRPr lang="en-GB"/>
            </a:p>
          </p:txBody>
        </p:sp>
        <p:sp>
          <p:nvSpPr>
            <p:cNvPr id="44563" name="Rectangle 2328"/>
            <p:cNvSpPr>
              <a:spLocks noChangeArrowheads="1"/>
            </p:cNvSpPr>
            <p:nvPr/>
          </p:nvSpPr>
          <p:spPr bwMode="auto">
            <a:xfrm>
              <a:off x="4187031" y="4205037"/>
              <a:ext cx="703263" cy="12700"/>
            </a:xfrm>
            <a:prstGeom prst="rect">
              <a:avLst/>
            </a:prstGeom>
            <a:solidFill>
              <a:srgbClr val="FF1F00"/>
            </a:solidFill>
            <a:ln w="9525">
              <a:noFill/>
              <a:miter lim="800000"/>
              <a:headEnd/>
              <a:tailEnd/>
            </a:ln>
          </p:spPr>
          <p:txBody>
            <a:bodyPr/>
            <a:lstStyle/>
            <a:p>
              <a:endParaRPr lang="en-GB"/>
            </a:p>
          </p:txBody>
        </p:sp>
        <p:pic>
          <p:nvPicPr>
            <p:cNvPr id="44564" name="Picture 2329"/>
            <p:cNvPicPr>
              <a:picLocks noChangeAspect="1" noChangeArrowheads="1"/>
            </p:cNvPicPr>
            <p:nvPr/>
          </p:nvPicPr>
          <p:blipFill>
            <a:blip r:embed="rId1011"/>
            <a:srcRect/>
            <a:stretch>
              <a:fillRect/>
            </a:stretch>
          </p:blipFill>
          <p:spPr bwMode="auto">
            <a:xfrm>
              <a:off x="4187031" y="4205037"/>
              <a:ext cx="703263" cy="12700"/>
            </a:xfrm>
            <a:prstGeom prst="rect">
              <a:avLst/>
            </a:prstGeom>
            <a:noFill/>
            <a:ln w="9525">
              <a:noFill/>
              <a:miter lim="800000"/>
              <a:headEnd/>
              <a:tailEnd/>
            </a:ln>
          </p:spPr>
        </p:pic>
        <p:sp>
          <p:nvSpPr>
            <p:cNvPr id="44565" name="Rectangle 2330"/>
            <p:cNvSpPr>
              <a:spLocks noChangeArrowheads="1"/>
            </p:cNvSpPr>
            <p:nvPr/>
          </p:nvSpPr>
          <p:spPr bwMode="auto">
            <a:xfrm>
              <a:off x="4187031" y="4205037"/>
              <a:ext cx="703263" cy="12700"/>
            </a:xfrm>
            <a:prstGeom prst="rect">
              <a:avLst/>
            </a:prstGeom>
            <a:solidFill>
              <a:srgbClr val="FF1F00"/>
            </a:solidFill>
            <a:ln w="9525">
              <a:noFill/>
              <a:miter lim="800000"/>
              <a:headEnd/>
              <a:tailEnd/>
            </a:ln>
          </p:spPr>
          <p:txBody>
            <a:bodyPr/>
            <a:lstStyle/>
            <a:p>
              <a:endParaRPr lang="en-GB"/>
            </a:p>
          </p:txBody>
        </p:sp>
        <p:sp>
          <p:nvSpPr>
            <p:cNvPr id="44566" name="Rectangle 2331"/>
            <p:cNvSpPr>
              <a:spLocks noChangeArrowheads="1"/>
            </p:cNvSpPr>
            <p:nvPr/>
          </p:nvSpPr>
          <p:spPr bwMode="auto">
            <a:xfrm>
              <a:off x="4187031" y="4217737"/>
              <a:ext cx="703263" cy="12700"/>
            </a:xfrm>
            <a:prstGeom prst="rect">
              <a:avLst/>
            </a:prstGeom>
            <a:solidFill>
              <a:srgbClr val="FF1D00"/>
            </a:solidFill>
            <a:ln w="9525">
              <a:noFill/>
              <a:miter lim="800000"/>
              <a:headEnd/>
              <a:tailEnd/>
            </a:ln>
          </p:spPr>
          <p:txBody>
            <a:bodyPr/>
            <a:lstStyle/>
            <a:p>
              <a:endParaRPr lang="en-GB"/>
            </a:p>
          </p:txBody>
        </p:sp>
        <p:pic>
          <p:nvPicPr>
            <p:cNvPr id="44567" name="Picture 2332"/>
            <p:cNvPicPr>
              <a:picLocks noChangeAspect="1" noChangeArrowheads="1"/>
            </p:cNvPicPr>
            <p:nvPr/>
          </p:nvPicPr>
          <p:blipFill>
            <a:blip r:embed="rId1012"/>
            <a:srcRect/>
            <a:stretch>
              <a:fillRect/>
            </a:stretch>
          </p:blipFill>
          <p:spPr bwMode="auto">
            <a:xfrm>
              <a:off x="4187031" y="4217737"/>
              <a:ext cx="703263" cy="12700"/>
            </a:xfrm>
            <a:prstGeom prst="rect">
              <a:avLst/>
            </a:prstGeom>
            <a:noFill/>
            <a:ln w="9525">
              <a:noFill/>
              <a:miter lim="800000"/>
              <a:headEnd/>
              <a:tailEnd/>
            </a:ln>
          </p:spPr>
        </p:pic>
        <p:sp>
          <p:nvSpPr>
            <p:cNvPr id="44568" name="Rectangle 2333"/>
            <p:cNvSpPr>
              <a:spLocks noChangeArrowheads="1"/>
            </p:cNvSpPr>
            <p:nvPr/>
          </p:nvSpPr>
          <p:spPr bwMode="auto">
            <a:xfrm>
              <a:off x="4187031" y="4217737"/>
              <a:ext cx="703263" cy="12700"/>
            </a:xfrm>
            <a:prstGeom prst="rect">
              <a:avLst/>
            </a:prstGeom>
            <a:solidFill>
              <a:srgbClr val="FF1D00"/>
            </a:solidFill>
            <a:ln w="9525">
              <a:noFill/>
              <a:miter lim="800000"/>
              <a:headEnd/>
              <a:tailEnd/>
            </a:ln>
          </p:spPr>
          <p:txBody>
            <a:bodyPr/>
            <a:lstStyle/>
            <a:p>
              <a:endParaRPr lang="en-GB"/>
            </a:p>
          </p:txBody>
        </p:sp>
        <p:sp>
          <p:nvSpPr>
            <p:cNvPr id="44569" name="Rectangle 2334"/>
            <p:cNvSpPr>
              <a:spLocks noChangeArrowheads="1"/>
            </p:cNvSpPr>
            <p:nvPr/>
          </p:nvSpPr>
          <p:spPr bwMode="auto">
            <a:xfrm>
              <a:off x="4187031" y="4230437"/>
              <a:ext cx="703263" cy="12700"/>
            </a:xfrm>
            <a:prstGeom prst="rect">
              <a:avLst/>
            </a:prstGeom>
            <a:solidFill>
              <a:srgbClr val="FF1B00"/>
            </a:solidFill>
            <a:ln w="9525">
              <a:noFill/>
              <a:miter lim="800000"/>
              <a:headEnd/>
              <a:tailEnd/>
            </a:ln>
          </p:spPr>
          <p:txBody>
            <a:bodyPr/>
            <a:lstStyle/>
            <a:p>
              <a:endParaRPr lang="en-GB"/>
            </a:p>
          </p:txBody>
        </p:sp>
        <p:pic>
          <p:nvPicPr>
            <p:cNvPr id="44570" name="Picture 2335"/>
            <p:cNvPicPr>
              <a:picLocks noChangeAspect="1" noChangeArrowheads="1"/>
            </p:cNvPicPr>
            <p:nvPr/>
          </p:nvPicPr>
          <p:blipFill>
            <a:blip r:embed="rId1013"/>
            <a:srcRect/>
            <a:stretch>
              <a:fillRect/>
            </a:stretch>
          </p:blipFill>
          <p:spPr bwMode="auto">
            <a:xfrm>
              <a:off x="4187031" y="4230437"/>
              <a:ext cx="703263" cy="12700"/>
            </a:xfrm>
            <a:prstGeom prst="rect">
              <a:avLst/>
            </a:prstGeom>
            <a:noFill/>
            <a:ln w="9525">
              <a:noFill/>
              <a:miter lim="800000"/>
              <a:headEnd/>
              <a:tailEnd/>
            </a:ln>
          </p:spPr>
        </p:pic>
        <p:sp>
          <p:nvSpPr>
            <p:cNvPr id="44571" name="Rectangle 2336"/>
            <p:cNvSpPr>
              <a:spLocks noChangeArrowheads="1"/>
            </p:cNvSpPr>
            <p:nvPr/>
          </p:nvSpPr>
          <p:spPr bwMode="auto">
            <a:xfrm>
              <a:off x="4187031" y="4230437"/>
              <a:ext cx="703263" cy="12700"/>
            </a:xfrm>
            <a:prstGeom prst="rect">
              <a:avLst/>
            </a:prstGeom>
            <a:solidFill>
              <a:srgbClr val="FF1B00"/>
            </a:solidFill>
            <a:ln w="9525">
              <a:noFill/>
              <a:miter lim="800000"/>
              <a:headEnd/>
              <a:tailEnd/>
            </a:ln>
          </p:spPr>
          <p:txBody>
            <a:bodyPr/>
            <a:lstStyle/>
            <a:p>
              <a:endParaRPr lang="en-GB"/>
            </a:p>
          </p:txBody>
        </p:sp>
        <p:sp>
          <p:nvSpPr>
            <p:cNvPr id="44572" name="Rectangle 2337"/>
            <p:cNvSpPr>
              <a:spLocks noChangeArrowheads="1"/>
            </p:cNvSpPr>
            <p:nvPr/>
          </p:nvSpPr>
          <p:spPr bwMode="auto">
            <a:xfrm>
              <a:off x="4187031" y="4243137"/>
              <a:ext cx="703263" cy="11113"/>
            </a:xfrm>
            <a:prstGeom prst="rect">
              <a:avLst/>
            </a:prstGeom>
            <a:solidFill>
              <a:srgbClr val="FF1900"/>
            </a:solidFill>
            <a:ln w="9525">
              <a:noFill/>
              <a:miter lim="800000"/>
              <a:headEnd/>
              <a:tailEnd/>
            </a:ln>
          </p:spPr>
          <p:txBody>
            <a:bodyPr/>
            <a:lstStyle/>
            <a:p>
              <a:endParaRPr lang="en-GB"/>
            </a:p>
          </p:txBody>
        </p:sp>
        <p:pic>
          <p:nvPicPr>
            <p:cNvPr id="44573" name="Picture 2338"/>
            <p:cNvPicPr>
              <a:picLocks noChangeAspect="1" noChangeArrowheads="1"/>
            </p:cNvPicPr>
            <p:nvPr/>
          </p:nvPicPr>
          <p:blipFill>
            <a:blip r:embed="rId1014"/>
            <a:srcRect/>
            <a:stretch>
              <a:fillRect/>
            </a:stretch>
          </p:blipFill>
          <p:spPr bwMode="auto">
            <a:xfrm>
              <a:off x="4187031" y="4243137"/>
              <a:ext cx="703263" cy="11113"/>
            </a:xfrm>
            <a:prstGeom prst="rect">
              <a:avLst/>
            </a:prstGeom>
            <a:noFill/>
            <a:ln w="9525">
              <a:noFill/>
              <a:miter lim="800000"/>
              <a:headEnd/>
              <a:tailEnd/>
            </a:ln>
          </p:spPr>
        </p:pic>
        <p:sp>
          <p:nvSpPr>
            <p:cNvPr id="44574" name="Rectangle 2339"/>
            <p:cNvSpPr>
              <a:spLocks noChangeArrowheads="1"/>
            </p:cNvSpPr>
            <p:nvPr/>
          </p:nvSpPr>
          <p:spPr bwMode="auto">
            <a:xfrm>
              <a:off x="4187031" y="4243137"/>
              <a:ext cx="703263" cy="11113"/>
            </a:xfrm>
            <a:prstGeom prst="rect">
              <a:avLst/>
            </a:prstGeom>
            <a:solidFill>
              <a:srgbClr val="FF1900"/>
            </a:solidFill>
            <a:ln w="9525">
              <a:noFill/>
              <a:miter lim="800000"/>
              <a:headEnd/>
              <a:tailEnd/>
            </a:ln>
          </p:spPr>
          <p:txBody>
            <a:bodyPr/>
            <a:lstStyle/>
            <a:p>
              <a:endParaRPr lang="en-GB"/>
            </a:p>
          </p:txBody>
        </p:sp>
        <p:sp>
          <p:nvSpPr>
            <p:cNvPr id="44575" name="Rectangle 2340"/>
            <p:cNvSpPr>
              <a:spLocks noChangeArrowheads="1"/>
            </p:cNvSpPr>
            <p:nvPr/>
          </p:nvSpPr>
          <p:spPr bwMode="auto">
            <a:xfrm>
              <a:off x="4187031" y="4254249"/>
              <a:ext cx="703263" cy="12700"/>
            </a:xfrm>
            <a:prstGeom prst="rect">
              <a:avLst/>
            </a:prstGeom>
            <a:solidFill>
              <a:srgbClr val="FF1700"/>
            </a:solidFill>
            <a:ln w="9525">
              <a:noFill/>
              <a:miter lim="800000"/>
              <a:headEnd/>
              <a:tailEnd/>
            </a:ln>
          </p:spPr>
          <p:txBody>
            <a:bodyPr/>
            <a:lstStyle/>
            <a:p>
              <a:endParaRPr lang="en-GB"/>
            </a:p>
          </p:txBody>
        </p:sp>
        <p:pic>
          <p:nvPicPr>
            <p:cNvPr id="44576" name="Picture 2341"/>
            <p:cNvPicPr>
              <a:picLocks noChangeAspect="1" noChangeArrowheads="1"/>
            </p:cNvPicPr>
            <p:nvPr/>
          </p:nvPicPr>
          <p:blipFill>
            <a:blip r:embed="rId1015"/>
            <a:srcRect/>
            <a:stretch>
              <a:fillRect/>
            </a:stretch>
          </p:blipFill>
          <p:spPr bwMode="auto">
            <a:xfrm>
              <a:off x="4187031" y="4254249"/>
              <a:ext cx="703263" cy="12700"/>
            </a:xfrm>
            <a:prstGeom prst="rect">
              <a:avLst/>
            </a:prstGeom>
            <a:noFill/>
            <a:ln w="9525">
              <a:noFill/>
              <a:miter lim="800000"/>
              <a:headEnd/>
              <a:tailEnd/>
            </a:ln>
          </p:spPr>
        </p:pic>
        <p:sp>
          <p:nvSpPr>
            <p:cNvPr id="44577" name="Rectangle 2342"/>
            <p:cNvSpPr>
              <a:spLocks noChangeArrowheads="1"/>
            </p:cNvSpPr>
            <p:nvPr/>
          </p:nvSpPr>
          <p:spPr bwMode="auto">
            <a:xfrm>
              <a:off x="4187031" y="4254249"/>
              <a:ext cx="703263" cy="12700"/>
            </a:xfrm>
            <a:prstGeom prst="rect">
              <a:avLst/>
            </a:prstGeom>
            <a:solidFill>
              <a:srgbClr val="FF1700"/>
            </a:solidFill>
            <a:ln w="9525">
              <a:noFill/>
              <a:miter lim="800000"/>
              <a:headEnd/>
              <a:tailEnd/>
            </a:ln>
          </p:spPr>
          <p:txBody>
            <a:bodyPr/>
            <a:lstStyle/>
            <a:p>
              <a:endParaRPr lang="en-GB"/>
            </a:p>
          </p:txBody>
        </p:sp>
        <p:sp>
          <p:nvSpPr>
            <p:cNvPr id="44578" name="Rectangle 2343"/>
            <p:cNvSpPr>
              <a:spLocks noChangeArrowheads="1"/>
            </p:cNvSpPr>
            <p:nvPr/>
          </p:nvSpPr>
          <p:spPr bwMode="auto">
            <a:xfrm>
              <a:off x="4187031" y="4266949"/>
              <a:ext cx="703263" cy="12700"/>
            </a:xfrm>
            <a:prstGeom prst="rect">
              <a:avLst/>
            </a:prstGeom>
            <a:solidFill>
              <a:srgbClr val="FF1500"/>
            </a:solidFill>
            <a:ln w="9525">
              <a:noFill/>
              <a:miter lim="800000"/>
              <a:headEnd/>
              <a:tailEnd/>
            </a:ln>
          </p:spPr>
          <p:txBody>
            <a:bodyPr/>
            <a:lstStyle/>
            <a:p>
              <a:endParaRPr lang="en-GB"/>
            </a:p>
          </p:txBody>
        </p:sp>
        <p:pic>
          <p:nvPicPr>
            <p:cNvPr id="44579" name="Picture 2344"/>
            <p:cNvPicPr>
              <a:picLocks noChangeAspect="1" noChangeArrowheads="1"/>
            </p:cNvPicPr>
            <p:nvPr/>
          </p:nvPicPr>
          <p:blipFill>
            <a:blip r:embed="rId1016"/>
            <a:srcRect/>
            <a:stretch>
              <a:fillRect/>
            </a:stretch>
          </p:blipFill>
          <p:spPr bwMode="auto">
            <a:xfrm>
              <a:off x="4187031" y="4266949"/>
              <a:ext cx="703263" cy="12700"/>
            </a:xfrm>
            <a:prstGeom prst="rect">
              <a:avLst/>
            </a:prstGeom>
            <a:noFill/>
            <a:ln w="9525">
              <a:noFill/>
              <a:miter lim="800000"/>
              <a:headEnd/>
              <a:tailEnd/>
            </a:ln>
          </p:spPr>
        </p:pic>
        <p:sp>
          <p:nvSpPr>
            <p:cNvPr id="44580" name="Rectangle 2345"/>
            <p:cNvSpPr>
              <a:spLocks noChangeArrowheads="1"/>
            </p:cNvSpPr>
            <p:nvPr/>
          </p:nvSpPr>
          <p:spPr bwMode="auto">
            <a:xfrm>
              <a:off x="4187031" y="4266949"/>
              <a:ext cx="703263" cy="12700"/>
            </a:xfrm>
            <a:prstGeom prst="rect">
              <a:avLst/>
            </a:prstGeom>
            <a:solidFill>
              <a:srgbClr val="FF1500"/>
            </a:solidFill>
            <a:ln w="9525">
              <a:noFill/>
              <a:miter lim="800000"/>
              <a:headEnd/>
              <a:tailEnd/>
            </a:ln>
          </p:spPr>
          <p:txBody>
            <a:bodyPr/>
            <a:lstStyle/>
            <a:p>
              <a:endParaRPr lang="en-GB"/>
            </a:p>
          </p:txBody>
        </p:sp>
        <p:sp>
          <p:nvSpPr>
            <p:cNvPr id="44581" name="Rectangle 2346"/>
            <p:cNvSpPr>
              <a:spLocks noChangeArrowheads="1"/>
            </p:cNvSpPr>
            <p:nvPr/>
          </p:nvSpPr>
          <p:spPr bwMode="auto">
            <a:xfrm>
              <a:off x="4187031" y="4279649"/>
              <a:ext cx="703263" cy="11113"/>
            </a:xfrm>
            <a:prstGeom prst="rect">
              <a:avLst/>
            </a:prstGeom>
            <a:solidFill>
              <a:srgbClr val="FF1300"/>
            </a:solidFill>
            <a:ln w="9525">
              <a:noFill/>
              <a:miter lim="800000"/>
              <a:headEnd/>
              <a:tailEnd/>
            </a:ln>
          </p:spPr>
          <p:txBody>
            <a:bodyPr/>
            <a:lstStyle/>
            <a:p>
              <a:endParaRPr lang="en-GB"/>
            </a:p>
          </p:txBody>
        </p:sp>
        <p:pic>
          <p:nvPicPr>
            <p:cNvPr id="44582" name="Picture 2347"/>
            <p:cNvPicPr>
              <a:picLocks noChangeAspect="1" noChangeArrowheads="1"/>
            </p:cNvPicPr>
            <p:nvPr/>
          </p:nvPicPr>
          <p:blipFill>
            <a:blip r:embed="rId1017"/>
            <a:srcRect/>
            <a:stretch>
              <a:fillRect/>
            </a:stretch>
          </p:blipFill>
          <p:spPr bwMode="auto">
            <a:xfrm>
              <a:off x="4187031" y="4279649"/>
              <a:ext cx="703263" cy="11113"/>
            </a:xfrm>
            <a:prstGeom prst="rect">
              <a:avLst/>
            </a:prstGeom>
            <a:noFill/>
            <a:ln w="9525">
              <a:noFill/>
              <a:miter lim="800000"/>
              <a:headEnd/>
              <a:tailEnd/>
            </a:ln>
          </p:spPr>
        </p:pic>
        <p:sp>
          <p:nvSpPr>
            <p:cNvPr id="44583" name="Rectangle 2348"/>
            <p:cNvSpPr>
              <a:spLocks noChangeArrowheads="1"/>
            </p:cNvSpPr>
            <p:nvPr/>
          </p:nvSpPr>
          <p:spPr bwMode="auto">
            <a:xfrm>
              <a:off x="4187031" y="4279649"/>
              <a:ext cx="703263" cy="11113"/>
            </a:xfrm>
            <a:prstGeom prst="rect">
              <a:avLst/>
            </a:prstGeom>
            <a:solidFill>
              <a:srgbClr val="FF1300"/>
            </a:solidFill>
            <a:ln w="9525">
              <a:noFill/>
              <a:miter lim="800000"/>
              <a:headEnd/>
              <a:tailEnd/>
            </a:ln>
          </p:spPr>
          <p:txBody>
            <a:bodyPr/>
            <a:lstStyle/>
            <a:p>
              <a:endParaRPr lang="en-GB"/>
            </a:p>
          </p:txBody>
        </p:sp>
        <p:sp>
          <p:nvSpPr>
            <p:cNvPr id="44584" name="Rectangle 2349"/>
            <p:cNvSpPr>
              <a:spLocks noChangeArrowheads="1"/>
            </p:cNvSpPr>
            <p:nvPr/>
          </p:nvSpPr>
          <p:spPr bwMode="auto">
            <a:xfrm>
              <a:off x="4187031" y="4290762"/>
              <a:ext cx="703263" cy="12700"/>
            </a:xfrm>
            <a:prstGeom prst="rect">
              <a:avLst/>
            </a:prstGeom>
            <a:solidFill>
              <a:srgbClr val="FF1100"/>
            </a:solidFill>
            <a:ln w="9525">
              <a:noFill/>
              <a:miter lim="800000"/>
              <a:headEnd/>
              <a:tailEnd/>
            </a:ln>
          </p:spPr>
          <p:txBody>
            <a:bodyPr/>
            <a:lstStyle/>
            <a:p>
              <a:endParaRPr lang="en-GB"/>
            </a:p>
          </p:txBody>
        </p:sp>
        <p:pic>
          <p:nvPicPr>
            <p:cNvPr id="44585" name="Picture 2350"/>
            <p:cNvPicPr>
              <a:picLocks noChangeAspect="1" noChangeArrowheads="1"/>
            </p:cNvPicPr>
            <p:nvPr/>
          </p:nvPicPr>
          <p:blipFill>
            <a:blip r:embed="rId1018"/>
            <a:srcRect/>
            <a:stretch>
              <a:fillRect/>
            </a:stretch>
          </p:blipFill>
          <p:spPr bwMode="auto">
            <a:xfrm>
              <a:off x="4187031" y="4290762"/>
              <a:ext cx="703263" cy="12700"/>
            </a:xfrm>
            <a:prstGeom prst="rect">
              <a:avLst/>
            </a:prstGeom>
            <a:noFill/>
            <a:ln w="9525">
              <a:noFill/>
              <a:miter lim="800000"/>
              <a:headEnd/>
              <a:tailEnd/>
            </a:ln>
          </p:spPr>
        </p:pic>
        <p:sp>
          <p:nvSpPr>
            <p:cNvPr id="44586" name="Rectangle 2351"/>
            <p:cNvSpPr>
              <a:spLocks noChangeArrowheads="1"/>
            </p:cNvSpPr>
            <p:nvPr/>
          </p:nvSpPr>
          <p:spPr bwMode="auto">
            <a:xfrm>
              <a:off x="4187031" y="4290762"/>
              <a:ext cx="703263" cy="12700"/>
            </a:xfrm>
            <a:prstGeom prst="rect">
              <a:avLst/>
            </a:prstGeom>
            <a:solidFill>
              <a:srgbClr val="FF1100"/>
            </a:solidFill>
            <a:ln w="9525">
              <a:noFill/>
              <a:miter lim="800000"/>
              <a:headEnd/>
              <a:tailEnd/>
            </a:ln>
          </p:spPr>
          <p:txBody>
            <a:bodyPr/>
            <a:lstStyle/>
            <a:p>
              <a:endParaRPr lang="en-GB"/>
            </a:p>
          </p:txBody>
        </p:sp>
        <p:sp>
          <p:nvSpPr>
            <p:cNvPr id="44587" name="Rectangle 2352"/>
            <p:cNvSpPr>
              <a:spLocks noChangeArrowheads="1"/>
            </p:cNvSpPr>
            <p:nvPr/>
          </p:nvSpPr>
          <p:spPr bwMode="auto">
            <a:xfrm>
              <a:off x="4187031" y="4303462"/>
              <a:ext cx="703263" cy="12700"/>
            </a:xfrm>
            <a:prstGeom prst="rect">
              <a:avLst/>
            </a:prstGeom>
            <a:solidFill>
              <a:srgbClr val="FF0F00"/>
            </a:solidFill>
            <a:ln w="9525">
              <a:noFill/>
              <a:miter lim="800000"/>
              <a:headEnd/>
              <a:tailEnd/>
            </a:ln>
          </p:spPr>
          <p:txBody>
            <a:bodyPr/>
            <a:lstStyle/>
            <a:p>
              <a:endParaRPr lang="en-GB"/>
            </a:p>
          </p:txBody>
        </p:sp>
        <p:pic>
          <p:nvPicPr>
            <p:cNvPr id="44588" name="Picture 2353"/>
            <p:cNvPicPr>
              <a:picLocks noChangeAspect="1" noChangeArrowheads="1"/>
            </p:cNvPicPr>
            <p:nvPr/>
          </p:nvPicPr>
          <p:blipFill>
            <a:blip r:embed="rId1019"/>
            <a:srcRect/>
            <a:stretch>
              <a:fillRect/>
            </a:stretch>
          </p:blipFill>
          <p:spPr bwMode="auto">
            <a:xfrm>
              <a:off x="4187031" y="4303462"/>
              <a:ext cx="703263" cy="12700"/>
            </a:xfrm>
            <a:prstGeom prst="rect">
              <a:avLst/>
            </a:prstGeom>
            <a:noFill/>
            <a:ln w="9525">
              <a:noFill/>
              <a:miter lim="800000"/>
              <a:headEnd/>
              <a:tailEnd/>
            </a:ln>
          </p:spPr>
        </p:pic>
        <p:sp>
          <p:nvSpPr>
            <p:cNvPr id="44589" name="Rectangle 2354"/>
            <p:cNvSpPr>
              <a:spLocks noChangeArrowheads="1"/>
            </p:cNvSpPr>
            <p:nvPr/>
          </p:nvSpPr>
          <p:spPr bwMode="auto">
            <a:xfrm>
              <a:off x="4187031" y="4303462"/>
              <a:ext cx="703263" cy="12700"/>
            </a:xfrm>
            <a:prstGeom prst="rect">
              <a:avLst/>
            </a:prstGeom>
            <a:solidFill>
              <a:srgbClr val="FF0F00"/>
            </a:solidFill>
            <a:ln w="9525">
              <a:noFill/>
              <a:miter lim="800000"/>
              <a:headEnd/>
              <a:tailEnd/>
            </a:ln>
          </p:spPr>
          <p:txBody>
            <a:bodyPr/>
            <a:lstStyle/>
            <a:p>
              <a:endParaRPr lang="en-GB"/>
            </a:p>
          </p:txBody>
        </p:sp>
        <p:sp>
          <p:nvSpPr>
            <p:cNvPr id="44590" name="Rectangle 2355"/>
            <p:cNvSpPr>
              <a:spLocks noChangeArrowheads="1"/>
            </p:cNvSpPr>
            <p:nvPr/>
          </p:nvSpPr>
          <p:spPr bwMode="auto">
            <a:xfrm>
              <a:off x="4187031" y="4316162"/>
              <a:ext cx="703263" cy="11113"/>
            </a:xfrm>
            <a:prstGeom prst="rect">
              <a:avLst/>
            </a:prstGeom>
            <a:solidFill>
              <a:srgbClr val="FF0D00"/>
            </a:solidFill>
            <a:ln w="9525">
              <a:noFill/>
              <a:miter lim="800000"/>
              <a:headEnd/>
              <a:tailEnd/>
            </a:ln>
          </p:spPr>
          <p:txBody>
            <a:bodyPr/>
            <a:lstStyle/>
            <a:p>
              <a:endParaRPr lang="en-GB"/>
            </a:p>
          </p:txBody>
        </p:sp>
        <p:pic>
          <p:nvPicPr>
            <p:cNvPr id="44591" name="Picture 2356"/>
            <p:cNvPicPr>
              <a:picLocks noChangeAspect="1" noChangeArrowheads="1"/>
            </p:cNvPicPr>
            <p:nvPr/>
          </p:nvPicPr>
          <p:blipFill>
            <a:blip r:embed="rId1020"/>
            <a:srcRect/>
            <a:stretch>
              <a:fillRect/>
            </a:stretch>
          </p:blipFill>
          <p:spPr bwMode="auto">
            <a:xfrm>
              <a:off x="4187031" y="4316162"/>
              <a:ext cx="703263" cy="11113"/>
            </a:xfrm>
            <a:prstGeom prst="rect">
              <a:avLst/>
            </a:prstGeom>
            <a:noFill/>
            <a:ln w="9525">
              <a:noFill/>
              <a:miter lim="800000"/>
              <a:headEnd/>
              <a:tailEnd/>
            </a:ln>
          </p:spPr>
        </p:pic>
        <p:sp>
          <p:nvSpPr>
            <p:cNvPr id="44592" name="Rectangle 2357"/>
            <p:cNvSpPr>
              <a:spLocks noChangeArrowheads="1"/>
            </p:cNvSpPr>
            <p:nvPr/>
          </p:nvSpPr>
          <p:spPr bwMode="auto">
            <a:xfrm>
              <a:off x="4187031" y="4316162"/>
              <a:ext cx="703263" cy="11113"/>
            </a:xfrm>
            <a:prstGeom prst="rect">
              <a:avLst/>
            </a:prstGeom>
            <a:solidFill>
              <a:srgbClr val="FF0D00"/>
            </a:solidFill>
            <a:ln w="9525">
              <a:noFill/>
              <a:miter lim="800000"/>
              <a:headEnd/>
              <a:tailEnd/>
            </a:ln>
          </p:spPr>
          <p:txBody>
            <a:bodyPr/>
            <a:lstStyle/>
            <a:p>
              <a:endParaRPr lang="en-GB"/>
            </a:p>
          </p:txBody>
        </p:sp>
        <p:sp>
          <p:nvSpPr>
            <p:cNvPr id="44593" name="Rectangle 2358"/>
            <p:cNvSpPr>
              <a:spLocks noChangeArrowheads="1"/>
            </p:cNvSpPr>
            <p:nvPr/>
          </p:nvSpPr>
          <p:spPr bwMode="auto">
            <a:xfrm>
              <a:off x="4187031" y="4327274"/>
              <a:ext cx="703263" cy="12700"/>
            </a:xfrm>
            <a:prstGeom prst="rect">
              <a:avLst/>
            </a:prstGeom>
            <a:solidFill>
              <a:srgbClr val="FF0B00"/>
            </a:solidFill>
            <a:ln w="9525">
              <a:noFill/>
              <a:miter lim="800000"/>
              <a:headEnd/>
              <a:tailEnd/>
            </a:ln>
          </p:spPr>
          <p:txBody>
            <a:bodyPr/>
            <a:lstStyle/>
            <a:p>
              <a:endParaRPr lang="en-GB"/>
            </a:p>
          </p:txBody>
        </p:sp>
        <p:pic>
          <p:nvPicPr>
            <p:cNvPr id="44594" name="Picture 2359"/>
            <p:cNvPicPr>
              <a:picLocks noChangeAspect="1" noChangeArrowheads="1"/>
            </p:cNvPicPr>
            <p:nvPr/>
          </p:nvPicPr>
          <p:blipFill>
            <a:blip r:embed="rId1021"/>
            <a:srcRect/>
            <a:stretch>
              <a:fillRect/>
            </a:stretch>
          </p:blipFill>
          <p:spPr bwMode="auto">
            <a:xfrm>
              <a:off x="4187031" y="4327274"/>
              <a:ext cx="703263" cy="12700"/>
            </a:xfrm>
            <a:prstGeom prst="rect">
              <a:avLst/>
            </a:prstGeom>
            <a:noFill/>
            <a:ln w="9525">
              <a:noFill/>
              <a:miter lim="800000"/>
              <a:headEnd/>
              <a:tailEnd/>
            </a:ln>
          </p:spPr>
        </p:pic>
        <p:sp>
          <p:nvSpPr>
            <p:cNvPr id="44595" name="Rectangle 2360"/>
            <p:cNvSpPr>
              <a:spLocks noChangeArrowheads="1"/>
            </p:cNvSpPr>
            <p:nvPr/>
          </p:nvSpPr>
          <p:spPr bwMode="auto">
            <a:xfrm>
              <a:off x="4187031" y="4327274"/>
              <a:ext cx="703263" cy="12700"/>
            </a:xfrm>
            <a:prstGeom prst="rect">
              <a:avLst/>
            </a:prstGeom>
            <a:solidFill>
              <a:srgbClr val="FF0B00"/>
            </a:solidFill>
            <a:ln w="9525">
              <a:noFill/>
              <a:miter lim="800000"/>
              <a:headEnd/>
              <a:tailEnd/>
            </a:ln>
          </p:spPr>
          <p:txBody>
            <a:bodyPr/>
            <a:lstStyle/>
            <a:p>
              <a:endParaRPr lang="en-GB"/>
            </a:p>
          </p:txBody>
        </p:sp>
        <p:sp>
          <p:nvSpPr>
            <p:cNvPr id="44596" name="Rectangle 2361"/>
            <p:cNvSpPr>
              <a:spLocks noChangeArrowheads="1"/>
            </p:cNvSpPr>
            <p:nvPr/>
          </p:nvSpPr>
          <p:spPr bwMode="auto">
            <a:xfrm>
              <a:off x="4187031" y="4339974"/>
              <a:ext cx="703263" cy="12700"/>
            </a:xfrm>
            <a:prstGeom prst="rect">
              <a:avLst/>
            </a:prstGeom>
            <a:solidFill>
              <a:srgbClr val="FF0900"/>
            </a:solidFill>
            <a:ln w="9525">
              <a:noFill/>
              <a:miter lim="800000"/>
              <a:headEnd/>
              <a:tailEnd/>
            </a:ln>
          </p:spPr>
          <p:txBody>
            <a:bodyPr/>
            <a:lstStyle/>
            <a:p>
              <a:endParaRPr lang="en-GB"/>
            </a:p>
          </p:txBody>
        </p:sp>
        <p:pic>
          <p:nvPicPr>
            <p:cNvPr id="44597" name="Picture 2362"/>
            <p:cNvPicPr>
              <a:picLocks noChangeAspect="1" noChangeArrowheads="1"/>
            </p:cNvPicPr>
            <p:nvPr/>
          </p:nvPicPr>
          <p:blipFill>
            <a:blip r:embed="rId1022"/>
            <a:srcRect/>
            <a:stretch>
              <a:fillRect/>
            </a:stretch>
          </p:blipFill>
          <p:spPr bwMode="auto">
            <a:xfrm>
              <a:off x="4187031" y="4339974"/>
              <a:ext cx="703263" cy="12700"/>
            </a:xfrm>
            <a:prstGeom prst="rect">
              <a:avLst/>
            </a:prstGeom>
            <a:noFill/>
            <a:ln w="9525">
              <a:noFill/>
              <a:miter lim="800000"/>
              <a:headEnd/>
              <a:tailEnd/>
            </a:ln>
          </p:spPr>
        </p:pic>
        <p:sp>
          <p:nvSpPr>
            <p:cNvPr id="44598" name="Rectangle 2363"/>
            <p:cNvSpPr>
              <a:spLocks noChangeArrowheads="1"/>
            </p:cNvSpPr>
            <p:nvPr/>
          </p:nvSpPr>
          <p:spPr bwMode="auto">
            <a:xfrm>
              <a:off x="4187031" y="4339974"/>
              <a:ext cx="703263" cy="12700"/>
            </a:xfrm>
            <a:prstGeom prst="rect">
              <a:avLst/>
            </a:prstGeom>
            <a:solidFill>
              <a:srgbClr val="FF0900"/>
            </a:solidFill>
            <a:ln w="9525">
              <a:noFill/>
              <a:miter lim="800000"/>
              <a:headEnd/>
              <a:tailEnd/>
            </a:ln>
          </p:spPr>
          <p:txBody>
            <a:bodyPr/>
            <a:lstStyle/>
            <a:p>
              <a:endParaRPr lang="en-GB"/>
            </a:p>
          </p:txBody>
        </p:sp>
        <p:sp>
          <p:nvSpPr>
            <p:cNvPr id="44599" name="Rectangle 2364"/>
            <p:cNvSpPr>
              <a:spLocks noChangeArrowheads="1"/>
            </p:cNvSpPr>
            <p:nvPr/>
          </p:nvSpPr>
          <p:spPr bwMode="auto">
            <a:xfrm>
              <a:off x="4187031" y="4352674"/>
              <a:ext cx="703263" cy="11113"/>
            </a:xfrm>
            <a:prstGeom prst="rect">
              <a:avLst/>
            </a:prstGeom>
            <a:solidFill>
              <a:srgbClr val="FF0700"/>
            </a:solidFill>
            <a:ln w="9525">
              <a:noFill/>
              <a:miter lim="800000"/>
              <a:headEnd/>
              <a:tailEnd/>
            </a:ln>
          </p:spPr>
          <p:txBody>
            <a:bodyPr/>
            <a:lstStyle/>
            <a:p>
              <a:endParaRPr lang="en-GB"/>
            </a:p>
          </p:txBody>
        </p:sp>
        <p:pic>
          <p:nvPicPr>
            <p:cNvPr id="44600" name="Picture 2365"/>
            <p:cNvPicPr>
              <a:picLocks noChangeAspect="1" noChangeArrowheads="1"/>
            </p:cNvPicPr>
            <p:nvPr/>
          </p:nvPicPr>
          <p:blipFill>
            <a:blip r:embed="rId1023"/>
            <a:srcRect/>
            <a:stretch>
              <a:fillRect/>
            </a:stretch>
          </p:blipFill>
          <p:spPr bwMode="auto">
            <a:xfrm>
              <a:off x="4187031" y="4352674"/>
              <a:ext cx="703263" cy="11113"/>
            </a:xfrm>
            <a:prstGeom prst="rect">
              <a:avLst/>
            </a:prstGeom>
            <a:noFill/>
            <a:ln w="9525">
              <a:noFill/>
              <a:miter lim="800000"/>
              <a:headEnd/>
              <a:tailEnd/>
            </a:ln>
          </p:spPr>
        </p:pic>
        <p:sp>
          <p:nvSpPr>
            <p:cNvPr id="44601" name="Rectangle 2366"/>
            <p:cNvSpPr>
              <a:spLocks noChangeArrowheads="1"/>
            </p:cNvSpPr>
            <p:nvPr/>
          </p:nvSpPr>
          <p:spPr bwMode="auto">
            <a:xfrm>
              <a:off x="4187031" y="4352674"/>
              <a:ext cx="703263" cy="11113"/>
            </a:xfrm>
            <a:prstGeom prst="rect">
              <a:avLst/>
            </a:prstGeom>
            <a:solidFill>
              <a:srgbClr val="FF0700"/>
            </a:solidFill>
            <a:ln w="9525">
              <a:noFill/>
              <a:miter lim="800000"/>
              <a:headEnd/>
              <a:tailEnd/>
            </a:ln>
          </p:spPr>
          <p:txBody>
            <a:bodyPr/>
            <a:lstStyle/>
            <a:p>
              <a:endParaRPr lang="en-GB"/>
            </a:p>
          </p:txBody>
        </p:sp>
        <p:sp>
          <p:nvSpPr>
            <p:cNvPr id="44602" name="Rectangle 2367"/>
            <p:cNvSpPr>
              <a:spLocks noChangeArrowheads="1"/>
            </p:cNvSpPr>
            <p:nvPr/>
          </p:nvSpPr>
          <p:spPr bwMode="auto">
            <a:xfrm>
              <a:off x="4187031" y="4363787"/>
              <a:ext cx="703263" cy="12700"/>
            </a:xfrm>
            <a:prstGeom prst="rect">
              <a:avLst/>
            </a:prstGeom>
            <a:solidFill>
              <a:srgbClr val="FF0500"/>
            </a:solidFill>
            <a:ln w="9525">
              <a:noFill/>
              <a:miter lim="800000"/>
              <a:headEnd/>
              <a:tailEnd/>
            </a:ln>
          </p:spPr>
          <p:txBody>
            <a:bodyPr/>
            <a:lstStyle/>
            <a:p>
              <a:endParaRPr lang="en-GB"/>
            </a:p>
          </p:txBody>
        </p:sp>
        <p:pic>
          <p:nvPicPr>
            <p:cNvPr id="44603" name="Picture 2368"/>
            <p:cNvPicPr>
              <a:picLocks noChangeAspect="1" noChangeArrowheads="1"/>
            </p:cNvPicPr>
            <p:nvPr/>
          </p:nvPicPr>
          <p:blipFill>
            <a:blip r:embed="rId1024"/>
            <a:srcRect/>
            <a:stretch>
              <a:fillRect/>
            </a:stretch>
          </p:blipFill>
          <p:spPr bwMode="auto">
            <a:xfrm>
              <a:off x="4187031" y="4363787"/>
              <a:ext cx="703263" cy="12700"/>
            </a:xfrm>
            <a:prstGeom prst="rect">
              <a:avLst/>
            </a:prstGeom>
            <a:noFill/>
            <a:ln w="9525">
              <a:noFill/>
              <a:miter lim="800000"/>
              <a:headEnd/>
              <a:tailEnd/>
            </a:ln>
          </p:spPr>
        </p:pic>
        <p:sp>
          <p:nvSpPr>
            <p:cNvPr id="44604" name="Rectangle 2369"/>
            <p:cNvSpPr>
              <a:spLocks noChangeArrowheads="1"/>
            </p:cNvSpPr>
            <p:nvPr/>
          </p:nvSpPr>
          <p:spPr bwMode="auto">
            <a:xfrm>
              <a:off x="4187031" y="4363787"/>
              <a:ext cx="703263" cy="12700"/>
            </a:xfrm>
            <a:prstGeom prst="rect">
              <a:avLst/>
            </a:prstGeom>
            <a:solidFill>
              <a:srgbClr val="FF0500"/>
            </a:solidFill>
            <a:ln w="9525">
              <a:noFill/>
              <a:miter lim="800000"/>
              <a:headEnd/>
              <a:tailEnd/>
            </a:ln>
          </p:spPr>
          <p:txBody>
            <a:bodyPr/>
            <a:lstStyle/>
            <a:p>
              <a:endParaRPr lang="en-GB"/>
            </a:p>
          </p:txBody>
        </p:sp>
        <p:sp>
          <p:nvSpPr>
            <p:cNvPr id="44605" name="Rectangle 2370"/>
            <p:cNvSpPr>
              <a:spLocks noChangeArrowheads="1"/>
            </p:cNvSpPr>
            <p:nvPr/>
          </p:nvSpPr>
          <p:spPr bwMode="auto">
            <a:xfrm>
              <a:off x="4187031" y="4376487"/>
              <a:ext cx="703263" cy="14288"/>
            </a:xfrm>
            <a:prstGeom prst="rect">
              <a:avLst/>
            </a:prstGeom>
            <a:solidFill>
              <a:srgbClr val="FF0300"/>
            </a:solidFill>
            <a:ln w="9525">
              <a:noFill/>
              <a:miter lim="800000"/>
              <a:headEnd/>
              <a:tailEnd/>
            </a:ln>
          </p:spPr>
          <p:txBody>
            <a:bodyPr/>
            <a:lstStyle/>
            <a:p>
              <a:endParaRPr lang="en-GB"/>
            </a:p>
          </p:txBody>
        </p:sp>
        <p:pic>
          <p:nvPicPr>
            <p:cNvPr id="44606" name="Picture 2371"/>
            <p:cNvPicPr>
              <a:picLocks noChangeAspect="1" noChangeArrowheads="1"/>
            </p:cNvPicPr>
            <p:nvPr/>
          </p:nvPicPr>
          <p:blipFill>
            <a:blip r:embed="rId1025"/>
            <a:srcRect/>
            <a:stretch>
              <a:fillRect/>
            </a:stretch>
          </p:blipFill>
          <p:spPr bwMode="auto">
            <a:xfrm>
              <a:off x="4187031" y="4376487"/>
              <a:ext cx="703263" cy="14288"/>
            </a:xfrm>
            <a:prstGeom prst="rect">
              <a:avLst/>
            </a:prstGeom>
            <a:noFill/>
            <a:ln w="9525">
              <a:noFill/>
              <a:miter lim="800000"/>
              <a:headEnd/>
              <a:tailEnd/>
            </a:ln>
          </p:spPr>
        </p:pic>
        <p:sp>
          <p:nvSpPr>
            <p:cNvPr id="44607" name="Rectangle 2372"/>
            <p:cNvSpPr>
              <a:spLocks noChangeArrowheads="1"/>
            </p:cNvSpPr>
            <p:nvPr/>
          </p:nvSpPr>
          <p:spPr bwMode="auto">
            <a:xfrm>
              <a:off x="4187031" y="4376487"/>
              <a:ext cx="703263" cy="14288"/>
            </a:xfrm>
            <a:prstGeom prst="rect">
              <a:avLst/>
            </a:prstGeom>
            <a:solidFill>
              <a:srgbClr val="FF0300"/>
            </a:solidFill>
            <a:ln w="9525">
              <a:noFill/>
              <a:miter lim="800000"/>
              <a:headEnd/>
              <a:tailEnd/>
            </a:ln>
          </p:spPr>
          <p:txBody>
            <a:bodyPr/>
            <a:lstStyle/>
            <a:p>
              <a:endParaRPr lang="en-GB"/>
            </a:p>
          </p:txBody>
        </p:sp>
        <p:sp>
          <p:nvSpPr>
            <p:cNvPr id="44608" name="Rectangle 2373"/>
            <p:cNvSpPr>
              <a:spLocks noChangeArrowheads="1"/>
            </p:cNvSpPr>
            <p:nvPr/>
          </p:nvSpPr>
          <p:spPr bwMode="auto">
            <a:xfrm>
              <a:off x="4187031" y="4390774"/>
              <a:ext cx="703263" cy="17463"/>
            </a:xfrm>
            <a:prstGeom prst="rect">
              <a:avLst/>
            </a:prstGeom>
            <a:solidFill>
              <a:srgbClr val="FF0000"/>
            </a:solidFill>
            <a:ln w="9525">
              <a:noFill/>
              <a:miter lim="800000"/>
              <a:headEnd/>
              <a:tailEnd/>
            </a:ln>
          </p:spPr>
          <p:txBody>
            <a:bodyPr/>
            <a:lstStyle/>
            <a:p>
              <a:endParaRPr lang="en-GB"/>
            </a:p>
          </p:txBody>
        </p:sp>
        <p:pic>
          <p:nvPicPr>
            <p:cNvPr id="44609" name="Picture 2374"/>
            <p:cNvPicPr>
              <a:picLocks noChangeAspect="1" noChangeArrowheads="1"/>
            </p:cNvPicPr>
            <p:nvPr/>
          </p:nvPicPr>
          <p:blipFill>
            <a:blip r:embed="rId1026"/>
            <a:srcRect/>
            <a:stretch>
              <a:fillRect/>
            </a:stretch>
          </p:blipFill>
          <p:spPr bwMode="auto">
            <a:xfrm>
              <a:off x="4187031" y="4390774"/>
              <a:ext cx="703263" cy="17463"/>
            </a:xfrm>
            <a:prstGeom prst="rect">
              <a:avLst/>
            </a:prstGeom>
            <a:noFill/>
            <a:ln w="9525">
              <a:noFill/>
              <a:miter lim="800000"/>
              <a:headEnd/>
              <a:tailEnd/>
            </a:ln>
          </p:spPr>
        </p:pic>
        <p:sp>
          <p:nvSpPr>
            <p:cNvPr id="44610" name="Rectangle 2375"/>
            <p:cNvSpPr>
              <a:spLocks noChangeArrowheads="1"/>
            </p:cNvSpPr>
            <p:nvPr/>
          </p:nvSpPr>
          <p:spPr bwMode="auto">
            <a:xfrm>
              <a:off x="4187031" y="4390774"/>
              <a:ext cx="703263" cy="17463"/>
            </a:xfrm>
            <a:prstGeom prst="rect">
              <a:avLst/>
            </a:prstGeom>
            <a:solidFill>
              <a:srgbClr val="FF0000"/>
            </a:solidFill>
            <a:ln w="9525">
              <a:noFill/>
              <a:miter lim="800000"/>
              <a:headEnd/>
              <a:tailEnd/>
            </a:ln>
          </p:spPr>
          <p:txBody>
            <a:bodyPr/>
            <a:lstStyle/>
            <a:p>
              <a:endParaRPr lang="en-GB"/>
            </a:p>
          </p:txBody>
        </p:sp>
        <p:sp>
          <p:nvSpPr>
            <p:cNvPr id="44611" name="Freeform 2376"/>
            <p:cNvSpPr>
              <a:spLocks noEditPoints="1"/>
            </p:cNvSpPr>
            <p:nvPr/>
          </p:nvSpPr>
          <p:spPr bwMode="auto">
            <a:xfrm>
              <a:off x="4188619" y="2279399"/>
              <a:ext cx="701675" cy="1868488"/>
            </a:xfrm>
            <a:custGeom>
              <a:avLst/>
              <a:gdLst>
                <a:gd name="T0" fmla="*/ 0 w 442"/>
                <a:gd name="T1" fmla="*/ 2147483647 h 1177"/>
                <a:gd name="T2" fmla="*/ 2147483647 w 442"/>
                <a:gd name="T3" fmla="*/ 2147483647 h 1177"/>
                <a:gd name="T4" fmla="*/ 2147483647 w 442"/>
                <a:gd name="T5" fmla="*/ 2147483647 h 1177"/>
                <a:gd name="T6" fmla="*/ 0 w 442"/>
                <a:gd name="T7" fmla="*/ 2147483647 h 1177"/>
                <a:gd name="T8" fmla="*/ 0 w 442"/>
                <a:gd name="T9" fmla="*/ 2147483647 h 1177"/>
                <a:gd name="T10" fmla="*/ 0 w 442"/>
                <a:gd name="T11" fmla="*/ 2147483647 h 1177"/>
                <a:gd name="T12" fmla="*/ 2147483647 w 442"/>
                <a:gd name="T13" fmla="*/ 2147483647 h 1177"/>
                <a:gd name="T14" fmla="*/ 2147483647 w 442"/>
                <a:gd name="T15" fmla="*/ 2147483647 h 1177"/>
                <a:gd name="T16" fmla="*/ 0 w 442"/>
                <a:gd name="T17" fmla="*/ 2147483647 h 1177"/>
                <a:gd name="T18" fmla="*/ 0 w 442"/>
                <a:gd name="T19" fmla="*/ 2147483647 h 1177"/>
                <a:gd name="T20" fmla="*/ 0 w 442"/>
                <a:gd name="T21" fmla="*/ 2147483647 h 1177"/>
                <a:gd name="T22" fmla="*/ 2147483647 w 442"/>
                <a:gd name="T23" fmla="*/ 2147483647 h 1177"/>
                <a:gd name="T24" fmla="*/ 2147483647 w 442"/>
                <a:gd name="T25" fmla="*/ 2147483647 h 1177"/>
                <a:gd name="T26" fmla="*/ 0 w 442"/>
                <a:gd name="T27" fmla="*/ 2147483647 h 1177"/>
                <a:gd name="T28" fmla="*/ 0 w 442"/>
                <a:gd name="T29" fmla="*/ 2147483647 h 1177"/>
                <a:gd name="T30" fmla="*/ 0 w 442"/>
                <a:gd name="T31" fmla="*/ 2147483647 h 1177"/>
                <a:gd name="T32" fmla="*/ 2147483647 w 442"/>
                <a:gd name="T33" fmla="*/ 2147483647 h 1177"/>
                <a:gd name="T34" fmla="*/ 2147483647 w 442"/>
                <a:gd name="T35" fmla="*/ 2147483647 h 1177"/>
                <a:gd name="T36" fmla="*/ 0 w 442"/>
                <a:gd name="T37" fmla="*/ 2147483647 h 1177"/>
                <a:gd name="T38" fmla="*/ 0 w 442"/>
                <a:gd name="T39" fmla="*/ 2147483647 h 1177"/>
                <a:gd name="T40" fmla="*/ 0 w 442"/>
                <a:gd name="T41" fmla="*/ 2147483647 h 1177"/>
                <a:gd name="T42" fmla="*/ 2147483647 w 442"/>
                <a:gd name="T43" fmla="*/ 2147483647 h 1177"/>
                <a:gd name="T44" fmla="*/ 2147483647 w 442"/>
                <a:gd name="T45" fmla="*/ 2147483647 h 1177"/>
                <a:gd name="T46" fmla="*/ 0 w 442"/>
                <a:gd name="T47" fmla="*/ 2147483647 h 1177"/>
                <a:gd name="T48" fmla="*/ 0 w 442"/>
                <a:gd name="T49" fmla="*/ 2147483647 h 1177"/>
                <a:gd name="T50" fmla="*/ 0 w 442"/>
                <a:gd name="T51" fmla="*/ 2147483647 h 1177"/>
                <a:gd name="T52" fmla="*/ 2147483647 w 442"/>
                <a:gd name="T53" fmla="*/ 2147483647 h 1177"/>
                <a:gd name="T54" fmla="*/ 2147483647 w 442"/>
                <a:gd name="T55" fmla="*/ 2147483647 h 1177"/>
                <a:gd name="T56" fmla="*/ 0 w 442"/>
                <a:gd name="T57" fmla="*/ 2147483647 h 1177"/>
                <a:gd name="T58" fmla="*/ 0 w 442"/>
                <a:gd name="T59" fmla="*/ 2147483647 h 1177"/>
                <a:gd name="T60" fmla="*/ 0 w 442"/>
                <a:gd name="T61" fmla="*/ 2147483647 h 1177"/>
                <a:gd name="T62" fmla="*/ 2147483647 w 442"/>
                <a:gd name="T63" fmla="*/ 2147483647 h 1177"/>
                <a:gd name="T64" fmla="*/ 2147483647 w 442"/>
                <a:gd name="T65" fmla="*/ 2147483647 h 1177"/>
                <a:gd name="T66" fmla="*/ 0 w 442"/>
                <a:gd name="T67" fmla="*/ 2147483647 h 1177"/>
                <a:gd name="T68" fmla="*/ 0 w 442"/>
                <a:gd name="T69" fmla="*/ 2147483647 h 1177"/>
                <a:gd name="T70" fmla="*/ 0 w 442"/>
                <a:gd name="T71" fmla="*/ 0 h 1177"/>
                <a:gd name="T72" fmla="*/ 2147483647 w 442"/>
                <a:gd name="T73" fmla="*/ 0 h 1177"/>
                <a:gd name="T74" fmla="*/ 2147483647 w 442"/>
                <a:gd name="T75" fmla="*/ 2147483647 h 1177"/>
                <a:gd name="T76" fmla="*/ 0 w 442"/>
                <a:gd name="T77" fmla="*/ 2147483647 h 1177"/>
                <a:gd name="T78" fmla="*/ 0 w 442"/>
                <a:gd name="T79" fmla="*/ 0 h 11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42"/>
                <a:gd name="T121" fmla="*/ 0 h 1177"/>
                <a:gd name="T122" fmla="*/ 442 w 442"/>
                <a:gd name="T123" fmla="*/ 1177 h 117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42" h="1177">
                  <a:moveTo>
                    <a:pt x="0" y="1172"/>
                  </a:moveTo>
                  <a:lnTo>
                    <a:pt x="442" y="1172"/>
                  </a:lnTo>
                  <a:lnTo>
                    <a:pt x="442" y="1177"/>
                  </a:lnTo>
                  <a:lnTo>
                    <a:pt x="0" y="1177"/>
                  </a:lnTo>
                  <a:lnTo>
                    <a:pt x="0" y="1172"/>
                  </a:lnTo>
                  <a:close/>
                  <a:moveTo>
                    <a:pt x="0" y="1005"/>
                  </a:moveTo>
                  <a:lnTo>
                    <a:pt x="442" y="1005"/>
                  </a:lnTo>
                  <a:lnTo>
                    <a:pt x="442" y="1010"/>
                  </a:lnTo>
                  <a:lnTo>
                    <a:pt x="0" y="1010"/>
                  </a:lnTo>
                  <a:lnTo>
                    <a:pt x="0" y="1005"/>
                  </a:lnTo>
                  <a:close/>
                  <a:moveTo>
                    <a:pt x="0" y="837"/>
                  </a:moveTo>
                  <a:lnTo>
                    <a:pt x="442" y="837"/>
                  </a:lnTo>
                  <a:lnTo>
                    <a:pt x="442" y="842"/>
                  </a:lnTo>
                  <a:lnTo>
                    <a:pt x="0" y="842"/>
                  </a:lnTo>
                  <a:lnTo>
                    <a:pt x="0" y="837"/>
                  </a:lnTo>
                  <a:close/>
                  <a:moveTo>
                    <a:pt x="0" y="670"/>
                  </a:moveTo>
                  <a:lnTo>
                    <a:pt x="442" y="670"/>
                  </a:lnTo>
                  <a:lnTo>
                    <a:pt x="442" y="675"/>
                  </a:lnTo>
                  <a:lnTo>
                    <a:pt x="0" y="675"/>
                  </a:lnTo>
                  <a:lnTo>
                    <a:pt x="0" y="670"/>
                  </a:lnTo>
                  <a:close/>
                  <a:moveTo>
                    <a:pt x="0" y="502"/>
                  </a:moveTo>
                  <a:lnTo>
                    <a:pt x="442" y="502"/>
                  </a:lnTo>
                  <a:lnTo>
                    <a:pt x="442" y="508"/>
                  </a:lnTo>
                  <a:lnTo>
                    <a:pt x="0" y="508"/>
                  </a:lnTo>
                  <a:lnTo>
                    <a:pt x="0" y="502"/>
                  </a:lnTo>
                  <a:close/>
                  <a:moveTo>
                    <a:pt x="0" y="335"/>
                  </a:moveTo>
                  <a:lnTo>
                    <a:pt x="442" y="335"/>
                  </a:lnTo>
                  <a:lnTo>
                    <a:pt x="442" y="340"/>
                  </a:lnTo>
                  <a:lnTo>
                    <a:pt x="0" y="340"/>
                  </a:lnTo>
                  <a:lnTo>
                    <a:pt x="0" y="335"/>
                  </a:lnTo>
                  <a:close/>
                  <a:moveTo>
                    <a:pt x="0" y="168"/>
                  </a:moveTo>
                  <a:lnTo>
                    <a:pt x="442" y="168"/>
                  </a:lnTo>
                  <a:lnTo>
                    <a:pt x="442" y="173"/>
                  </a:lnTo>
                  <a:lnTo>
                    <a:pt x="0" y="173"/>
                  </a:lnTo>
                  <a:lnTo>
                    <a:pt x="0" y="168"/>
                  </a:lnTo>
                  <a:close/>
                  <a:moveTo>
                    <a:pt x="0" y="0"/>
                  </a:moveTo>
                  <a:lnTo>
                    <a:pt x="442" y="0"/>
                  </a:lnTo>
                  <a:lnTo>
                    <a:pt x="442" y="5"/>
                  </a:lnTo>
                  <a:lnTo>
                    <a:pt x="0" y="5"/>
                  </a:lnTo>
                  <a:lnTo>
                    <a:pt x="0" y="0"/>
                  </a:lnTo>
                  <a:close/>
                </a:path>
              </a:pathLst>
            </a:custGeom>
            <a:solidFill>
              <a:srgbClr val="868686"/>
            </a:solidFill>
            <a:ln w="1588">
              <a:solidFill>
                <a:srgbClr val="868686"/>
              </a:solidFill>
              <a:bevel/>
              <a:headEnd/>
              <a:tailEnd/>
            </a:ln>
          </p:spPr>
          <p:txBody>
            <a:bodyPr/>
            <a:lstStyle/>
            <a:p>
              <a:endParaRPr lang="en-US"/>
            </a:p>
          </p:txBody>
        </p:sp>
        <p:sp>
          <p:nvSpPr>
            <p:cNvPr id="44612" name="Rectangle 2377"/>
            <p:cNvSpPr>
              <a:spLocks noChangeArrowheads="1"/>
            </p:cNvSpPr>
            <p:nvPr/>
          </p:nvSpPr>
          <p:spPr bwMode="auto">
            <a:xfrm>
              <a:off x="4183856" y="2049212"/>
              <a:ext cx="7938" cy="2360613"/>
            </a:xfrm>
            <a:prstGeom prst="rect">
              <a:avLst/>
            </a:prstGeom>
            <a:solidFill>
              <a:srgbClr val="868686"/>
            </a:solidFill>
            <a:ln w="1588">
              <a:solidFill>
                <a:srgbClr val="868686"/>
              </a:solidFill>
              <a:bevel/>
              <a:headEnd/>
              <a:tailEnd/>
            </a:ln>
          </p:spPr>
          <p:txBody>
            <a:bodyPr/>
            <a:lstStyle/>
            <a:p>
              <a:endParaRPr lang="en-GB"/>
            </a:p>
          </p:txBody>
        </p:sp>
        <p:sp>
          <p:nvSpPr>
            <p:cNvPr id="44613" name="Freeform 2378"/>
            <p:cNvSpPr>
              <a:spLocks noEditPoints="1"/>
            </p:cNvSpPr>
            <p:nvPr/>
          </p:nvSpPr>
          <p:spPr bwMode="auto">
            <a:xfrm>
              <a:off x="4147344" y="2279399"/>
              <a:ext cx="41275" cy="2135188"/>
            </a:xfrm>
            <a:custGeom>
              <a:avLst/>
              <a:gdLst>
                <a:gd name="T0" fmla="*/ 0 w 26"/>
                <a:gd name="T1" fmla="*/ 2147483647 h 1345"/>
                <a:gd name="T2" fmla="*/ 2147483647 w 26"/>
                <a:gd name="T3" fmla="*/ 2147483647 h 1345"/>
                <a:gd name="T4" fmla="*/ 2147483647 w 26"/>
                <a:gd name="T5" fmla="*/ 2147483647 h 1345"/>
                <a:gd name="T6" fmla="*/ 0 w 26"/>
                <a:gd name="T7" fmla="*/ 2147483647 h 1345"/>
                <a:gd name="T8" fmla="*/ 0 w 26"/>
                <a:gd name="T9" fmla="*/ 2147483647 h 1345"/>
                <a:gd name="T10" fmla="*/ 0 w 26"/>
                <a:gd name="T11" fmla="*/ 2147483647 h 1345"/>
                <a:gd name="T12" fmla="*/ 2147483647 w 26"/>
                <a:gd name="T13" fmla="*/ 2147483647 h 1345"/>
                <a:gd name="T14" fmla="*/ 2147483647 w 26"/>
                <a:gd name="T15" fmla="*/ 2147483647 h 1345"/>
                <a:gd name="T16" fmla="*/ 0 w 26"/>
                <a:gd name="T17" fmla="*/ 2147483647 h 1345"/>
                <a:gd name="T18" fmla="*/ 0 w 26"/>
                <a:gd name="T19" fmla="*/ 2147483647 h 1345"/>
                <a:gd name="T20" fmla="*/ 0 w 26"/>
                <a:gd name="T21" fmla="*/ 2147483647 h 1345"/>
                <a:gd name="T22" fmla="*/ 2147483647 w 26"/>
                <a:gd name="T23" fmla="*/ 2147483647 h 1345"/>
                <a:gd name="T24" fmla="*/ 2147483647 w 26"/>
                <a:gd name="T25" fmla="*/ 2147483647 h 1345"/>
                <a:gd name="T26" fmla="*/ 0 w 26"/>
                <a:gd name="T27" fmla="*/ 2147483647 h 1345"/>
                <a:gd name="T28" fmla="*/ 0 w 26"/>
                <a:gd name="T29" fmla="*/ 2147483647 h 1345"/>
                <a:gd name="T30" fmla="*/ 0 w 26"/>
                <a:gd name="T31" fmla="*/ 2147483647 h 1345"/>
                <a:gd name="T32" fmla="*/ 2147483647 w 26"/>
                <a:gd name="T33" fmla="*/ 2147483647 h 1345"/>
                <a:gd name="T34" fmla="*/ 2147483647 w 26"/>
                <a:gd name="T35" fmla="*/ 2147483647 h 1345"/>
                <a:gd name="T36" fmla="*/ 0 w 26"/>
                <a:gd name="T37" fmla="*/ 2147483647 h 1345"/>
                <a:gd name="T38" fmla="*/ 0 w 26"/>
                <a:gd name="T39" fmla="*/ 2147483647 h 1345"/>
                <a:gd name="T40" fmla="*/ 0 w 26"/>
                <a:gd name="T41" fmla="*/ 2147483647 h 1345"/>
                <a:gd name="T42" fmla="*/ 2147483647 w 26"/>
                <a:gd name="T43" fmla="*/ 2147483647 h 1345"/>
                <a:gd name="T44" fmla="*/ 2147483647 w 26"/>
                <a:gd name="T45" fmla="*/ 2147483647 h 1345"/>
                <a:gd name="T46" fmla="*/ 0 w 26"/>
                <a:gd name="T47" fmla="*/ 2147483647 h 1345"/>
                <a:gd name="T48" fmla="*/ 0 w 26"/>
                <a:gd name="T49" fmla="*/ 2147483647 h 1345"/>
                <a:gd name="T50" fmla="*/ 0 w 26"/>
                <a:gd name="T51" fmla="*/ 2147483647 h 1345"/>
                <a:gd name="T52" fmla="*/ 2147483647 w 26"/>
                <a:gd name="T53" fmla="*/ 2147483647 h 1345"/>
                <a:gd name="T54" fmla="*/ 2147483647 w 26"/>
                <a:gd name="T55" fmla="*/ 2147483647 h 1345"/>
                <a:gd name="T56" fmla="*/ 0 w 26"/>
                <a:gd name="T57" fmla="*/ 2147483647 h 1345"/>
                <a:gd name="T58" fmla="*/ 0 w 26"/>
                <a:gd name="T59" fmla="*/ 2147483647 h 1345"/>
                <a:gd name="T60" fmla="*/ 0 w 26"/>
                <a:gd name="T61" fmla="*/ 2147483647 h 1345"/>
                <a:gd name="T62" fmla="*/ 2147483647 w 26"/>
                <a:gd name="T63" fmla="*/ 2147483647 h 1345"/>
                <a:gd name="T64" fmla="*/ 2147483647 w 26"/>
                <a:gd name="T65" fmla="*/ 2147483647 h 1345"/>
                <a:gd name="T66" fmla="*/ 0 w 26"/>
                <a:gd name="T67" fmla="*/ 2147483647 h 1345"/>
                <a:gd name="T68" fmla="*/ 0 w 26"/>
                <a:gd name="T69" fmla="*/ 2147483647 h 1345"/>
                <a:gd name="T70" fmla="*/ 0 w 26"/>
                <a:gd name="T71" fmla="*/ 2147483647 h 1345"/>
                <a:gd name="T72" fmla="*/ 2147483647 w 26"/>
                <a:gd name="T73" fmla="*/ 2147483647 h 1345"/>
                <a:gd name="T74" fmla="*/ 2147483647 w 26"/>
                <a:gd name="T75" fmla="*/ 2147483647 h 1345"/>
                <a:gd name="T76" fmla="*/ 0 w 26"/>
                <a:gd name="T77" fmla="*/ 2147483647 h 1345"/>
                <a:gd name="T78" fmla="*/ 0 w 26"/>
                <a:gd name="T79" fmla="*/ 2147483647 h 1345"/>
                <a:gd name="T80" fmla="*/ 0 w 26"/>
                <a:gd name="T81" fmla="*/ 0 h 1345"/>
                <a:gd name="T82" fmla="*/ 2147483647 w 26"/>
                <a:gd name="T83" fmla="*/ 0 h 1345"/>
                <a:gd name="T84" fmla="*/ 2147483647 w 26"/>
                <a:gd name="T85" fmla="*/ 2147483647 h 1345"/>
                <a:gd name="T86" fmla="*/ 0 w 26"/>
                <a:gd name="T87" fmla="*/ 2147483647 h 1345"/>
                <a:gd name="T88" fmla="*/ 0 w 26"/>
                <a:gd name="T89" fmla="*/ 0 h 13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6"/>
                <a:gd name="T136" fmla="*/ 0 h 1345"/>
                <a:gd name="T137" fmla="*/ 26 w 26"/>
                <a:gd name="T138" fmla="*/ 1345 h 134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6" h="1345">
                  <a:moveTo>
                    <a:pt x="0" y="1339"/>
                  </a:moveTo>
                  <a:lnTo>
                    <a:pt x="26" y="1339"/>
                  </a:lnTo>
                  <a:lnTo>
                    <a:pt x="26" y="1345"/>
                  </a:lnTo>
                  <a:lnTo>
                    <a:pt x="0" y="1345"/>
                  </a:lnTo>
                  <a:lnTo>
                    <a:pt x="0" y="1339"/>
                  </a:lnTo>
                  <a:close/>
                  <a:moveTo>
                    <a:pt x="0" y="1172"/>
                  </a:moveTo>
                  <a:lnTo>
                    <a:pt x="26" y="1172"/>
                  </a:lnTo>
                  <a:lnTo>
                    <a:pt x="26" y="1177"/>
                  </a:lnTo>
                  <a:lnTo>
                    <a:pt x="0" y="1177"/>
                  </a:lnTo>
                  <a:lnTo>
                    <a:pt x="0" y="1172"/>
                  </a:lnTo>
                  <a:close/>
                  <a:moveTo>
                    <a:pt x="0" y="1005"/>
                  </a:moveTo>
                  <a:lnTo>
                    <a:pt x="26" y="1005"/>
                  </a:lnTo>
                  <a:lnTo>
                    <a:pt x="26" y="1010"/>
                  </a:lnTo>
                  <a:lnTo>
                    <a:pt x="0" y="1010"/>
                  </a:lnTo>
                  <a:lnTo>
                    <a:pt x="0" y="1005"/>
                  </a:lnTo>
                  <a:close/>
                  <a:moveTo>
                    <a:pt x="0" y="837"/>
                  </a:moveTo>
                  <a:lnTo>
                    <a:pt x="26" y="837"/>
                  </a:lnTo>
                  <a:lnTo>
                    <a:pt x="26" y="842"/>
                  </a:lnTo>
                  <a:lnTo>
                    <a:pt x="0" y="842"/>
                  </a:lnTo>
                  <a:lnTo>
                    <a:pt x="0" y="837"/>
                  </a:lnTo>
                  <a:close/>
                  <a:moveTo>
                    <a:pt x="0" y="670"/>
                  </a:moveTo>
                  <a:lnTo>
                    <a:pt x="26" y="670"/>
                  </a:lnTo>
                  <a:lnTo>
                    <a:pt x="26" y="675"/>
                  </a:lnTo>
                  <a:lnTo>
                    <a:pt x="0" y="675"/>
                  </a:lnTo>
                  <a:lnTo>
                    <a:pt x="0" y="670"/>
                  </a:lnTo>
                  <a:close/>
                  <a:moveTo>
                    <a:pt x="0" y="502"/>
                  </a:moveTo>
                  <a:lnTo>
                    <a:pt x="26" y="502"/>
                  </a:lnTo>
                  <a:lnTo>
                    <a:pt x="26" y="508"/>
                  </a:lnTo>
                  <a:lnTo>
                    <a:pt x="0" y="508"/>
                  </a:lnTo>
                  <a:lnTo>
                    <a:pt x="0" y="502"/>
                  </a:lnTo>
                  <a:close/>
                  <a:moveTo>
                    <a:pt x="0" y="335"/>
                  </a:moveTo>
                  <a:lnTo>
                    <a:pt x="26" y="335"/>
                  </a:lnTo>
                  <a:lnTo>
                    <a:pt x="26" y="340"/>
                  </a:lnTo>
                  <a:lnTo>
                    <a:pt x="0" y="340"/>
                  </a:lnTo>
                  <a:lnTo>
                    <a:pt x="0" y="335"/>
                  </a:lnTo>
                  <a:close/>
                  <a:moveTo>
                    <a:pt x="0" y="168"/>
                  </a:moveTo>
                  <a:lnTo>
                    <a:pt x="26" y="168"/>
                  </a:lnTo>
                  <a:lnTo>
                    <a:pt x="26" y="173"/>
                  </a:lnTo>
                  <a:lnTo>
                    <a:pt x="0" y="173"/>
                  </a:lnTo>
                  <a:lnTo>
                    <a:pt x="0" y="168"/>
                  </a:lnTo>
                  <a:close/>
                  <a:moveTo>
                    <a:pt x="0" y="0"/>
                  </a:moveTo>
                  <a:lnTo>
                    <a:pt x="26" y="0"/>
                  </a:lnTo>
                  <a:lnTo>
                    <a:pt x="26" y="5"/>
                  </a:lnTo>
                  <a:lnTo>
                    <a:pt x="0" y="5"/>
                  </a:lnTo>
                  <a:lnTo>
                    <a:pt x="0" y="0"/>
                  </a:lnTo>
                  <a:close/>
                </a:path>
              </a:pathLst>
            </a:custGeom>
            <a:solidFill>
              <a:srgbClr val="868686"/>
            </a:solidFill>
            <a:ln w="1588">
              <a:solidFill>
                <a:srgbClr val="868686"/>
              </a:solidFill>
              <a:bevel/>
              <a:headEnd/>
              <a:tailEnd/>
            </a:ln>
          </p:spPr>
          <p:txBody>
            <a:bodyPr/>
            <a:lstStyle/>
            <a:p>
              <a:endParaRPr lang="en-US"/>
            </a:p>
          </p:txBody>
        </p:sp>
        <p:sp>
          <p:nvSpPr>
            <p:cNvPr id="44614" name="Rectangle 2379"/>
            <p:cNvSpPr>
              <a:spLocks noChangeArrowheads="1"/>
            </p:cNvSpPr>
            <p:nvPr/>
          </p:nvSpPr>
          <p:spPr bwMode="auto">
            <a:xfrm>
              <a:off x="4188619" y="4405062"/>
              <a:ext cx="701675" cy="9525"/>
            </a:xfrm>
            <a:prstGeom prst="rect">
              <a:avLst/>
            </a:prstGeom>
            <a:solidFill>
              <a:srgbClr val="868686"/>
            </a:solidFill>
            <a:ln w="1588">
              <a:solidFill>
                <a:srgbClr val="868686"/>
              </a:solidFill>
              <a:bevel/>
              <a:headEnd/>
              <a:tailEnd/>
            </a:ln>
          </p:spPr>
          <p:txBody>
            <a:bodyPr/>
            <a:lstStyle/>
            <a:p>
              <a:endParaRPr lang="en-GB"/>
            </a:p>
          </p:txBody>
        </p:sp>
        <p:sp>
          <p:nvSpPr>
            <p:cNvPr id="44615" name="Freeform 2380"/>
            <p:cNvSpPr>
              <a:spLocks noEditPoints="1"/>
            </p:cNvSpPr>
            <p:nvPr/>
          </p:nvSpPr>
          <p:spPr bwMode="auto">
            <a:xfrm>
              <a:off x="4183856" y="4409824"/>
              <a:ext cx="711200" cy="41275"/>
            </a:xfrm>
            <a:custGeom>
              <a:avLst/>
              <a:gdLst>
                <a:gd name="T0" fmla="*/ 2147483647 w 448"/>
                <a:gd name="T1" fmla="*/ 0 h 26"/>
                <a:gd name="T2" fmla="*/ 2147483647 w 448"/>
                <a:gd name="T3" fmla="*/ 2147483647 h 26"/>
                <a:gd name="T4" fmla="*/ 0 w 448"/>
                <a:gd name="T5" fmla="*/ 2147483647 h 26"/>
                <a:gd name="T6" fmla="*/ 0 w 448"/>
                <a:gd name="T7" fmla="*/ 0 h 26"/>
                <a:gd name="T8" fmla="*/ 2147483647 w 448"/>
                <a:gd name="T9" fmla="*/ 0 h 26"/>
                <a:gd name="T10" fmla="*/ 2147483647 w 448"/>
                <a:gd name="T11" fmla="*/ 0 h 26"/>
                <a:gd name="T12" fmla="*/ 2147483647 w 448"/>
                <a:gd name="T13" fmla="*/ 2147483647 h 26"/>
                <a:gd name="T14" fmla="*/ 2147483647 w 448"/>
                <a:gd name="T15" fmla="*/ 2147483647 h 26"/>
                <a:gd name="T16" fmla="*/ 2147483647 w 448"/>
                <a:gd name="T17" fmla="*/ 0 h 26"/>
                <a:gd name="T18" fmla="*/ 2147483647 w 448"/>
                <a:gd name="T19" fmla="*/ 0 h 26"/>
                <a:gd name="T20" fmla="*/ 2147483647 w 448"/>
                <a:gd name="T21" fmla="*/ 0 h 26"/>
                <a:gd name="T22" fmla="*/ 2147483647 w 448"/>
                <a:gd name="T23" fmla="*/ 2147483647 h 26"/>
                <a:gd name="T24" fmla="*/ 2147483647 w 448"/>
                <a:gd name="T25" fmla="*/ 2147483647 h 26"/>
                <a:gd name="T26" fmla="*/ 2147483647 w 448"/>
                <a:gd name="T27" fmla="*/ 0 h 26"/>
                <a:gd name="T28" fmla="*/ 2147483647 w 448"/>
                <a:gd name="T29" fmla="*/ 0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8"/>
                <a:gd name="T46" fmla="*/ 0 h 26"/>
                <a:gd name="T47" fmla="*/ 448 w 448"/>
                <a:gd name="T48" fmla="*/ 26 h 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8" h="26">
                  <a:moveTo>
                    <a:pt x="5" y="0"/>
                  </a:moveTo>
                  <a:lnTo>
                    <a:pt x="5" y="26"/>
                  </a:lnTo>
                  <a:lnTo>
                    <a:pt x="0" y="26"/>
                  </a:lnTo>
                  <a:lnTo>
                    <a:pt x="0" y="0"/>
                  </a:lnTo>
                  <a:lnTo>
                    <a:pt x="5" y="0"/>
                  </a:lnTo>
                  <a:close/>
                  <a:moveTo>
                    <a:pt x="226" y="0"/>
                  </a:moveTo>
                  <a:lnTo>
                    <a:pt x="226" y="26"/>
                  </a:lnTo>
                  <a:lnTo>
                    <a:pt x="220" y="26"/>
                  </a:lnTo>
                  <a:lnTo>
                    <a:pt x="220" y="0"/>
                  </a:lnTo>
                  <a:lnTo>
                    <a:pt x="226" y="0"/>
                  </a:lnTo>
                  <a:close/>
                  <a:moveTo>
                    <a:pt x="448" y="0"/>
                  </a:moveTo>
                  <a:lnTo>
                    <a:pt x="448" y="26"/>
                  </a:lnTo>
                  <a:lnTo>
                    <a:pt x="442" y="26"/>
                  </a:lnTo>
                  <a:lnTo>
                    <a:pt x="442" y="0"/>
                  </a:lnTo>
                  <a:lnTo>
                    <a:pt x="448" y="0"/>
                  </a:lnTo>
                  <a:close/>
                </a:path>
              </a:pathLst>
            </a:custGeom>
            <a:solidFill>
              <a:srgbClr val="868686"/>
            </a:solidFill>
            <a:ln w="1588">
              <a:solidFill>
                <a:srgbClr val="868686"/>
              </a:solidFill>
              <a:bevel/>
              <a:headEnd/>
              <a:tailEnd/>
            </a:ln>
          </p:spPr>
          <p:txBody>
            <a:bodyPr/>
            <a:lstStyle/>
            <a:p>
              <a:endParaRPr lang="en-US"/>
            </a:p>
          </p:txBody>
        </p:sp>
        <p:sp>
          <p:nvSpPr>
            <p:cNvPr id="44616" name="Rectangle 2395"/>
            <p:cNvSpPr>
              <a:spLocks noChangeArrowheads="1"/>
            </p:cNvSpPr>
            <p:nvPr/>
          </p:nvSpPr>
          <p:spPr bwMode="auto">
            <a:xfrm>
              <a:off x="4107656" y="4490787"/>
              <a:ext cx="223838" cy="187325"/>
            </a:xfrm>
            <a:prstGeom prst="rect">
              <a:avLst/>
            </a:prstGeom>
            <a:noFill/>
            <a:ln w="9525">
              <a:noFill/>
              <a:miter lim="800000"/>
              <a:headEnd/>
              <a:tailEnd/>
            </a:ln>
          </p:spPr>
          <p:txBody>
            <a:bodyPr wrap="none" lIns="0" tIns="0" rIns="0" bIns="0">
              <a:spAutoFit/>
            </a:bodyPr>
            <a:lstStyle/>
            <a:p>
              <a:pPr defTabSz="914400"/>
              <a:r>
                <a:rPr lang="en-US" altLang="en-US" sz="1000">
                  <a:solidFill>
                    <a:srgbClr val="FFFFFF"/>
                  </a:solidFill>
                  <a:latin typeface="Calibri" pitchFamily="34" charset="0"/>
                </a:rPr>
                <a:t>1.0</a:t>
              </a:r>
              <a:endParaRPr lang="en-US" altLang="en-US" sz="1800"/>
            </a:p>
          </p:txBody>
        </p:sp>
        <p:sp>
          <p:nvSpPr>
            <p:cNvPr id="44617" name="Rectangle 2396"/>
            <p:cNvSpPr>
              <a:spLocks noChangeArrowheads="1"/>
            </p:cNvSpPr>
            <p:nvPr/>
          </p:nvSpPr>
          <p:spPr bwMode="auto">
            <a:xfrm>
              <a:off x="4460081" y="4490787"/>
              <a:ext cx="223838" cy="187325"/>
            </a:xfrm>
            <a:prstGeom prst="rect">
              <a:avLst/>
            </a:prstGeom>
            <a:noFill/>
            <a:ln w="9525">
              <a:noFill/>
              <a:miter lim="800000"/>
              <a:headEnd/>
              <a:tailEnd/>
            </a:ln>
          </p:spPr>
          <p:txBody>
            <a:bodyPr wrap="none" lIns="0" tIns="0" rIns="0" bIns="0">
              <a:spAutoFit/>
            </a:bodyPr>
            <a:lstStyle/>
            <a:p>
              <a:pPr defTabSz="914400"/>
              <a:r>
                <a:rPr lang="en-US" altLang="en-US" sz="1000">
                  <a:solidFill>
                    <a:srgbClr val="FFFFFF"/>
                  </a:solidFill>
                  <a:latin typeface="Calibri" pitchFamily="34" charset="0"/>
                </a:rPr>
                <a:t>2.0</a:t>
              </a:r>
              <a:endParaRPr lang="en-US" altLang="en-US" sz="1800"/>
            </a:p>
          </p:txBody>
        </p:sp>
        <p:sp>
          <p:nvSpPr>
            <p:cNvPr id="44618" name="Rectangle 2397"/>
            <p:cNvSpPr>
              <a:spLocks noChangeArrowheads="1"/>
            </p:cNvSpPr>
            <p:nvPr/>
          </p:nvSpPr>
          <p:spPr bwMode="auto">
            <a:xfrm>
              <a:off x="4810919" y="4490787"/>
              <a:ext cx="223838" cy="187325"/>
            </a:xfrm>
            <a:prstGeom prst="rect">
              <a:avLst/>
            </a:prstGeom>
            <a:noFill/>
            <a:ln w="9525">
              <a:noFill/>
              <a:miter lim="800000"/>
              <a:headEnd/>
              <a:tailEnd/>
            </a:ln>
          </p:spPr>
          <p:txBody>
            <a:bodyPr wrap="none" lIns="0" tIns="0" rIns="0" bIns="0">
              <a:spAutoFit/>
            </a:bodyPr>
            <a:lstStyle/>
            <a:p>
              <a:pPr defTabSz="914400"/>
              <a:r>
                <a:rPr lang="en-US" altLang="en-US" sz="1000">
                  <a:solidFill>
                    <a:srgbClr val="FFFFFF"/>
                  </a:solidFill>
                  <a:latin typeface="Calibri" pitchFamily="34" charset="0"/>
                </a:rPr>
                <a:t>3.0</a:t>
              </a:r>
              <a:endParaRPr lang="en-US" altLang="en-US" sz="1800"/>
            </a:p>
          </p:txBody>
        </p:sp>
        <p:sp>
          <p:nvSpPr>
            <p:cNvPr id="44619" name="Rectangle 2398"/>
            <p:cNvSpPr>
              <a:spLocks noChangeArrowheads="1"/>
            </p:cNvSpPr>
            <p:nvPr/>
          </p:nvSpPr>
          <p:spPr bwMode="auto">
            <a:xfrm>
              <a:off x="5825331" y="2046037"/>
              <a:ext cx="701675" cy="15875"/>
            </a:xfrm>
            <a:prstGeom prst="rect">
              <a:avLst/>
            </a:prstGeom>
            <a:solidFill>
              <a:srgbClr val="00AF4F"/>
            </a:solidFill>
            <a:ln w="9525">
              <a:noFill/>
              <a:miter lim="800000"/>
              <a:headEnd/>
              <a:tailEnd/>
            </a:ln>
          </p:spPr>
          <p:txBody>
            <a:bodyPr/>
            <a:lstStyle/>
            <a:p>
              <a:endParaRPr lang="en-GB"/>
            </a:p>
          </p:txBody>
        </p:sp>
        <p:pic>
          <p:nvPicPr>
            <p:cNvPr id="44620" name="Picture 2399"/>
            <p:cNvPicPr>
              <a:picLocks noChangeAspect="1" noChangeArrowheads="1"/>
            </p:cNvPicPr>
            <p:nvPr/>
          </p:nvPicPr>
          <p:blipFill>
            <a:blip r:embed="rId1027"/>
            <a:srcRect/>
            <a:stretch>
              <a:fillRect/>
            </a:stretch>
          </p:blipFill>
          <p:spPr bwMode="auto">
            <a:xfrm>
              <a:off x="5825331" y="2046037"/>
              <a:ext cx="701675" cy="15875"/>
            </a:xfrm>
            <a:prstGeom prst="rect">
              <a:avLst/>
            </a:prstGeom>
            <a:noFill/>
            <a:ln w="9525">
              <a:noFill/>
              <a:miter lim="800000"/>
              <a:headEnd/>
              <a:tailEnd/>
            </a:ln>
          </p:spPr>
        </p:pic>
        <p:sp>
          <p:nvSpPr>
            <p:cNvPr id="44621" name="Rectangle 2400"/>
            <p:cNvSpPr>
              <a:spLocks noChangeArrowheads="1"/>
            </p:cNvSpPr>
            <p:nvPr/>
          </p:nvSpPr>
          <p:spPr bwMode="auto">
            <a:xfrm>
              <a:off x="5825331" y="2046037"/>
              <a:ext cx="701675" cy="15875"/>
            </a:xfrm>
            <a:prstGeom prst="rect">
              <a:avLst/>
            </a:prstGeom>
            <a:solidFill>
              <a:srgbClr val="00AF4F"/>
            </a:solidFill>
            <a:ln w="9525">
              <a:noFill/>
              <a:miter lim="800000"/>
              <a:headEnd/>
              <a:tailEnd/>
            </a:ln>
          </p:spPr>
          <p:txBody>
            <a:bodyPr/>
            <a:lstStyle/>
            <a:p>
              <a:endParaRPr lang="en-GB"/>
            </a:p>
          </p:txBody>
        </p:sp>
        <p:sp>
          <p:nvSpPr>
            <p:cNvPr id="44622" name="Rectangle 2401"/>
            <p:cNvSpPr>
              <a:spLocks noChangeArrowheads="1"/>
            </p:cNvSpPr>
            <p:nvPr/>
          </p:nvSpPr>
          <p:spPr bwMode="auto">
            <a:xfrm>
              <a:off x="5825331" y="2061912"/>
              <a:ext cx="701675" cy="9525"/>
            </a:xfrm>
            <a:prstGeom prst="rect">
              <a:avLst/>
            </a:prstGeom>
            <a:solidFill>
              <a:srgbClr val="03AF4D"/>
            </a:solidFill>
            <a:ln w="9525">
              <a:noFill/>
              <a:miter lim="800000"/>
              <a:headEnd/>
              <a:tailEnd/>
            </a:ln>
          </p:spPr>
          <p:txBody>
            <a:bodyPr/>
            <a:lstStyle/>
            <a:p>
              <a:endParaRPr lang="en-GB"/>
            </a:p>
          </p:txBody>
        </p:sp>
        <p:pic>
          <p:nvPicPr>
            <p:cNvPr id="44623" name="Picture 2402"/>
            <p:cNvPicPr>
              <a:picLocks noChangeAspect="1" noChangeArrowheads="1"/>
            </p:cNvPicPr>
            <p:nvPr/>
          </p:nvPicPr>
          <p:blipFill>
            <a:blip r:embed="rId1028"/>
            <a:srcRect/>
            <a:stretch>
              <a:fillRect/>
            </a:stretch>
          </p:blipFill>
          <p:spPr bwMode="auto">
            <a:xfrm>
              <a:off x="5825331" y="2061912"/>
              <a:ext cx="701675" cy="9525"/>
            </a:xfrm>
            <a:prstGeom prst="rect">
              <a:avLst/>
            </a:prstGeom>
            <a:noFill/>
            <a:ln w="9525">
              <a:noFill/>
              <a:miter lim="800000"/>
              <a:headEnd/>
              <a:tailEnd/>
            </a:ln>
          </p:spPr>
        </p:pic>
        <p:sp>
          <p:nvSpPr>
            <p:cNvPr id="44624" name="Rectangle 2403"/>
            <p:cNvSpPr>
              <a:spLocks noChangeArrowheads="1"/>
            </p:cNvSpPr>
            <p:nvPr/>
          </p:nvSpPr>
          <p:spPr bwMode="auto">
            <a:xfrm>
              <a:off x="5825331" y="2061912"/>
              <a:ext cx="701675" cy="9525"/>
            </a:xfrm>
            <a:prstGeom prst="rect">
              <a:avLst/>
            </a:prstGeom>
            <a:solidFill>
              <a:srgbClr val="03AF4D"/>
            </a:solidFill>
            <a:ln w="9525">
              <a:noFill/>
              <a:miter lim="800000"/>
              <a:headEnd/>
              <a:tailEnd/>
            </a:ln>
          </p:spPr>
          <p:txBody>
            <a:bodyPr/>
            <a:lstStyle/>
            <a:p>
              <a:endParaRPr lang="en-GB"/>
            </a:p>
          </p:txBody>
        </p:sp>
        <p:sp>
          <p:nvSpPr>
            <p:cNvPr id="44625" name="Rectangle 2404"/>
            <p:cNvSpPr>
              <a:spLocks noChangeArrowheads="1"/>
            </p:cNvSpPr>
            <p:nvPr/>
          </p:nvSpPr>
          <p:spPr bwMode="auto">
            <a:xfrm>
              <a:off x="5825331" y="2071437"/>
              <a:ext cx="701675" cy="7938"/>
            </a:xfrm>
            <a:prstGeom prst="rect">
              <a:avLst/>
            </a:prstGeom>
            <a:solidFill>
              <a:srgbClr val="05AF4D"/>
            </a:solidFill>
            <a:ln w="9525">
              <a:noFill/>
              <a:miter lim="800000"/>
              <a:headEnd/>
              <a:tailEnd/>
            </a:ln>
          </p:spPr>
          <p:txBody>
            <a:bodyPr/>
            <a:lstStyle/>
            <a:p>
              <a:endParaRPr lang="en-GB"/>
            </a:p>
          </p:txBody>
        </p:sp>
        <p:pic>
          <p:nvPicPr>
            <p:cNvPr id="44626" name="Picture 2405"/>
            <p:cNvPicPr>
              <a:picLocks noChangeAspect="1" noChangeArrowheads="1"/>
            </p:cNvPicPr>
            <p:nvPr/>
          </p:nvPicPr>
          <p:blipFill>
            <a:blip r:embed="rId1029"/>
            <a:srcRect/>
            <a:stretch>
              <a:fillRect/>
            </a:stretch>
          </p:blipFill>
          <p:spPr bwMode="auto">
            <a:xfrm>
              <a:off x="5825331" y="2071437"/>
              <a:ext cx="701675" cy="7938"/>
            </a:xfrm>
            <a:prstGeom prst="rect">
              <a:avLst/>
            </a:prstGeom>
            <a:noFill/>
            <a:ln w="9525">
              <a:noFill/>
              <a:miter lim="800000"/>
              <a:headEnd/>
              <a:tailEnd/>
            </a:ln>
          </p:spPr>
        </p:pic>
        <p:sp>
          <p:nvSpPr>
            <p:cNvPr id="44627" name="Rectangle 2406"/>
            <p:cNvSpPr>
              <a:spLocks noChangeArrowheads="1"/>
            </p:cNvSpPr>
            <p:nvPr/>
          </p:nvSpPr>
          <p:spPr bwMode="auto">
            <a:xfrm>
              <a:off x="5825331" y="2071437"/>
              <a:ext cx="701675" cy="7938"/>
            </a:xfrm>
            <a:prstGeom prst="rect">
              <a:avLst/>
            </a:prstGeom>
            <a:solidFill>
              <a:srgbClr val="05AF4D"/>
            </a:solidFill>
            <a:ln w="9525">
              <a:noFill/>
              <a:miter lim="800000"/>
              <a:headEnd/>
              <a:tailEnd/>
            </a:ln>
          </p:spPr>
          <p:txBody>
            <a:bodyPr/>
            <a:lstStyle/>
            <a:p>
              <a:endParaRPr lang="en-GB"/>
            </a:p>
          </p:txBody>
        </p:sp>
        <p:sp>
          <p:nvSpPr>
            <p:cNvPr id="44628" name="Rectangle 2407"/>
            <p:cNvSpPr>
              <a:spLocks noChangeArrowheads="1"/>
            </p:cNvSpPr>
            <p:nvPr/>
          </p:nvSpPr>
          <p:spPr bwMode="auto">
            <a:xfrm>
              <a:off x="5825331" y="2079374"/>
              <a:ext cx="701675" cy="9525"/>
            </a:xfrm>
            <a:prstGeom prst="rect">
              <a:avLst/>
            </a:prstGeom>
            <a:solidFill>
              <a:srgbClr val="07AF4D"/>
            </a:solidFill>
            <a:ln w="9525">
              <a:noFill/>
              <a:miter lim="800000"/>
              <a:headEnd/>
              <a:tailEnd/>
            </a:ln>
          </p:spPr>
          <p:txBody>
            <a:bodyPr/>
            <a:lstStyle/>
            <a:p>
              <a:endParaRPr lang="en-GB"/>
            </a:p>
          </p:txBody>
        </p:sp>
        <p:pic>
          <p:nvPicPr>
            <p:cNvPr id="44629" name="Picture 2408"/>
            <p:cNvPicPr>
              <a:picLocks noChangeAspect="1" noChangeArrowheads="1"/>
            </p:cNvPicPr>
            <p:nvPr/>
          </p:nvPicPr>
          <p:blipFill>
            <a:blip r:embed="rId1030"/>
            <a:srcRect/>
            <a:stretch>
              <a:fillRect/>
            </a:stretch>
          </p:blipFill>
          <p:spPr bwMode="auto">
            <a:xfrm>
              <a:off x="5825331" y="2079374"/>
              <a:ext cx="701675" cy="9525"/>
            </a:xfrm>
            <a:prstGeom prst="rect">
              <a:avLst/>
            </a:prstGeom>
            <a:noFill/>
            <a:ln w="9525">
              <a:noFill/>
              <a:miter lim="800000"/>
              <a:headEnd/>
              <a:tailEnd/>
            </a:ln>
          </p:spPr>
        </p:pic>
        <p:sp>
          <p:nvSpPr>
            <p:cNvPr id="44630" name="Rectangle 2409"/>
            <p:cNvSpPr>
              <a:spLocks noChangeArrowheads="1"/>
            </p:cNvSpPr>
            <p:nvPr/>
          </p:nvSpPr>
          <p:spPr bwMode="auto">
            <a:xfrm>
              <a:off x="5825331" y="2079374"/>
              <a:ext cx="701675" cy="9525"/>
            </a:xfrm>
            <a:prstGeom prst="rect">
              <a:avLst/>
            </a:prstGeom>
            <a:solidFill>
              <a:srgbClr val="07AF4D"/>
            </a:solidFill>
            <a:ln w="9525">
              <a:noFill/>
              <a:miter lim="800000"/>
              <a:headEnd/>
              <a:tailEnd/>
            </a:ln>
          </p:spPr>
          <p:txBody>
            <a:bodyPr/>
            <a:lstStyle/>
            <a:p>
              <a:endParaRPr lang="en-GB"/>
            </a:p>
          </p:txBody>
        </p:sp>
        <p:sp>
          <p:nvSpPr>
            <p:cNvPr id="44631" name="Rectangle 2410"/>
            <p:cNvSpPr>
              <a:spLocks noChangeArrowheads="1"/>
            </p:cNvSpPr>
            <p:nvPr/>
          </p:nvSpPr>
          <p:spPr bwMode="auto">
            <a:xfrm>
              <a:off x="5825331" y="2088899"/>
              <a:ext cx="701675" cy="3175"/>
            </a:xfrm>
            <a:prstGeom prst="rect">
              <a:avLst/>
            </a:prstGeom>
            <a:solidFill>
              <a:srgbClr val="09AF4D"/>
            </a:solidFill>
            <a:ln w="9525">
              <a:noFill/>
              <a:miter lim="800000"/>
              <a:headEnd/>
              <a:tailEnd/>
            </a:ln>
          </p:spPr>
          <p:txBody>
            <a:bodyPr/>
            <a:lstStyle/>
            <a:p>
              <a:endParaRPr lang="en-GB"/>
            </a:p>
          </p:txBody>
        </p:sp>
        <p:pic>
          <p:nvPicPr>
            <p:cNvPr id="44632" name="Picture 2411"/>
            <p:cNvPicPr>
              <a:picLocks noChangeAspect="1" noChangeArrowheads="1"/>
            </p:cNvPicPr>
            <p:nvPr/>
          </p:nvPicPr>
          <p:blipFill>
            <a:blip r:embed="rId1031"/>
            <a:srcRect/>
            <a:stretch>
              <a:fillRect/>
            </a:stretch>
          </p:blipFill>
          <p:spPr bwMode="auto">
            <a:xfrm>
              <a:off x="5825331" y="2088899"/>
              <a:ext cx="701675" cy="3175"/>
            </a:xfrm>
            <a:prstGeom prst="rect">
              <a:avLst/>
            </a:prstGeom>
            <a:noFill/>
            <a:ln w="9525">
              <a:noFill/>
              <a:miter lim="800000"/>
              <a:headEnd/>
              <a:tailEnd/>
            </a:ln>
          </p:spPr>
        </p:pic>
        <p:sp>
          <p:nvSpPr>
            <p:cNvPr id="44633" name="Rectangle 2412"/>
            <p:cNvSpPr>
              <a:spLocks noChangeArrowheads="1"/>
            </p:cNvSpPr>
            <p:nvPr/>
          </p:nvSpPr>
          <p:spPr bwMode="auto">
            <a:xfrm>
              <a:off x="5825331" y="2088899"/>
              <a:ext cx="701675" cy="3175"/>
            </a:xfrm>
            <a:prstGeom prst="rect">
              <a:avLst/>
            </a:prstGeom>
            <a:solidFill>
              <a:srgbClr val="09AF4D"/>
            </a:solidFill>
            <a:ln w="9525">
              <a:noFill/>
              <a:miter lim="800000"/>
              <a:headEnd/>
              <a:tailEnd/>
            </a:ln>
          </p:spPr>
          <p:txBody>
            <a:bodyPr/>
            <a:lstStyle/>
            <a:p>
              <a:endParaRPr lang="en-GB"/>
            </a:p>
          </p:txBody>
        </p:sp>
        <p:sp>
          <p:nvSpPr>
            <p:cNvPr id="44634" name="Rectangle 2413"/>
            <p:cNvSpPr>
              <a:spLocks noChangeArrowheads="1"/>
            </p:cNvSpPr>
            <p:nvPr/>
          </p:nvSpPr>
          <p:spPr bwMode="auto">
            <a:xfrm>
              <a:off x="5825331" y="2092074"/>
              <a:ext cx="701675" cy="6350"/>
            </a:xfrm>
            <a:prstGeom prst="rect">
              <a:avLst/>
            </a:prstGeom>
            <a:solidFill>
              <a:srgbClr val="09AF4B"/>
            </a:solidFill>
            <a:ln w="9525">
              <a:noFill/>
              <a:miter lim="800000"/>
              <a:headEnd/>
              <a:tailEnd/>
            </a:ln>
          </p:spPr>
          <p:txBody>
            <a:bodyPr/>
            <a:lstStyle/>
            <a:p>
              <a:endParaRPr lang="en-GB"/>
            </a:p>
          </p:txBody>
        </p:sp>
        <p:pic>
          <p:nvPicPr>
            <p:cNvPr id="44635" name="Picture 2414"/>
            <p:cNvPicPr>
              <a:picLocks noChangeAspect="1" noChangeArrowheads="1"/>
            </p:cNvPicPr>
            <p:nvPr/>
          </p:nvPicPr>
          <p:blipFill>
            <a:blip r:embed="rId1032"/>
            <a:srcRect/>
            <a:stretch>
              <a:fillRect/>
            </a:stretch>
          </p:blipFill>
          <p:spPr bwMode="auto">
            <a:xfrm>
              <a:off x="5825331" y="2092074"/>
              <a:ext cx="701675" cy="6350"/>
            </a:xfrm>
            <a:prstGeom prst="rect">
              <a:avLst/>
            </a:prstGeom>
            <a:noFill/>
            <a:ln w="9525">
              <a:noFill/>
              <a:miter lim="800000"/>
              <a:headEnd/>
              <a:tailEnd/>
            </a:ln>
          </p:spPr>
        </p:pic>
        <p:sp>
          <p:nvSpPr>
            <p:cNvPr id="44636" name="Rectangle 2415"/>
            <p:cNvSpPr>
              <a:spLocks noChangeArrowheads="1"/>
            </p:cNvSpPr>
            <p:nvPr/>
          </p:nvSpPr>
          <p:spPr bwMode="auto">
            <a:xfrm>
              <a:off x="5825331" y="2092074"/>
              <a:ext cx="701675" cy="6350"/>
            </a:xfrm>
            <a:prstGeom prst="rect">
              <a:avLst/>
            </a:prstGeom>
            <a:solidFill>
              <a:srgbClr val="09AF4B"/>
            </a:solidFill>
            <a:ln w="9525">
              <a:noFill/>
              <a:miter lim="800000"/>
              <a:headEnd/>
              <a:tailEnd/>
            </a:ln>
          </p:spPr>
          <p:txBody>
            <a:bodyPr/>
            <a:lstStyle/>
            <a:p>
              <a:endParaRPr lang="en-GB"/>
            </a:p>
          </p:txBody>
        </p:sp>
        <p:grpSp>
          <p:nvGrpSpPr>
            <p:cNvPr id="44637" name="Group 2617"/>
            <p:cNvGrpSpPr>
              <a:grpSpLocks/>
            </p:cNvGrpSpPr>
            <p:nvPr/>
          </p:nvGrpSpPr>
          <p:grpSpPr bwMode="auto">
            <a:xfrm>
              <a:off x="5825331" y="2098424"/>
              <a:ext cx="701675" cy="477838"/>
              <a:chOff x="3871" y="2717"/>
              <a:chExt cx="442" cy="301"/>
            </a:xfrm>
          </p:grpSpPr>
          <p:sp>
            <p:nvSpPr>
              <p:cNvPr id="45198" name="Rectangle 2417"/>
              <p:cNvSpPr>
                <a:spLocks noChangeArrowheads="1"/>
              </p:cNvSpPr>
              <p:nvPr/>
            </p:nvSpPr>
            <p:spPr bwMode="auto">
              <a:xfrm>
                <a:off x="3871" y="2717"/>
                <a:ext cx="442" cy="6"/>
              </a:xfrm>
              <a:prstGeom prst="rect">
                <a:avLst/>
              </a:prstGeom>
              <a:solidFill>
                <a:srgbClr val="0BAF4B"/>
              </a:solidFill>
              <a:ln w="9525">
                <a:noFill/>
                <a:miter lim="800000"/>
                <a:headEnd/>
                <a:tailEnd/>
              </a:ln>
            </p:spPr>
            <p:txBody>
              <a:bodyPr/>
              <a:lstStyle/>
              <a:p>
                <a:endParaRPr lang="en-GB"/>
              </a:p>
            </p:txBody>
          </p:sp>
          <p:pic>
            <p:nvPicPr>
              <p:cNvPr id="45199" name="Picture 2418"/>
              <p:cNvPicPr>
                <a:picLocks noChangeAspect="1" noChangeArrowheads="1"/>
              </p:cNvPicPr>
              <p:nvPr/>
            </p:nvPicPr>
            <p:blipFill>
              <a:blip r:embed="rId1033"/>
              <a:srcRect/>
              <a:stretch>
                <a:fillRect/>
              </a:stretch>
            </p:blipFill>
            <p:spPr bwMode="auto">
              <a:xfrm>
                <a:off x="3871" y="2717"/>
                <a:ext cx="442" cy="6"/>
              </a:xfrm>
              <a:prstGeom prst="rect">
                <a:avLst/>
              </a:prstGeom>
              <a:noFill/>
              <a:ln w="9525">
                <a:noFill/>
                <a:miter lim="800000"/>
                <a:headEnd/>
                <a:tailEnd/>
              </a:ln>
            </p:spPr>
          </p:pic>
          <p:sp>
            <p:nvSpPr>
              <p:cNvPr id="45200" name="Rectangle 2419"/>
              <p:cNvSpPr>
                <a:spLocks noChangeArrowheads="1"/>
              </p:cNvSpPr>
              <p:nvPr/>
            </p:nvSpPr>
            <p:spPr bwMode="auto">
              <a:xfrm>
                <a:off x="3871" y="2717"/>
                <a:ext cx="442" cy="6"/>
              </a:xfrm>
              <a:prstGeom prst="rect">
                <a:avLst/>
              </a:prstGeom>
              <a:solidFill>
                <a:srgbClr val="0BAF4B"/>
              </a:solidFill>
              <a:ln w="9525">
                <a:noFill/>
                <a:miter lim="800000"/>
                <a:headEnd/>
                <a:tailEnd/>
              </a:ln>
            </p:spPr>
            <p:txBody>
              <a:bodyPr/>
              <a:lstStyle/>
              <a:p>
                <a:endParaRPr lang="en-GB"/>
              </a:p>
            </p:txBody>
          </p:sp>
          <p:sp>
            <p:nvSpPr>
              <p:cNvPr id="45201" name="Rectangle 2420"/>
              <p:cNvSpPr>
                <a:spLocks noChangeArrowheads="1"/>
              </p:cNvSpPr>
              <p:nvPr/>
            </p:nvSpPr>
            <p:spPr bwMode="auto">
              <a:xfrm>
                <a:off x="3871" y="2723"/>
                <a:ext cx="442" cy="6"/>
              </a:xfrm>
              <a:prstGeom prst="rect">
                <a:avLst/>
              </a:prstGeom>
              <a:solidFill>
                <a:srgbClr val="0DAF4B"/>
              </a:solidFill>
              <a:ln w="9525">
                <a:noFill/>
                <a:miter lim="800000"/>
                <a:headEnd/>
                <a:tailEnd/>
              </a:ln>
            </p:spPr>
            <p:txBody>
              <a:bodyPr/>
              <a:lstStyle/>
              <a:p>
                <a:endParaRPr lang="en-GB"/>
              </a:p>
            </p:txBody>
          </p:sp>
          <p:pic>
            <p:nvPicPr>
              <p:cNvPr id="45202" name="Picture 2421"/>
              <p:cNvPicPr>
                <a:picLocks noChangeAspect="1" noChangeArrowheads="1"/>
              </p:cNvPicPr>
              <p:nvPr/>
            </p:nvPicPr>
            <p:blipFill>
              <a:blip r:embed="rId1034"/>
              <a:srcRect/>
              <a:stretch>
                <a:fillRect/>
              </a:stretch>
            </p:blipFill>
            <p:spPr bwMode="auto">
              <a:xfrm>
                <a:off x="3871" y="2723"/>
                <a:ext cx="442" cy="6"/>
              </a:xfrm>
              <a:prstGeom prst="rect">
                <a:avLst/>
              </a:prstGeom>
              <a:noFill/>
              <a:ln w="9525">
                <a:noFill/>
                <a:miter lim="800000"/>
                <a:headEnd/>
                <a:tailEnd/>
              </a:ln>
            </p:spPr>
          </p:pic>
          <p:sp>
            <p:nvSpPr>
              <p:cNvPr id="45203" name="Rectangle 2422"/>
              <p:cNvSpPr>
                <a:spLocks noChangeArrowheads="1"/>
              </p:cNvSpPr>
              <p:nvPr/>
            </p:nvSpPr>
            <p:spPr bwMode="auto">
              <a:xfrm>
                <a:off x="3871" y="2723"/>
                <a:ext cx="442" cy="6"/>
              </a:xfrm>
              <a:prstGeom prst="rect">
                <a:avLst/>
              </a:prstGeom>
              <a:solidFill>
                <a:srgbClr val="0DAF4B"/>
              </a:solidFill>
              <a:ln w="9525">
                <a:noFill/>
                <a:miter lim="800000"/>
                <a:headEnd/>
                <a:tailEnd/>
              </a:ln>
            </p:spPr>
            <p:txBody>
              <a:bodyPr/>
              <a:lstStyle/>
              <a:p>
                <a:endParaRPr lang="en-GB"/>
              </a:p>
            </p:txBody>
          </p:sp>
          <p:sp>
            <p:nvSpPr>
              <p:cNvPr id="45204" name="Rectangle 2423"/>
              <p:cNvSpPr>
                <a:spLocks noChangeArrowheads="1"/>
              </p:cNvSpPr>
              <p:nvPr/>
            </p:nvSpPr>
            <p:spPr bwMode="auto">
              <a:xfrm>
                <a:off x="3871" y="2729"/>
                <a:ext cx="442" cy="2"/>
              </a:xfrm>
              <a:prstGeom prst="rect">
                <a:avLst/>
              </a:prstGeom>
              <a:solidFill>
                <a:srgbClr val="0FAF4B"/>
              </a:solidFill>
              <a:ln w="9525">
                <a:noFill/>
                <a:miter lim="800000"/>
                <a:headEnd/>
                <a:tailEnd/>
              </a:ln>
            </p:spPr>
            <p:txBody>
              <a:bodyPr/>
              <a:lstStyle/>
              <a:p>
                <a:endParaRPr lang="en-GB"/>
              </a:p>
            </p:txBody>
          </p:sp>
          <p:pic>
            <p:nvPicPr>
              <p:cNvPr id="45205" name="Picture 2424"/>
              <p:cNvPicPr>
                <a:picLocks noChangeAspect="1" noChangeArrowheads="1"/>
              </p:cNvPicPr>
              <p:nvPr/>
            </p:nvPicPr>
            <p:blipFill>
              <a:blip r:embed="rId1035"/>
              <a:srcRect/>
              <a:stretch>
                <a:fillRect/>
              </a:stretch>
            </p:blipFill>
            <p:spPr bwMode="auto">
              <a:xfrm>
                <a:off x="3871" y="2729"/>
                <a:ext cx="442" cy="2"/>
              </a:xfrm>
              <a:prstGeom prst="rect">
                <a:avLst/>
              </a:prstGeom>
              <a:noFill/>
              <a:ln w="9525">
                <a:noFill/>
                <a:miter lim="800000"/>
                <a:headEnd/>
                <a:tailEnd/>
              </a:ln>
            </p:spPr>
          </p:pic>
          <p:sp>
            <p:nvSpPr>
              <p:cNvPr id="45206" name="Rectangle 2425"/>
              <p:cNvSpPr>
                <a:spLocks noChangeArrowheads="1"/>
              </p:cNvSpPr>
              <p:nvPr/>
            </p:nvSpPr>
            <p:spPr bwMode="auto">
              <a:xfrm>
                <a:off x="3871" y="2729"/>
                <a:ext cx="442" cy="2"/>
              </a:xfrm>
              <a:prstGeom prst="rect">
                <a:avLst/>
              </a:prstGeom>
              <a:solidFill>
                <a:srgbClr val="0FAF4B"/>
              </a:solidFill>
              <a:ln w="9525">
                <a:noFill/>
                <a:miter lim="800000"/>
                <a:headEnd/>
                <a:tailEnd/>
              </a:ln>
            </p:spPr>
            <p:txBody>
              <a:bodyPr/>
              <a:lstStyle/>
              <a:p>
                <a:endParaRPr lang="en-GB"/>
              </a:p>
            </p:txBody>
          </p:sp>
          <p:sp>
            <p:nvSpPr>
              <p:cNvPr id="45207" name="Rectangle 2426"/>
              <p:cNvSpPr>
                <a:spLocks noChangeArrowheads="1"/>
              </p:cNvSpPr>
              <p:nvPr/>
            </p:nvSpPr>
            <p:spPr bwMode="auto">
              <a:xfrm>
                <a:off x="3871" y="2731"/>
                <a:ext cx="442" cy="3"/>
              </a:xfrm>
              <a:prstGeom prst="rect">
                <a:avLst/>
              </a:prstGeom>
              <a:solidFill>
                <a:srgbClr val="0FB149"/>
              </a:solidFill>
              <a:ln w="9525">
                <a:noFill/>
                <a:miter lim="800000"/>
                <a:headEnd/>
                <a:tailEnd/>
              </a:ln>
            </p:spPr>
            <p:txBody>
              <a:bodyPr/>
              <a:lstStyle/>
              <a:p>
                <a:endParaRPr lang="en-GB"/>
              </a:p>
            </p:txBody>
          </p:sp>
          <p:pic>
            <p:nvPicPr>
              <p:cNvPr id="45208" name="Picture 2427"/>
              <p:cNvPicPr>
                <a:picLocks noChangeAspect="1" noChangeArrowheads="1"/>
              </p:cNvPicPr>
              <p:nvPr/>
            </p:nvPicPr>
            <p:blipFill>
              <a:blip r:embed="rId1036"/>
              <a:srcRect/>
              <a:stretch>
                <a:fillRect/>
              </a:stretch>
            </p:blipFill>
            <p:spPr bwMode="auto">
              <a:xfrm>
                <a:off x="3871" y="2731"/>
                <a:ext cx="442" cy="3"/>
              </a:xfrm>
              <a:prstGeom prst="rect">
                <a:avLst/>
              </a:prstGeom>
              <a:noFill/>
              <a:ln w="9525">
                <a:noFill/>
                <a:miter lim="800000"/>
                <a:headEnd/>
                <a:tailEnd/>
              </a:ln>
            </p:spPr>
          </p:pic>
          <p:sp>
            <p:nvSpPr>
              <p:cNvPr id="45209" name="Rectangle 2428"/>
              <p:cNvSpPr>
                <a:spLocks noChangeArrowheads="1"/>
              </p:cNvSpPr>
              <p:nvPr/>
            </p:nvSpPr>
            <p:spPr bwMode="auto">
              <a:xfrm>
                <a:off x="3871" y="2731"/>
                <a:ext cx="442" cy="3"/>
              </a:xfrm>
              <a:prstGeom prst="rect">
                <a:avLst/>
              </a:prstGeom>
              <a:solidFill>
                <a:srgbClr val="0FB149"/>
              </a:solidFill>
              <a:ln w="9525">
                <a:noFill/>
                <a:miter lim="800000"/>
                <a:headEnd/>
                <a:tailEnd/>
              </a:ln>
            </p:spPr>
            <p:txBody>
              <a:bodyPr/>
              <a:lstStyle/>
              <a:p>
                <a:endParaRPr lang="en-GB"/>
              </a:p>
            </p:txBody>
          </p:sp>
          <p:sp>
            <p:nvSpPr>
              <p:cNvPr id="45210" name="Rectangle 2429"/>
              <p:cNvSpPr>
                <a:spLocks noChangeArrowheads="1"/>
              </p:cNvSpPr>
              <p:nvPr/>
            </p:nvSpPr>
            <p:spPr bwMode="auto">
              <a:xfrm>
                <a:off x="3871" y="2734"/>
                <a:ext cx="442" cy="6"/>
              </a:xfrm>
              <a:prstGeom prst="rect">
                <a:avLst/>
              </a:prstGeom>
              <a:solidFill>
                <a:srgbClr val="11B149"/>
              </a:solidFill>
              <a:ln w="9525">
                <a:noFill/>
                <a:miter lim="800000"/>
                <a:headEnd/>
                <a:tailEnd/>
              </a:ln>
            </p:spPr>
            <p:txBody>
              <a:bodyPr/>
              <a:lstStyle/>
              <a:p>
                <a:endParaRPr lang="en-GB"/>
              </a:p>
            </p:txBody>
          </p:sp>
          <p:pic>
            <p:nvPicPr>
              <p:cNvPr id="45211" name="Picture 2430"/>
              <p:cNvPicPr>
                <a:picLocks noChangeAspect="1" noChangeArrowheads="1"/>
              </p:cNvPicPr>
              <p:nvPr/>
            </p:nvPicPr>
            <p:blipFill>
              <a:blip r:embed="rId1037"/>
              <a:srcRect/>
              <a:stretch>
                <a:fillRect/>
              </a:stretch>
            </p:blipFill>
            <p:spPr bwMode="auto">
              <a:xfrm>
                <a:off x="3871" y="2734"/>
                <a:ext cx="442" cy="6"/>
              </a:xfrm>
              <a:prstGeom prst="rect">
                <a:avLst/>
              </a:prstGeom>
              <a:noFill/>
              <a:ln w="9525">
                <a:noFill/>
                <a:miter lim="800000"/>
                <a:headEnd/>
                <a:tailEnd/>
              </a:ln>
            </p:spPr>
          </p:pic>
          <p:sp>
            <p:nvSpPr>
              <p:cNvPr id="45212" name="Rectangle 2431"/>
              <p:cNvSpPr>
                <a:spLocks noChangeArrowheads="1"/>
              </p:cNvSpPr>
              <p:nvPr/>
            </p:nvSpPr>
            <p:spPr bwMode="auto">
              <a:xfrm>
                <a:off x="3871" y="2734"/>
                <a:ext cx="442" cy="6"/>
              </a:xfrm>
              <a:prstGeom prst="rect">
                <a:avLst/>
              </a:prstGeom>
              <a:solidFill>
                <a:srgbClr val="11B149"/>
              </a:solidFill>
              <a:ln w="9525">
                <a:noFill/>
                <a:miter lim="800000"/>
                <a:headEnd/>
                <a:tailEnd/>
              </a:ln>
            </p:spPr>
            <p:txBody>
              <a:bodyPr/>
              <a:lstStyle/>
              <a:p>
                <a:endParaRPr lang="en-GB"/>
              </a:p>
            </p:txBody>
          </p:sp>
          <p:sp>
            <p:nvSpPr>
              <p:cNvPr id="45213" name="Rectangle 2432"/>
              <p:cNvSpPr>
                <a:spLocks noChangeArrowheads="1"/>
              </p:cNvSpPr>
              <p:nvPr/>
            </p:nvSpPr>
            <p:spPr bwMode="auto">
              <a:xfrm>
                <a:off x="3871" y="2740"/>
                <a:ext cx="442" cy="6"/>
              </a:xfrm>
              <a:prstGeom prst="rect">
                <a:avLst/>
              </a:prstGeom>
              <a:solidFill>
                <a:srgbClr val="13B149"/>
              </a:solidFill>
              <a:ln w="9525">
                <a:noFill/>
                <a:miter lim="800000"/>
                <a:headEnd/>
                <a:tailEnd/>
              </a:ln>
            </p:spPr>
            <p:txBody>
              <a:bodyPr/>
              <a:lstStyle/>
              <a:p>
                <a:endParaRPr lang="en-GB"/>
              </a:p>
            </p:txBody>
          </p:sp>
          <p:pic>
            <p:nvPicPr>
              <p:cNvPr id="45214" name="Picture 2433"/>
              <p:cNvPicPr>
                <a:picLocks noChangeAspect="1" noChangeArrowheads="1"/>
              </p:cNvPicPr>
              <p:nvPr/>
            </p:nvPicPr>
            <p:blipFill>
              <a:blip r:embed="rId1038"/>
              <a:srcRect/>
              <a:stretch>
                <a:fillRect/>
              </a:stretch>
            </p:blipFill>
            <p:spPr bwMode="auto">
              <a:xfrm>
                <a:off x="3871" y="2740"/>
                <a:ext cx="442" cy="6"/>
              </a:xfrm>
              <a:prstGeom prst="rect">
                <a:avLst/>
              </a:prstGeom>
              <a:noFill/>
              <a:ln w="9525">
                <a:noFill/>
                <a:miter lim="800000"/>
                <a:headEnd/>
                <a:tailEnd/>
              </a:ln>
            </p:spPr>
          </p:pic>
          <p:sp>
            <p:nvSpPr>
              <p:cNvPr id="45215" name="Rectangle 2434"/>
              <p:cNvSpPr>
                <a:spLocks noChangeArrowheads="1"/>
              </p:cNvSpPr>
              <p:nvPr/>
            </p:nvSpPr>
            <p:spPr bwMode="auto">
              <a:xfrm>
                <a:off x="3871" y="2740"/>
                <a:ext cx="442" cy="6"/>
              </a:xfrm>
              <a:prstGeom prst="rect">
                <a:avLst/>
              </a:prstGeom>
              <a:solidFill>
                <a:srgbClr val="13B149"/>
              </a:solidFill>
              <a:ln w="9525">
                <a:noFill/>
                <a:miter lim="800000"/>
                <a:headEnd/>
                <a:tailEnd/>
              </a:ln>
            </p:spPr>
            <p:txBody>
              <a:bodyPr/>
              <a:lstStyle/>
              <a:p>
                <a:endParaRPr lang="en-GB"/>
              </a:p>
            </p:txBody>
          </p:sp>
          <p:sp>
            <p:nvSpPr>
              <p:cNvPr id="45216" name="Rectangle 2435"/>
              <p:cNvSpPr>
                <a:spLocks noChangeArrowheads="1"/>
              </p:cNvSpPr>
              <p:nvPr/>
            </p:nvSpPr>
            <p:spPr bwMode="auto">
              <a:xfrm>
                <a:off x="3871" y="2746"/>
                <a:ext cx="442" cy="5"/>
              </a:xfrm>
              <a:prstGeom prst="rect">
                <a:avLst/>
              </a:prstGeom>
              <a:solidFill>
                <a:srgbClr val="15B149"/>
              </a:solidFill>
              <a:ln w="9525">
                <a:noFill/>
                <a:miter lim="800000"/>
                <a:headEnd/>
                <a:tailEnd/>
              </a:ln>
            </p:spPr>
            <p:txBody>
              <a:bodyPr/>
              <a:lstStyle/>
              <a:p>
                <a:endParaRPr lang="en-GB"/>
              </a:p>
            </p:txBody>
          </p:sp>
          <p:pic>
            <p:nvPicPr>
              <p:cNvPr id="45217" name="Picture 2436"/>
              <p:cNvPicPr>
                <a:picLocks noChangeAspect="1" noChangeArrowheads="1"/>
              </p:cNvPicPr>
              <p:nvPr/>
            </p:nvPicPr>
            <p:blipFill>
              <a:blip r:embed="rId1039"/>
              <a:srcRect/>
              <a:stretch>
                <a:fillRect/>
              </a:stretch>
            </p:blipFill>
            <p:spPr bwMode="auto">
              <a:xfrm>
                <a:off x="3871" y="2746"/>
                <a:ext cx="442" cy="5"/>
              </a:xfrm>
              <a:prstGeom prst="rect">
                <a:avLst/>
              </a:prstGeom>
              <a:noFill/>
              <a:ln w="9525">
                <a:noFill/>
                <a:miter lim="800000"/>
                <a:headEnd/>
                <a:tailEnd/>
              </a:ln>
            </p:spPr>
          </p:pic>
          <p:sp>
            <p:nvSpPr>
              <p:cNvPr id="45218" name="Rectangle 2437"/>
              <p:cNvSpPr>
                <a:spLocks noChangeArrowheads="1"/>
              </p:cNvSpPr>
              <p:nvPr/>
            </p:nvSpPr>
            <p:spPr bwMode="auto">
              <a:xfrm>
                <a:off x="3871" y="2746"/>
                <a:ext cx="442" cy="5"/>
              </a:xfrm>
              <a:prstGeom prst="rect">
                <a:avLst/>
              </a:prstGeom>
              <a:solidFill>
                <a:srgbClr val="15B149"/>
              </a:solidFill>
              <a:ln w="9525">
                <a:noFill/>
                <a:miter lim="800000"/>
                <a:headEnd/>
                <a:tailEnd/>
              </a:ln>
            </p:spPr>
            <p:txBody>
              <a:bodyPr/>
              <a:lstStyle/>
              <a:p>
                <a:endParaRPr lang="en-GB"/>
              </a:p>
            </p:txBody>
          </p:sp>
          <p:sp>
            <p:nvSpPr>
              <p:cNvPr id="45219" name="Rectangle 2438"/>
              <p:cNvSpPr>
                <a:spLocks noChangeArrowheads="1"/>
              </p:cNvSpPr>
              <p:nvPr/>
            </p:nvSpPr>
            <p:spPr bwMode="auto">
              <a:xfrm>
                <a:off x="3871" y="2751"/>
                <a:ext cx="442" cy="1"/>
              </a:xfrm>
              <a:prstGeom prst="rect">
                <a:avLst/>
              </a:prstGeom>
              <a:solidFill>
                <a:srgbClr val="15B147"/>
              </a:solidFill>
              <a:ln w="9525">
                <a:noFill/>
                <a:miter lim="800000"/>
                <a:headEnd/>
                <a:tailEnd/>
              </a:ln>
            </p:spPr>
            <p:txBody>
              <a:bodyPr/>
              <a:lstStyle/>
              <a:p>
                <a:endParaRPr lang="en-GB"/>
              </a:p>
            </p:txBody>
          </p:sp>
          <p:pic>
            <p:nvPicPr>
              <p:cNvPr id="45220" name="Picture 2439"/>
              <p:cNvPicPr>
                <a:picLocks noChangeAspect="1" noChangeArrowheads="1"/>
              </p:cNvPicPr>
              <p:nvPr/>
            </p:nvPicPr>
            <p:blipFill>
              <a:blip r:embed="rId1040"/>
              <a:srcRect/>
              <a:stretch>
                <a:fillRect/>
              </a:stretch>
            </p:blipFill>
            <p:spPr bwMode="auto">
              <a:xfrm>
                <a:off x="3871" y="2751"/>
                <a:ext cx="442" cy="1"/>
              </a:xfrm>
              <a:prstGeom prst="rect">
                <a:avLst/>
              </a:prstGeom>
              <a:noFill/>
              <a:ln w="9525">
                <a:noFill/>
                <a:miter lim="800000"/>
                <a:headEnd/>
                <a:tailEnd/>
              </a:ln>
            </p:spPr>
          </p:pic>
          <p:sp>
            <p:nvSpPr>
              <p:cNvPr id="45221" name="Rectangle 2440"/>
              <p:cNvSpPr>
                <a:spLocks noChangeArrowheads="1"/>
              </p:cNvSpPr>
              <p:nvPr/>
            </p:nvSpPr>
            <p:spPr bwMode="auto">
              <a:xfrm>
                <a:off x="3871" y="2751"/>
                <a:ext cx="442" cy="1"/>
              </a:xfrm>
              <a:prstGeom prst="rect">
                <a:avLst/>
              </a:prstGeom>
              <a:solidFill>
                <a:srgbClr val="15B147"/>
              </a:solidFill>
              <a:ln w="9525">
                <a:noFill/>
                <a:miter lim="800000"/>
                <a:headEnd/>
                <a:tailEnd/>
              </a:ln>
            </p:spPr>
            <p:txBody>
              <a:bodyPr/>
              <a:lstStyle/>
              <a:p>
                <a:endParaRPr lang="en-GB"/>
              </a:p>
            </p:txBody>
          </p:sp>
          <p:sp>
            <p:nvSpPr>
              <p:cNvPr id="45222" name="Rectangle 2441"/>
              <p:cNvSpPr>
                <a:spLocks noChangeArrowheads="1"/>
              </p:cNvSpPr>
              <p:nvPr/>
            </p:nvSpPr>
            <p:spPr bwMode="auto">
              <a:xfrm>
                <a:off x="3871" y="2752"/>
                <a:ext cx="442" cy="5"/>
              </a:xfrm>
              <a:prstGeom prst="rect">
                <a:avLst/>
              </a:prstGeom>
              <a:solidFill>
                <a:srgbClr val="17B147"/>
              </a:solidFill>
              <a:ln w="9525">
                <a:noFill/>
                <a:miter lim="800000"/>
                <a:headEnd/>
                <a:tailEnd/>
              </a:ln>
            </p:spPr>
            <p:txBody>
              <a:bodyPr/>
              <a:lstStyle/>
              <a:p>
                <a:endParaRPr lang="en-GB"/>
              </a:p>
            </p:txBody>
          </p:sp>
          <p:pic>
            <p:nvPicPr>
              <p:cNvPr id="45223" name="Picture 2442"/>
              <p:cNvPicPr>
                <a:picLocks noChangeAspect="1" noChangeArrowheads="1"/>
              </p:cNvPicPr>
              <p:nvPr/>
            </p:nvPicPr>
            <p:blipFill>
              <a:blip r:embed="rId1041"/>
              <a:srcRect/>
              <a:stretch>
                <a:fillRect/>
              </a:stretch>
            </p:blipFill>
            <p:spPr bwMode="auto">
              <a:xfrm>
                <a:off x="3871" y="2752"/>
                <a:ext cx="442" cy="5"/>
              </a:xfrm>
              <a:prstGeom prst="rect">
                <a:avLst/>
              </a:prstGeom>
              <a:noFill/>
              <a:ln w="9525">
                <a:noFill/>
                <a:miter lim="800000"/>
                <a:headEnd/>
                <a:tailEnd/>
              </a:ln>
            </p:spPr>
          </p:pic>
          <p:sp>
            <p:nvSpPr>
              <p:cNvPr id="45224" name="Rectangle 2443"/>
              <p:cNvSpPr>
                <a:spLocks noChangeArrowheads="1"/>
              </p:cNvSpPr>
              <p:nvPr/>
            </p:nvSpPr>
            <p:spPr bwMode="auto">
              <a:xfrm>
                <a:off x="3871" y="2752"/>
                <a:ext cx="442" cy="5"/>
              </a:xfrm>
              <a:prstGeom prst="rect">
                <a:avLst/>
              </a:prstGeom>
              <a:solidFill>
                <a:srgbClr val="17B147"/>
              </a:solidFill>
              <a:ln w="9525">
                <a:noFill/>
                <a:miter lim="800000"/>
                <a:headEnd/>
                <a:tailEnd/>
              </a:ln>
            </p:spPr>
            <p:txBody>
              <a:bodyPr/>
              <a:lstStyle/>
              <a:p>
                <a:endParaRPr lang="en-GB"/>
              </a:p>
            </p:txBody>
          </p:sp>
          <p:sp>
            <p:nvSpPr>
              <p:cNvPr id="45225" name="Rectangle 2444"/>
              <p:cNvSpPr>
                <a:spLocks noChangeArrowheads="1"/>
              </p:cNvSpPr>
              <p:nvPr/>
            </p:nvSpPr>
            <p:spPr bwMode="auto">
              <a:xfrm>
                <a:off x="3871" y="2757"/>
                <a:ext cx="442" cy="6"/>
              </a:xfrm>
              <a:prstGeom prst="rect">
                <a:avLst/>
              </a:prstGeom>
              <a:solidFill>
                <a:srgbClr val="19B147"/>
              </a:solidFill>
              <a:ln w="9525">
                <a:noFill/>
                <a:miter lim="800000"/>
                <a:headEnd/>
                <a:tailEnd/>
              </a:ln>
            </p:spPr>
            <p:txBody>
              <a:bodyPr/>
              <a:lstStyle/>
              <a:p>
                <a:endParaRPr lang="en-GB"/>
              </a:p>
            </p:txBody>
          </p:sp>
          <p:pic>
            <p:nvPicPr>
              <p:cNvPr id="45226" name="Picture 2445"/>
              <p:cNvPicPr>
                <a:picLocks noChangeAspect="1" noChangeArrowheads="1"/>
              </p:cNvPicPr>
              <p:nvPr/>
            </p:nvPicPr>
            <p:blipFill>
              <a:blip r:embed="rId1042"/>
              <a:srcRect/>
              <a:stretch>
                <a:fillRect/>
              </a:stretch>
            </p:blipFill>
            <p:spPr bwMode="auto">
              <a:xfrm>
                <a:off x="3871" y="2757"/>
                <a:ext cx="442" cy="6"/>
              </a:xfrm>
              <a:prstGeom prst="rect">
                <a:avLst/>
              </a:prstGeom>
              <a:noFill/>
              <a:ln w="9525">
                <a:noFill/>
                <a:miter lim="800000"/>
                <a:headEnd/>
                <a:tailEnd/>
              </a:ln>
            </p:spPr>
          </p:pic>
          <p:sp>
            <p:nvSpPr>
              <p:cNvPr id="45227" name="Rectangle 2446"/>
              <p:cNvSpPr>
                <a:spLocks noChangeArrowheads="1"/>
              </p:cNvSpPr>
              <p:nvPr/>
            </p:nvSpPr>
            <p:spPr bwMode="auto">
              <a:xfrm>
                <a:off x="3871" y="2757"/>
                <a:ext cx="442" cy="6"/>
              </a:xfrm>
              <a:prstGeom prst="rect">
                <a:avLst/>
              </a:prstGeom>
              <a:solidFill>
                <a:srgbClr val="19B147"/>
              </a:solidFill>
              <a:ln w="9525">
                <a:noFill/>
                <a:miter lim="800000"/>
                <a:headEnd/>
                <a:tailEnd/>
              </a:ln>
            </p:spPr>
            <p:txBody>
              <a:bodyPr/>
              <a:lstStyle/>
              <a:p>
                <a:endParaRPr lang="en-GB"/>
              </a:p>
            </p:txBody>
          </p:sp>
          <p:sp>
            <p:nvSpPr>
              <p:cNvPr id="45228" name="Rectangle 2447"/>
              <p:cNvSpPr>
                <a:spLocks noChangeArrowheads="1"/>
              </p:cNvSpPr>
              <p:nvPr/>
            </p:nvSpPr>
            <p:spPr bwMode="auto">
              <a:xfrm>
                <a:off x="3871" y="2763"/>
                <a:ext cx="442" cy="6"/>
              </a:xfrm>
              <a:prstGeom prst="rect">
                <a:avLst/>
              </a:prstGeom>
              <a:solidFill>
                <a:srgbClr val="1BB147"/>
              </a:solidFill>
              <a:ln w="9525">
                <a:noFill/>
                <a:miter lim="800000"/>
                <a:headEnd/>
                <a:tailEnd/>
              </a:ln>
            </p:spPr>
            <p:txBody>
              <a:bodyPr/>
              <a:lstStyle/>
              <a:p>
                <a:endParaRPr lang="en-GB"/>
              </a:p>
            </p:txBody>
          </p:sp>
          <p:pic>
            <p:nvPicPr>
              <p:cNvPr id="45229" name="Picture 2448"/>
              <p:cNvPicPr>
                <a:picLocks noChangeAspect="1" noChangeArrowheads="1"/>
              </p:cNvPicPr>
              <p:nvPr/>
            </p:nvPicPr>
            <p:blipFill>
              <a:blip r:embed="rId1043"/>
              <a:srcRect/>
              <a:stretch>
                <a:fillRect/>
              </a:stretch>
            </p:blipFill>
            <p:spPr bwMode="auto">
              <a:xfrm>
                <a:off x="3871" y="2763"/>
                <a:ext cx="442" cy="6"/>
              </a:xfrm>
              <a:prstGeom prst="rect">
                <a:avLst/>
              </a:prstGeom>
              <a:noFill/>
              <a:ln w="9525">
                <a:noFill/>
                <a:miter lim="800000"/>
                <a:headEnd/>
                <a:tailEnd/>
              </a:ln>
            </p:spPr>
          </p:pic>
          <p:sp>
            <p:nvSpPr>
              <p:cNvPr id="45230" name="Rectangle 2449"/>
              <p:cNvSpPr>
                <a:spLocks noChangeArrowheads="1"/>
              </p:cNvSpPr>
              <p:nvPr/>
            </p:nvSpPr>
            <p:spPr bwMode="auto">
              <a:xfrm>
                <a:off x="3871" y="2763"/>
                <a:ext cx="442" cy="6"/>
              </a:xfrm>
              <a:prstGeom prst="rect">
                <a:avLst/>
              </a:prstGeom>
              <a:solidFill>
                <a:srgbClr val="1BB147"/>
              </a:solidFill>
              <a:ln w="9525">
                <a:noFill/>
                <a:miter lim="800000"/>
                <a:headEnd/>
                <a:tailEnd/>
              </a:ln>
            </p:spPr>
            <p:txBody>
              <a:bodyPr/>
              <a:lstStyle/>
              <a:p>
                <a:endParaRPr lang="en-GB"/>
              </a:p>
            </p:txBody>
          </p:sp>
          <p:sp>
            <p:nvSpPr>
              <p:cNvPr id="45231" name="Rectangle 2450"/>
              <p:cNvSpPr>
                <a:spLocks noChangeArrowheads="1"/>
              </p:cNvSpPr>
              <p:nvPr/>
            </p:nvSpPr>
            <p:spPr bwMode="auto">
              <a:xfrm>
                <a:off x="3871" y="2769"/>
                <a:ext cx="442" cy="6"/>
              </a:xfrm>
              <a:prstGeom prst="rect">
                <a:avLst/>
              </a:prstGeom>
              <a:solidFill>
                <a:srgbClr val="1DB145"/>
              </a:solidFill>
              <a:ln w="9525">
                <a:noFill/>
                <a:miter lim="800000"/>
                <a:headEnd/>
                <a:tailEnd/>
              </a:ln>
            </p:spPr>
            <p:txBody>
              <a:bodyPr/>
              <a:lstStyle/>
              <a:p>
                <a:endParaRPr lang="en-GB"/>
              </a:p>
            </p:txBody>
          </p:sp>
          <p:pic>
            <p:nvPicPr>
              <p:cNvPr id="45232" name="Picture 2451"/>
              <p:cNvPicPr>
                <a:picLocks noChangeAspect="1" noChangeArrowheads="1"/>
              </p:cNvPicPr>
              <p:nvPr/>
            </p:nvPicPr>
            <p:blipFill>
              <a:blip r:embed="rId1044"/>
              <a:srcRect/>
              <a:stretch>
                <a:fillRect/>
              </a:stretch>
            </p:blipFill>
            <p:spPr bwMode="auto">
              <a:xfrm>
                <a:off x="3871" y="2769"/>
                <a:ext cx="442" cy="6"/>
              </a:xfrm>
              <a:prstGeom prst="rect">
                <a:avLst/>
              </a:prstGeom>
              <a:noFill/>
              <a:ln w="9525">
                <a:noFill/>
                <a:miter lim="800000"/>
                <a:headEnd/>
                <a:tailEnd/>
              </a:ln>
            </p:spPr>
          </p:pic>
          <p:sp>
            <p:nvSpPr>
              <p:cNvPr id="45233" name="Rectangle 2452"/>
              <p:cNvSpPr>
                <a:spLocks noChangeArrowheads="1"/>
              </p:cNvSpPr>
              <p:nvPr/>
            </p:nvSpPr>
            <p:spPr bwMode="auto">
              <a:xfrm>
                <a:off x="3871" y="2769"/>
                <a:ext cx="442" cy="6"/>
              </a:xfrm>
              <a:prstGeom prst="rect">
                <a:avLst/>
              </a:prstGeom>
              <a:solidFill>
                <a:srgbClr val="1DB145"/>
              </a:solidFill>
              <a:ln w="9525">
                <a:noFill/>
                <a:miter lim="800000"/>
                <a:headEnd/>
                <a:tailEnd/>
              </a:ln>
            </p:spPr>
            <p:txBody>
              <a:bodyPr/>
              <a:lstStyle/>
              <a:p>
                <a:endParaRPr lang="en-GB"/>
              </a:p>
            </p:txBody>
          </p:sp>
          <p:sp>
            <p:nvSpPr>
              <p:cNvPr id="45234" name="Rectangle 2453"/>
              <p:cNvSpPr>
                <a:spLocks noChangeArrowheads="1"/>
              </p:cNvSpPr>
              <p:nvPr/>
            </p:nvSpPr>
            <p:spPr bwMode="auto">
              <a:xfrm>
                <a:off x="3871" y="2775"/>
                <a:ext cx="442" cy="5"/>
              </a:xfrm>
              <a:prstGeom prst="rect">
                <a:avLst/>
              </a:prstGeom>
              <a:solidFill>
                <a:srgbClr val="1FB145"/>
              </a:solidFill>
              <a:ln w="9525">
                <a:noFill/>
                <a:miter lim="800000"/>
                <a:headEnd/>
                <a:tailEnd/>
              </a:ln>
            </p:spPr>
            <p:txBody>
              <a:bodyPr/>
              <a:lstStyle/>
              <a:p>
                <a:endParaRPr lang="en-GB"/>
              </a:p>
            </p:txBody>
          </p:sp>
          <p:pic>
            <p:nvPicPr>
              <p:cNvPr id="45235" name="Picture 2454"/>
              <p:cNvPicPr>
                <a:picLocks noChangeAspect="1" noChangeArrowheads="1"/>
              </p:cNvPicPr>
              <p:nvPr/>
            </p:nvPicPr>
            <p:blipFill>
              <a:blip r:embed="rId1045"/>
              <a:srcRect/>
              <a:stretch>
                <a:fillRect/>
              </a:stretch>
            </p:blipFill>
            <p:spPr bwMode="auto">
              <a:xfrm>
                <a:off x="3871" y="2775"/>
                <a:ext cx="442" cy="5"/>
              </a:xfrm>
              <a:prstGeom prst="rect">
                <a:avLst/>
              </a:prstGeom>
              <a:noFill/>
              <a:ln w="9525">
                <a:noFill/>
                <a:miter lim="800000"/>
                <a:headEnd/>
                <a:tailEnd/>
              </a:ln>
            </p:spPr>
          </p:pic>
          <p:sp>
            <p:nvSpPr>
              <p:cNvPr id="45236" name="Rectangle 2455"/>
              <p:cNvSpPr>
                <a:spLocks noChangeArrowheads="1"/>
              </p:cNvSpPr>
              <p:nvPr/>
            </p:nvSpPr>
            <p:spPr bwMode="auto">
              <a:xfrm>
                <a:off x="3871" y="2775"/>
                <a:ext cx="442" cy="5"/>
              </a:xfrm>
              <a:prstGeom prst="rect">
                <a:avLst/>
              </a:prstGeom>
              <a:solidFill>
                <a:srgbClr val="1FB145"/>
              </a:solidFill>
              <a:ln w="9525">
                <a:noFill/>
                <a:miter lim="800000"/>
                <a:headEnd/>
                <a:tailEnd/>
              </a:ln>
            </p:spPr>
            <p:txBody>
              <a:bodyPr/>
              <a:lstStyle/>
              <a:p>
                <a:endParaRPr lang="en-GB"/>
              </a:p>
            </p:txBody>
          </p:sp>
          <p:sp>
            <p:nvSpPr>
              <p:cNvPr id="45237" name="Rectangle 2456"/>
              <p:cNvSpPr>
                <a:spLocks noChangeArrowheads="1"/>
              </p:cNvSpPr>
              <p:nvPr/>
            </p:nvSpPr>
            <p:spPr bwMode="auto">
              <a:xfrm>
                <a:off x="3871" y="2780"/>
                <a:ext cx="442" cy="6"/>
              </a:xfrm>
              <a:prstGeom prst="rect">
                <a:avLst/>
              </a:prstGeom>
              <a:solidFill>
                <a:srgbClr val="21B145"/>
              </a:solidFill>
              <a:ln w="9525">
                <a:noFill/>
                <a:miter lim="800000"/>
                <a:headEnd/>
                <a:tailEnd/>
              </a:ln>
            </p:spPr>
            <p:txBody>
              <a:bodyPr/>
              <a:lstStyle/>
              <a:p>
                <a:endParaRPr lang="en-GB"/>
              </a:p>
            </p:txBody>
          </p:sp>
          <p:pic>
            <p:nvPicPr>
              <p:cNvPr id="45238" name="Picture 2457"/>
              <p:cNvPicPr>
                <a:picLocks noChangeAspect="1" noChangeArrowheads="1"/>
              </p:cNvPicPr>
              <p:nvPr/>
            </p:nvPicPr>
            <p:blipFill>
              <a:blip r:embed="rId1046"/>
              <a:srcRect/>
              <a:stretch>
                <a:fillRect/>
              </a:stretch>
            </p:blipFill>
            <p:spPr bwMode="auto">
              <a:xfrm>
                <a:off x="3871" y="2780"/>
                <a:ext cx="442" cy="6"/>
              </a:xfrm>
              <a:prstGeom prst="rect">
                <a:avLst/>
              </a:prstGeom>
              <a:noFill/>
              <a:ln w="9525">
                <a:noFill/>
                <a:miter lim="800000"/>
                <a:headEnd/>
                <a:tailEnd/>
              </a:ln>
            </p:spPr>
          </p:pic>
          <p:sp>
            <p:nvSpPr>
              <p:cNvPr id="45239" name="Rectangle 2458"/>
              <p:cNvSpPr>
                <a:spLocks noChangeArrowheads="1"/>
              </p:cNvSpPr>
              <p:nvPr/>
            </p:nvSpPr>
            <p:spPr bwMode="auto">
              <a:xfrm>
                <a:off x="3871" y="2780"/>
                <a:ext cx="442" cy="6"/>
              </a:xfrm>
              <a:prstGeom prst="rect">
                <a:avLst/>
              </a:prstGeom>
              <a:solidFill>
                <a:srgbClr val="21B145"/>
              </a:solidFill>
              <a:ln w="9525">
                <a:noFill/>
                <a:miter lim="800000"/>
                <a:headEnd/>
                <a:tailEnd/>
              </a:ln>
            </p:spPr>
            <p:txBody>
              <a:bodyPr/>
              <a:lstStyle/>
              <a:p>
                <a:endParaRPr lang="en-GB"/>
              </a:p>
            </p:txBody>
          </p:sp>
          <p:sp>
            <p:nvSpPr>
              <p:cNvPr id="45240" name="Rectangle 2459"/>
              <p:cNvSpPr>
                <a:spLocks noChangeArrowheads="1"/>
              </p:cNvSpPr>
              <p:nvPr/>
            </p:nvSpPr>
            <p:spPr bwMode="auto">
              <a:xfrm>
                <a:off x="3871" y="2786"/>
                <a:ext cx="442" cy="1"/>
              </a:xfrm>
              <a:prstGeom prst="rect">
                <a:avLst/>
              </a:prstGeom>
              <a:solidFill>
                <a:srgbClr val="23B145"/>
              </a:solidFill>
              <a:ln w="9525">
                <a:noFill/>
                <a:miter lim="800000"/>
                <a:headEnd/>
                <a:tailEnd/>
              </a:ln>
            </p:spPr>
            <p:txBody>
              <a:bodyPr/>
              <a:lstStyle/>
              <a:p>
                <a:endParaRPr lang="en-GB"/>
              </a:p>
            </p:txBody>
          </p:sp>
          <p:pic>
            <p:nvPicPr>
              <p:cNvPr id="45241" name="Picture 2460"/>
              <p:cNvPicPr>
                <a:picLocks noChangeAspect="1" noChangeArrowheads="1"/>
              </p:cNvPicPr>
              <p:nvPr/>
            </p:nvPicPr>
            <p:blipFill>
              <a:blip r:embed="rId1047"/>
              <a:srcRect/>
              <a:stretch>
                <a:fillRect/>
              </a:stretch>
            </p:blipFill>
            <p:spPr bwMode="auto">
              <a:xfrm>
                <a:off x="3871" y="2786"/>
                <a:ext cx="442" cy="1"/>
              </a:xfrm>
              <a:prstGeom prst="rect">
                <a:avLst/>
              </a:prstGeom>
              <a:noFill/>
              <a:ln w="9525">
                <a:noFill/>
                <a:miter lim="800000"/>
                <a:headEnd/>
                <a:tailEnd/>
              </a:ln>
            </p:spPr>
          </p:pic>
          <p:sp>
            <p:nvSpPr>
              <p:cNvPr id="45242" name="Rectangle 2461"/>
              <p:cNvSpPr>
                <a:spLocks noChangeArrowheads="1"/>
              </p:cNvSpPr>
              <p:nvPr/>
            </p:nvSpPr>
            <p:spPr bwMode="auto">
              <a:xfrm>
                <a:off x="3871" y="2786"/>
                <a:ext cx="442" cy="1"/>
              </a:xfrm>
              <a:prstGeom prst="rect">
                <a:avLst/>
              </a:prstGeom>
              <a:solidFill>
                <a:srgbClr val="23B145"/>
              </a:solidFill>
              <a:ln w="9525">
                <a:noFill/>
                <a:miter lim="800000"/>
                <a:headEnd/>
                <a:tailEnd/>
              </a:ln>
            </p:spPr>
            <p:txBody>
              <a:bodyPr/>
              <a:lstStyle/>
              <a:p>
                <a:endParaRPr lang="en-GB"/>
              </a:p>
            </p:txBody>
          </p:sp>
          <p:sp>
            <p:nvSpPr>
              <p:cNvPr id="45243" name="Rectangle 2462"/>
              <p:cNvSpPr>
                <a:spLocks noChangeArrowheads="1"/>
              </p:cNvSpPr>
              <p:nvPr/>
            </p:nvSpPr>
            <p:spPr bwMode="auto">
              <a:xfrm>
                <a:off x="3871" y="2787"/>
                <a:ext cx="442" cy="5"/>
              </a:xfrm>
              <a:prstGeom prst="rect">
                <a:avLst/>
              </a:prstGeom>
              <a:solidFill>
                <a:srgbClr val="23B143"/>
              </a:solidFill>
              <a:ln w="9525">
                <a:noFill/>
                <a:miter lim="800000"/>
                <a:headEnd/>
                <a:tailEnd/>
              </a:ln>
            </p:spPr>
            <p:txBody>
              <a:bodyPr/>
              <a:lstStyle/>
              <a:p>
                <a:endParaRPr lang="en-GB"/>
              </a:p>
            </p:txBody>
          </p:sp>
          <p:pic>
            <p:nvPicPr>
              <p:cNvPr id="45244" name="Picture 2463"/>
              <p:cNvPicPr>
                <a:picLocks noChangeAspect="1" noChangeArrowheads="1"/>
              </p:cNvPicPr>
              <p:nvPr/>
            </p:nvPicPr>
            <p:blipFill>
              <a:blip r:embed="rId1048"/>
              <a:srcRect/>
              <a:stretch>
                <a:fillRect/>
              </a:stretch>
            </p:blipFill>
            <p:spPr bwMode="auto">
              <a:xfrm>
                <a:off x="3871" y="2787"/>
                <a:ext cx="442" cy="5"/>
              </a:xfrm>
              <a:prstGeom prst="rect">
                <a:avLst/>
              </a:prstGeom>
              <a:noFill/>
              <a:ln w="9525">
                <a:noFill/>
                <a:miter lim="800000"/>
                <a:headEnd/>
                <a:tailEnd/>
              </a:ln>
            </p:spPr>
          </p:pic>
          <p:sp>
            <p:nvSpPr>
              <p:cNvPr id="45245" name="Rectangle 2464"/>
              <p:cNvSpPr>
                <a:spLocks noChangeArrowheads="1"/>
              </p:cNvSpPr>
              <p:nvPr/>
            </p:nvSpPr>
            <p:spPr bwMode="auto">
              <a:xfrm>
                <a:off x="3871" y="2787"/>
                <a:ext cx="442" cy="5"/>
              </a:xfrm>
              <a:prstGeom prst="rect">
                <a:avLst/>
              </a:prstGeom>
              <a:solidFill>
                <a:srgbClr val="23B143"/>
              </a:solidFill>
              <a:ln w="9525">
                <a:noFill/>
                <a:miter lim="800000"/>
                <a:headEnd/>
                <a:tailEnd/>
              </a:ln>
            </p:spPr>
            <p:txBody>
              <a:bodyPr/>
              <a:lstStyle/>
              <a:p>
                <a:endParaRPr lang="en-GB"/>
              </a:p>
            </p:txBody>
          </p:sp>
          <p:sp>
            <p:nvSpPr>
              <p:cNvPr id="45246" name="Rectangle 2465"/>
              <p:cNvSpPr>
                <a:spLocks noChangeArrowheads="1"/>
              </p:cNvSpPr>
              <p:nvPr/>
            </p:nvSpPr>
            <p:spPr bwMode="auto">
              <a:xfrm>
                <a:off x="3871" y="2792"/>
                <a:ext cx="442" cy="6"/>
              </a:xfrm>
              <a:prstGeom prst="rect">
                <a:avLst/>
              </a:prstGeom>
              <a:solidFill>
                <a:srgbClr val="25B143"/>
              </a:solidFill>
              <a:ln w="9525">
                <a:noFill/>
                <a:miter lim="800000"/>
                <a:headEnd/>
                <a:tailEnd/>
              </a:ln>
            </p:spPr>
            <p:txBody>
              <a:bodyPr/>
              <a:lstStyle/>
              <a:p>
                <a:endParaRPr lang="en-GB"/>
              </a:p>
            </p:txBody>
          </p:sp>
          <p:pic>
            <p:nvPicPr>
              <p:cNvPr id="45247" name="Picture 2466"/>
              <p:cNvPicPr>
                <a:picLocks noChangeAspect="1" noChangeArrowheads="1"/>
              </p:cNvPicPr>
              <p:nvPr/>
            </p:nvPicPr>
            <p:blipFill>
              <a:blip r:embed="rId1049"/>
              <a:srcRect/>
              <a:stretch>
                <a:fillRect/>
              </a:stretch>
            </p:blipFill>
            <p:spPr bwMode="auto">
              <a:xfrm>
                <a:off x="3871" y="2792"/>
                <a:ext cx="442" cy="6"/>
              </a:xfrm>
              <a:prstGeom prst="rect">
                <a:avLst/>
              </a:prstGeom>
              <a:noFill/>
              <a:ln w="9525">
                <a:noFill/>
                <a:miter lim="800000"/>
                <a:headEnd/>
                <a:tailEnd/>
              </a:ln>
            </p:spPr>
          </p:pic>
          <p:sp>
            <p:nvSpPr>
              <p:cNvPr id="45248" name="Rectangle 2467"/>
              <p:cNvSpPr>
                <a:spLocks noChangeArrowheads="1"/>
              </p:cNvSpPr>
              <p:nvPr/>
            </p:nvSpPr>
            <p:spPr bwMode="auto">
              <a:xfrm>
                <a:off x="3871" y="2792"/>
                <a:ext cx="442" cy="6"/>
              </a:xfrm>
              <a:prstGeom prst="rect">
                <a:avLst/>
              </a:prstGeom>
              <a:solidFill>
                <a:srgbClr val="25B143"/>
              </a:solidFill>
              <a:ln w="9525">
                <a:noFill/>
                <a:miter lim="800000"/>
                <a:headEnd/>
                <a:tailEnd/>
              </a:ln>
            </p:spPr>
            <p:txBody>
              <a:bodyPr/>
              <a:lstStyle/>
              <a:p>
                <a:endParaRPr lang="en-GB"/>
              </a:p>
            </p:txBody>
          </p:sp>
          <p:sp>
            <p:nvSpPr>
              <p:cNvPr id="45249" name="Rectangle 2468"/>
              <p:cNvSpPr>
                <a:spLocks noChangeArrowheads="1"/>
              </p:cNvSpPr>
              <p:nvPr/>
            </p:nvSpPr>
            <p:spPr bwMode="auto">
              <a:xfrm>
                <a:off x="3871" y="2798"/>
                <a:ext cx="442" cy="6"/>
              </a:xfrm>
              <a:prstGeom prst="rect">
                <a:avLst/>
              </a:prstGeom>
              <a:solidFill>
                <a:srgbClr val="27B143"/>
              </a:solidFill>
              <a:ln w="9525">
                <a:noFill/>
                <a:miter lim="800000"/>
                <a:headEnd/>
                <a:tailEnd/>
              </a:ln>
            </p:spPr>
            <p:txBody>
              <a:bodyPr/>
              <a:lstStyle/>
              <a:p>
                <a:endParaRPr lang="en-GB"/>
              </a:p>
            </p:txBody>
          </p:sp>
          <p:pic>
            <p:nvPicPr>
              <p:cNvPr id="45250" name="Picture 2469"/>
              <p:cNvPicPr>
                <a:picLocks noChangeAspect="1" noChangeArrowheads="1"/>
              </p:cNvPicPr>
              <p:nvPr/>
            </p:nvPicPr>
            <p:blipFill>
              <a:blip r:embed="rId1050"/>
              <a:srcRect/>
              <a:stretch>
                <a:fillRect/>
              </a:stretch>
            </p:blipFill>
            <p:spPr bwMode="auto">
              <a:xfrm>
                <a:off x="3871" y="2798"/>
                <a:ext cx="442" cy="6"/>
              </a:xfrm>
              <a:prstGeom prst="rect">
                <a:avLst/>
              </a:prstGeom>
              <a:noFill/>
              <a:ln w="9525">
                <a:noFill/>
                <a:miter lim="800000"/>
                <a:headEnd/>
                <a:tailEnd/>
              </a:ln>
            </p:spPr>
          </p:pic>
          <p:sp>
            <p:nvSpPr>
              <p:cNvPr id="45251" name="Rectangle 2470"/>
              <p:cNvSpPr>
                <a:spLocks noChangeArrowheads="1"/>
              </p:cNvSpPr>
              <p:nvPr/>
            </p:nvSpPr>
            <p:spPr bwMode="auto">
              <a:xfrm>
                <a:off x="3871" y="2798"/>
                <a:ext cx="442" cy="6"/>
              </a:xfrm>
              <a:prstGeom prst="rect">
                <a:avLst/>
              </a:prstGeom>
              <a:solidFill>
                <a:srgbClr val="27B143"/>
              </a:solidFill>
              <a:ln w="9525">
                <a:noFill/>
                <a:miter lim="800000"/>
                <a:headEnd/>
                <a:tailEnd/>
              </a:ln>
            </p:spPr>
            <p:txBody>
              <a:bodyPr/>
              <a:lstStyle/>
              <a:p>
                <a:endParaRPr lang="en-GB"/>
              </a:p>
            </p:txBody>
          </p:sp>
          <p:sp>
            <p:nvSpPr>
              <p:cNvPr id="45252" name="Rectangle 2471"/>
              <p:cNvSpPr>
                <a:spLocks noChangeArrowheads="1"/>
              </p:cNvSpPr>
              <p:nvPr/>
            </p:nvSpPr>
            <p:spPr bwMode="auto">
              <a:xfrm>
                <a:off x="3871" y="2804"/>
                <a:ext cx="442" cy="1"/>
              </a:xfrm>
              <a:prstGeom prst="rect">
                <a:avLst/>
              </a:prstGeom>
              <a:solidFill>
                <a:srgbClr val="29B143"/>
              </a:solidFill>
              <a:ln w="9525">
                <a:noFill/>
                <a:miter lim="800000"/>
                <a:headEnd/>
                <a:tailEnd/>
              </a:ln>
            </p:spPr>
            <p:txBody>
              <a:bodyPr/>
              <a:lstStyle/>
              <a:p>
                <a:endParaRPr lang="en-GB"/>
              </a:p>
            </p:txBody>
          </p:sp>
          <p:pic>
            <p:nvPicPr>
              <p:cNvPr id="45253" name="Picture 2472"/>
              <p:cNvPicPr>
                <a:picLocks noChangeAspect="1" noChangeArrowheads="1"/>
              </p:cNvPicPr>
              <p:nvPr/>
            </p:nvPicPr>
            <p:blipFill>
              <a:blip r:embed="rId1051"/>
              <a:srcRect/>
              <a:stretch>
                <a:fillRect/>
              </a:stretch>
            </p:blipFill>
            <p:spPr bwMode="auto">
              <a:xfrm>
                <a:off x="3871" y="2804"/>
                <a:ext cx="442" cy="1"/>
              </a:xfrm>
              <a:prstGeom prst="rect">
                <a:avLst/>
              </a:prstGeom>
              <a:noFill/>
              <a:ln w="9525">
                <a:noFill/>
                <a:miter lim="800000"/>
                <a:headEnd/>
                <a:tailEnd/>
              </a:ln>
            </p:spPr>
          </p:pic>
          <p:sp>
            <p:nvSpPr>
              <p:cNvPr id="45254" name="Rectangle 2473"/>
              <p:cNvSpPr>
                <a:spLocks noChangeArrowheads="1"/>
              </p:cNvSpPr>
              <p:nvPr/>
            </p:nvSpPr>
            <p:spPr bwMode="auto">
              <a:xfrm>
                <a:off x="3871" y="2804"/>
                <a:ext cx="442" cy="1"/>
              </a:xfrm>
              <a:prstGeom prst="rect">
                <a:avLst/>
              </a:prstGeom>
              <a:solidFill>
                <a:srgbClr val="29B143"/>
              </a:solidFill>
              <a:ln w="9525">
                <a:noFill/>
                <a:miter lim="800000"/>
                <a:headEnd/>
                <a:tailEnd/>
              </a:ln>
            </p:spPr>
            <p:txBody>
              <a:bodyPr/>
              <a:lstStyle/>
              <a:p>
                <a:endParaRPr lang="en-GB"/>
              </a:p>
            </p:txBody>
          </p:sp>
          <p:sp>
            <p:nvSpPr>
              <p:cNvPr id="45255" name="Rectangle 2474"/>
              <p:cNvSpPr>
                <a:spLocks noChangeArrowheads="1"/>
              </p:cNvSpPr>
              <p:nvPr/>
            </p:nvSpPr>
            <p:spPr bwMode="auto">
              <a:xfrm>
                <a:off x="3871" y="2805"/>
                <a:ext cx="442" cy="5"/>
              </a:xfrm>
              <a:prstGeom prst="rect">
                <a:avLst/>
              </a:prstGeom>
              <a:solidFill>
                <a:srgbClr val="29B141"/>
              </a:solidFill>
              <a:ln w="9525">
                <a:noFill/>
                <a:miter lim="800000"/>
                <a:headEnd/>
                <a:tailEnd/>
              </a:ln>
            </p:spPr>
            <p:txBody>
              <a:bodyPr/>
              <a:lstStyle/>
              <a:p>
                <a:endParaRPr lang="en-GB"/>
              </a:p>
            </p:txBody>
          </p:sp>
          <p:pic>
            <p:nvPicPr>
              <p:cNvPr id="45256" name="Picture 2475"/>
              <p:cNvPicPr>
                <a:picLocks noChangeAspect="1" noChangeArrowheads="1"/>
              </p:cNvPicPr>
              <p:nvPr/>
            </p:nvPicPr>
            <p:blipFill>
              <a:blip r:embed="rId1052"/>
              <a:srcRect/>
              <a:stretch>
                <a:fillRect/>
              </a:stretch>
            </p:blipFill>
            <p:spPr bwMode="auto">
              <a:xfrm>
                <a:off x="3871" y="2805"/>
                <a:ext cx="442" cy="5"/>
              </a:xfrm>
              <a:prstGeom prst="rect">
                <a:avLst/>
              </a:prstGeom>
              <a:noFill/>
              <a:ln w="9525">
                <a:noFill/>
                <a:miter lim="800000"/>
                <a:headEnd/>
                <a:tailEnd/>
              </a:ln>
            </p:spPr>
          </p:pic>
          <p:sp>
            <p:nvSpPr>
              <p:cNvPr id="45257" name="Rectangle 2476"/>
              <p:cNvSpPr>
                <a:spLocks noChangeArrowheads="1"/>
              </p:cNvSpPr>
              <p:nvPr/>
            </p:nvSpPr>
            <p:spPr bwMode="auto">
              <a:xfrm>
                <a:off x="3871" y="2805"/>
                <a:ext cx="442" cy="5"/>
              </a:xfrm>
              <a:prstGeom prst="rect">
                <a:avLst/>
              </a:prstGeom>
              <a:solidFill>
                <a:srgbClr val="29B141"/>
              </a:solidFill>
              <a:ln w="9525">
                <a:noFill/>
                <a:miter lim="800000"/>
                <a:headEnd/>
                <a:tailEnd/>
              </a:ln>
            </p:spPr>
            <p:txBody>
              <a:bodyPr/>
              <a:lstStyle/>
              <a:p>
                <a:endParaRPr lang="en-GB"/>
              </a:p>
            </p:txBody>
          </p:sp>
          <p:sp>
            <p:nvSpPr>
              <p:cNvPr id="45258" name="Rectangle 2477"/>
              <p:cNvSpPr>
                <a:spLocks noChangeArrowheads="1"/>
              </p:cNvSpPr>
              <p:nvPr/>
            </p:nvSpPr>
            <p:spPr bwMode="auto">
              <a:xfrm>
                <a:off x="3871" y="2810"/>
                <a:ext cx="442" cy="6"/>
              </a:xfrm>
              <a:prstGeom prst="rect">
                <a:avLst/>
              </a:prstGeom>
              <a:solidFill>
                <a:srgbClr val="2BB141"/>
              </a:solidFill>
              <a:ln w="9525">
                <a:noFill/>
                <a:miter lim="800000"/>
                <a:headEnd/>
                <a:tailEnd/>
              </a:ln>
            </p:spPr>
            <p:txBody>
              <a:bodyPr/>
              <a:lstStyle/>
              <a:p>
                <a:endParaRPr lang="en-GB"/>
              </a:p>
            </p:txBody>
          </p:sp>
          <p:pic>
            <p:nvPicPr>
              <p:cNvPr id="45259" name="Picture 2478"/>
              <p:cNvPicPr>
                <a:picLocks noChangeAspect="1" noChangeArrowheads="1"/>
              </p:cNvPicPr>
              <p:nvPr/>
            </p:nvPicPr>
            <p:blipFill>
              <a:blip r:embed="rId1053"/>
              <a:srcRect/>
              <a:stretch>
                <a:fillRect/>
              </a:stretch>
            </p:blipFill>
            <p:spPr bwMode="auto">
              <a:xfrm>
                <a:off x="3871" y="2810"/>
                <a:ext cx="442" cy="6"/>
              </a:xfrm>
              <a:prstGeom prst="rect">
                <a:avLst/>
              </a:prstGeom>
              <a:noFill/>
              <a:ln w="9525">
                <a:noFill/>
                <a:miter lim="800000"/>
                <a:headEnd/>
                <a:tailEnd/>
              </a:ln>
            </p:spPr>
          </p:pic>
          <p:sp>
            <p:nvSpPr>
              <p:cNvPr id="45260" name="Rectangle 2479"/>
              <p:cNvSpPr>
                <a:spLocks noChangeArrowheads="1"/>
              </p:cNvSpPr>
              <p:nvPr/>
            </p:nvSpPr>
            <p:spPr bwMode="auto">
              <a:xfrm>
                <a:off x="3871" y="2810"/>
                <a:ext cx="442" cy="6"/>
              </a:xfrm>
              <a:prstGeom prst="rect">
                <a:avLst/>
              </a:prstGeom>
              <a:solidFill>
                <a:srgbClr val="2BB141"/>
              </a:solidFill>
              <a:ln w="9525">
                <a:noFill/>
                <a:miter lim="800000"/>
                <a:headEnd/>
                <a:tailEnd/>
              </a:ln>
            </p:spPr>
            <p:txBody>
              <a:bodyPr/>
              <a:lstStyle/>
              <a:p>
                <a:endParaRPr lang="en-GB"/>
              </a:p>
            </p:txBody>
          </p:sp>
          <p:sp>
            <p:nvSpPr>
              <p:cNvPr id="45261" name="Rectangle 2480"/>
              <p:cNvSpPr>
                <a:spLocks noChangeArrowheads="1"/>
              </p:cNvSpPr>
              <p:nvPr/>
            </p:nvSpPr>
            <p:spPr bwMode="auto">
              <a:xfrm>
                <a:off x="3871" y="2816"/>
                <a:ext cx="442" cy="6"/>
              </a:xfrm>
              <a:prstGeom prst="rect">
                <a:avLst/>
              </a:prstGeom>
              <a:solidFill>
                <a:srgbClr val="2DB141"/>
              </a:solidFill>
              <a:ln w="9525">
                <a:noFill/>
                <a:miter lim="800000"/>
                <a:headEnd/>
                <a:tailEnd/>
              </a:ln>
            </p:spPr>
            <p:txBody>
              <a:bodyPr/>
              <a:lstStyle/>
              <a:p>
                <a:endParaRPr lang="en-GB"/>
              </a:p>
            </p:txBody>
          </p:sp>
          <p:pic>
            <p:nvPicPr>
              <p:cNvPr id="45262" name="Picture 2481"/>
              <p:cNvPicPr>
                <a:picLocks noChangeAspect="1" noChangeArrowheads="1"/>
              </p:cNvPicPr>
              <p:nvPr/>
            </p:nvPicPr>
            <p:blipFill>
              <a:blip r:embed="rId1054"/>
              <a:srcRect/>
              <a:stretch>
                <a:fillRect/>
              </a:stretch>
            </p:blipFill>
            <p:spPr bwMode="auto">
              <a:xfrm>
                <a:off x="3871" y="2816"/>
                <a:ext cx="442" cy="6"/>
              </a:xfrm>
              <a:prstGeom prst="rect">
                <a:avLst/>
              </a:prstGeom>
              <a:noFill/>
              <a:ln w="9525">
                <a:noFill/>
                <a:miter lim="800000"/>
                <a:headEnd/>
                <a:tailEnd/>
              </a:ln>
            </p:spPr>
          </p:pic>
          <p:sp>
            <p:nvSpPr>
              <p:cNvPr id="45263" name="Rectangle 2482"/>
              <p:cNvSpPr>
                <a:spLocks noChangeArrowheads="1"/>
              </p:cNvSpPr>
              <p:nvPr/>
            </p:nvSpPr>
            <p:spPr bwMode="auto">
              <a:xfrm>
                <a:off x="3871" y="2816"/>
                <a:ext cx="442" cy="6"/>
              </a:xfrm>
              <a:prstGeom prst="rect">
                <a:avLst/>
              </a:prstGeom>
              <a:solidFill>
                <a:srgbClr val="2DB141"/>
              </a:solidFill>
              <a:ln w="9525">
                <a:noFill/>
                <a:miter lim="800000"/>
                <a:headEnd/>
                <a:tailEnd/>
              </a:ln>
            </p:spPr>
            <p:txBody>
              <a:bodyPr/>
              <a:lstStyle/>
              <a:p>
                <a:endParaRPr lang="en-GB"/>
              </a:p>
            </p:txBody>
          </p:sp>
          <p:sp>
            <p:nvSpPr>
              <p:cNvPr id="45264" name="Rectangle 2483"/>
              <p:cNvSpPr>
                <a:spLocks noChangeArrowheads="1"/>
              </p:cNvSpPr>
              <p:nvPr/>
            </p:nvSpPr>
            <p:spPr bwMode="auto">
              <a:xfrm>
                <a:off x="3871" y="2822"/>
                <a:ext cx="442" cy="2"/>
              </a:xfrm>
              <a:prstGeom prst="rect">
                <a:avLst/>
              </a:prstGeom>
              <a:solidFill>
                <a:srgbClr val="2FB141"/>
              </a:solidFill>
              <a:ln w="9525">
                <a:noFill/>
                <a:miter lim="800000"/>
                <a:headEnd/>
                <a:tailEnd/>
              </a:ln>
            </p:spPr>
            <p:txBody>
              <a:bodyPr/>
              <a:lstStyle/>
              <a:p>
                <a:endParaRPr lang="en-GB"/>
              </a:p>
            </p:txBody>
          </p:sp>
          <p:pic>
            <p:nvPicPr>
              <p:cNvPr id="45265" name="Picture 2484"/>
              <p:cNvPicPr>
                <a:picLocks noChangeAspect="1" noChangeArrowheads="1"/>
              </p:cNvPicPr>
              <p:nvPr/>
            </p:nvPicPr>
            <p:blipFill>
              <a:blip r:embed="rId1055"/>
              <a:srcRect/>
              <a:stretch>
                <a:fillRect/>
              </a:stretch>
            </p:blipFill>
            <p:spPr bwMode="auto">
              <a:xfrm>
                <a:off x="3871" y="2822"/>
                <a:ext cx="442" cy="2"/>
              </a:xfrm>
              <a:prstGeom prst="rect">
                <a:avLst/>
              </a:prstGeom>
              <a:noFill/>
              <a:ln w="9525">
                <a:noFill/>
                <a:miter lim="800000"/>
                <a:headEnd/>
                <a:tailEnd/>
              </a:ln>
            </p:spPr>
          </p:pic>
          <p:sp>
            <p:nvSpPr>
              <p:cNvPr id="45266" name="Rectangle 2485"/>
              <p:cNvSpPr>
                <a:spLocks noChangeArrowheads="1"/>
              </p:cNvSpPr>
              <p:nvPr/>
            </p:nvSpPr>
            <p:spPr bwMode="auto">
              <a:xfrm>
                <a:off x="3871" y="2822"/>
                <a:ext cx="442" cy="2"/>
              </a:xfrm>
              <a:prstGeom prst="rect">
                <a:avLst/>
              </a:prstGeom>
              <a:solidFill>
                <a:srgbClr val="2FB141"/>
              </a:solidFill>
              <a:ln w="9525">
                <a:noFill/>
                <a:miter lim="800000"/>
                <a:headEnd/>
                <a:tailEnd/>
              </a:ln>
            </p:spPr>
            <p:txBody>
              <a:bodyPr/>
              <a:lstStyle/>
              <a:p>
                <a:endParaRPr lang="en-GB"/>
              </a:p>
            </p:txBody>
          </p:sp>
          <p:sp>
            <p:nvSpPr>
              <p:cNvPr id="45267" name="Rectangle 2486"/>
              <p:cNvSpPr>
                <a:spLocks noChangeArrowheads="1"/>
              </p:cNvSpPr>
              <p:nvPr/>
            </p:nvSpPr>
            <p:spPr bwMode="auto">
              <a:xfrm>
                <a:off x="3871" y="2824"/>
                <a:ext cx="442" cy="3"/>
              </a:xfrm>
              <a:prstGeom prst="rect">
                <a:avLst/>
              </a:prstGeom>
              <a:solidFill>
                <a:srgbClr val="2FB33F"/>
              </a:solidFill>
              <a:ln w="9525">
                <a:noFill/>
                <a:miter lim="800000"/>
                <a:headEnd/>
                <a:tailEnd/>
              </a:ln>
            </p:spPr>
            <p:txBody>
              <a:bodyPr/>
              <a:lstStyle/>
              <a:p>
                <a:endParaRPr lang="en-GB"/>
              </a:p>
            </p:txBody>
          </p:sp>
          <p:pic>
            <p:nvPicPr>
              <p:cNvPr id="45268" name="Picture 2487"/>
              <p:cNvPicPr>
                <a:picLocks noChangeAspect="1" noChangeArrowheads="1"/>
              </p:cNvPicPr>
              <p:nvPr/>
            </p:nvPicPr>
            <p:blipFill>
              <a:blip r:embed="rId1056"/>
              <a:srcRect/>
              <a:stretch>
                <a:fillRect/>
              </a:stretch>
            </p:blipFill>
            <p:spPr bwMode="auto">
              <a:xfrm>
                <a:off x="3871" y="2824"/>
                <a:ext cx="442" cy="3"/>
              </a:xfrm>
              <a:prstGeom prst="rect">
                <a:avLst/>
              </a:prstGeom>
              <a:noFill/>
              <a:ln w="9525">
                <a:noFill/>
                <a:miter lim="800000"/>
                <a:headEnd/>
                <a:tailEnd/>
              </a:ln>
            </p:spPr>
          </p:pic>
          <p:sp>
            <p:nvSpPr>
              <p:cNvPr id="45269" name="Rectangle 2488"/>
              <p:cNvSpPr>
                <a:spLocks noChangeArrowheads="1"/>
              </p:cNvSpPr>
              <p:nvPr/>
            </p:nvSpPr>
            <p:spPr bwMode="auto">
              <a:xfrm>
                <a:off x="3871" y="2824"/>
                <a:ext cx="442" cy="3"/>
              </a:xfrm>
              <a:prstGeom prst="rect">
                <a:avLst/>
              </a:prstGeom>
              <a:solidFill>
                <a:srgbClr val="2FB33F"/>
              </a:solidFill>
              <a:ln w="9525">
                <a:noFill/>
                <a:miter lim="800000"/>
                <a:headEnd/>
                <a:tailEnd/>
              </a:ln>
            </p:spPr>
            <p:txBody>
              <a:bodyPr/>
              <a:lstStyle/>
              <a:p>
                <a:endParaRPr lang="en-GB"/>
              </a:p>
            </p:txBody>
          </p:sp>
          <p:sp>
            <p:nvSpPr>
              <p:cNvPr id="45270" name="Rectangle 2489"/>
              <p:cNvSpPr>
                <a:spLocks noChangeArrowheads="1"/>
              </p:cNvSpPr>
              <p:nvPr/>
            </p:nvSpPr>
            <p:spPr bwMode="auto">
              <a:xfrm>
                <a:off x="3871" y="2827"/>
                <a:ext cx="442" cy="6"/>
              </a:xfrm>
              <a:prstGeom prst="rect">
                <a:avLst/>
              </a:prstGeom>
              <a:solidFill>
                <a:srgbClr val="31B33F"/>
              </a:solidFill>
              <a:ln w="9525">
                <a:noFill/>
                <a:miter lim="800000"/>
                <a:headEnd/>
                <a:tailEnd/>
              </a:ln>
            </p:spPr>
            <p:txBody>
              <a:bodyPr/>
              <a:lstStyle/>
              <a:p>
                <a:endParaRPr lang="en-GB"/>
              </a:p>
            </p:txBody>
          </p:sp>
          <p:pic>
            <p:nvPicPr>
              <p:cNvPr id="45271" name="Picture 2490"/>
              <p:cNvPicPr>
                <a:picLocks noChangeAspect="1" noChangeArrowheads="1"/>
              </p:cNvPicPr>
              <p:nvPr/>
            </p:nvPicPr>
            <p:blipFill>
              <a:blip r:embed="rId1057"/>
              <a:srcRect/>
              <a:stretch>
                <a:fillRect/>
              </a:stretch>
            </p:blipFill>
            <p:spPr bwMode="auto">
              <a:xfrm>
                <a:off x="3871" y="2827"/>
                <a:ext cx="442" cy="6"/>
              </a:xfrm>
              <a:prstGeom prst="rect">
                <a:avLst/>
              </a:prstGeom>
              <a:noFill/>
              <a:ln w="9525">
                <a:noFill/>
                <a:miter lim="800000"/>
                <a:headEnd/>
                <a:tailEnd/>
              </a:ln>
            </p:spPr>
          </p:pic>
          <p:sp>
            <p:nvSpPr>
              <p:cNvPr id="45272" name="Rectangle 2491"/>
              <p:cNvSpPr>
                <a:spLocks noChangeArrowheads="1"/>
              </p:cNvSpPr>
              <p:nvPr/>
            </p:nvSpPr>
            <p:spPr bwMode="auto">
              <a:xfrm>
                <a:off x="3871" y="2827"/>
                <a:ext cx="442" cy="6"/>
              </a:xfrm>
              <a:prstGeom prst="rect">
                <a:avLst/>
              </a:prstGeom>
              <a:solidFill>
                <a:srgbClr val="31B33F"/>
              </a:solidFill>
              <a:ln w="9525">
                <a:noFill/>
                <a:miter lim="800000"/>
                <a:headEnd/>
                <a:tailEnd/>
              </a:ln>
            </p:spPr>
            <p:txBody>
              <a:bodyPr/>
              <a:lstStyle/>
              <a:p>
                <a:endParaRPr lang="en-GB"/>
              </a:p>
            </p:txBody>
          </p:sp>
          <p:sp>
            <p:nvSpPr>
              <p:cNvPr id="45273" name="Rectangle 2492"/>
              <p:cNvSpPr>
                <a:spLocks noChangeArrowheads="1"/>
              </p:cNvSpPr>
              <p:nvPr/>
            </p:nvSpPr>
            <p:spPr bwMode="auto">
              <a:xfrm>
                <a:off x="3871" y="2833"/>
                <a:ext cx="442" cy="6"/>
              </a:xfrm>
              <a:prstGeom prst="rect">
                <a:avLst/>
              </a:prstGeom>
              <a:solidFill>
                <a:srgbClr val="33B33F"/>
              </a:solidFill>
              <a:ln w="9525">
                <a:noFill/>
                <a:miter lim="800000"/>
                <a:headEnd/>
                <a:tailEnd/>
              </a:ln>
            </p:spPr>
            <p:txBody>
              <a:bodyPr/>
              <a:lstStyle/>
              <a:p>
                <a:endParaRPr lang="en-GB"/>
              </a:p>
            </p:txBody>
          </p:sp>
          <p:pic>
            <p:nvPicPr>
              <p:cNvPr id="45274" name="Picture 2493"/>
              <p:cNvPicPr>
                <a:picLocks noChangeAspect="1" noChangeArrowheads="1"/>
              </p:cNvPicPr>
              <p:nvPr/>
            </p:nvPicPr>
            <p:blipFill>
              <a:blip r:embed="rId1058"/>
              <a:srcRect/>
              <a:stretch>
                <a:fillRect/>
              </a:stretch>
            </p:blipFill>
            <p:spPr bwMode="auto">
              <a:xfrm>
                <a:off x="3871" y="2833"/>
                <a:ext cx="442" cy="6"/>
              </a:xfrm>
              <a:prstGeom prst="rect">
                <a:avLst/>
              </a:prstGeom>
              <a:noFill/>
              <a:ln w="9525">
                <a:noFill/>
                <a:miter lim="800000"/>
                <a:headEnd/>
                <a:tailEnd/>
              </a:ln>
            </p:spPr>
          </p:pic>
          <p:sp>
            <p:nvSpPr>
              <p:cNvPr id="45275" name="Rectangle 2494"/>
              <p:cNvSpPr>
                <a:spLocks noChangeArrowheads="1"/>
              </p:cNvSpPr>
              <p:nvPr/>
            </p:nvSpPr>
            <p:spPr bwMode="auto">
              <a:xfrm>
                <a:off x="3871" y="2833"/>
                <a:ext cx="442" cy="6"/>
              </a:xfrm>
              <a:prstGeom prst="rect">
                <a:avLst/>
              </a:prstGeom>
              <a:solidFill>
                <a:srgbClr val="33B33F"/>
              </a:solidFill>
              <a:ln w="9525">
                <a:noFill/>
                <a:miter lim="800000"/>
                <a:headEnd/>
                <a:tailEnd/>
              </a:ln>
            </p:spPr>
            <p:txBody>
              <a:bodyPr/>
              <a:lstStyle/>
              <a:p>
                <a:endParaRPr lang="en-GB"/>
              </a:p>
            </p:txBody>
          </p:sp>
          <p:sp>
            <p:nvSpPr>
              <p:cNvPr id="45276" name="Rectangle 2495"/>
              <p:cNvSpPr>
                <a:spLocks noChangeArrowheads="1"/>
              </p:cNvSpPr>
              <p:nvPr/>
            </p:nvSpPr>
            <p:spPr bwMode="auto">
              <a:xfrm>
                <a:off x="3871" y="2839"/>
                <a:ext cx="442" cy="4"/>
              </a:xfrm>
              <a:prstGeom prst="rect">
                <a:avLst/>
              </a:prstGeom>
              <a:solidFill>
                <a:srgbClr val="35B33F"/>
              </a:solidFill>
              <a:ln w="9525">
                <a:noFill/>
                <a:miter lim="800000"/>
                <a:headEnd/>
                <a:tailEnd/>
              </a:ln>
            </p:spPr>
            <p:txBody>
              <a:bodyPr/>
              <a:lstStyle/>
              <a:p>
                <a:endParaRPr lang="en-GB"/>
              </a:p>
            </p:txBody>
          </p:sp>
          <p:pic>
            <p:nvPicPr>
              <p:cNvPr id="45277" name="Picture 2496"/>
              <p:cNvPicPr>
                <a:picLocks noChangeAspect="1" noChangeArrowheads="1"/>
              </p:cNvPicPr>
              <p:nvPr/>
            </p:nvPicPr>
            <p:blipFill>
              <a:blip r:embed="rId1059"/>
              <a:srcRect/>
              <a:stretch>
                <a:fillRect/>
              </a:stretch>
            </p:blipFill>
            <p:spPr bwMode="auto">
              <a:xfrm>
                <a:off x="3871" y="2839"/>
                <a:ext cx="442" cy="4"/>
              </a:xfrm>
              <a:prstGeom prst="rect">
                <a:avLst/>
              </a:prstGeom>
              <a:noFill/>
              <a:ln w="9525">
                <a:noFill/>
                <a:miter lim="800000"/>
                <a:headEnd/>
                <a:tailEnd/>
              </a:ln>
            </p:spPr>
          </p:pic>
          <p:sp>
            <p:nvSpPr>
              <p:cNvPr id="45278" name="Rectangle 2497"/>
              <p:cNvSpPr>
                <a:spLocks noChangeArrowheads="1"/>
              </p:cNvSpPr>
              <p:nvPr/>
            </p:nvSpPr>
            <p:spPr bwMode="auto">
              <a:xfrm>
                <a:off x="3871" y="2839"/>
                <a:ext cx="442" cy="4"/>
              </a:xfrm>
              <a:prstGeom prst="rect">
                <a:avLst/>
              </a:prstGeom>
              <a:solidFill>
                <a:srgbClr val="35B33F"/>
              </a:solidFill>
              <a:ln w="9525">
                <a:noFill/>
                <a:miter lim="800000"/>
                <a:headEnd/>
                <a:tailEnd/>
              </a:ln>
            </p:spPr>
            <p:txBody>
              <a:bodyPr/>
              <a:lstStyle/>
              <a:p>
                <a:endParaRPr lang="en-GB"/>
              </a:p>
            </p:txBody>
          </p:sp>
          <p:sp>
            <p:nvSpPr>
              <p:cNvPr id="45279" name="Rectangle 2498"/>
              <p:cNvSpPr>
                <a:spLocks noChangeArrowheads="1"/>
              </p:cNvSpPr>
              <p:nvPr/>
            </p:nvSpPr>
            <p:spPr bwMode="auto">
              <a:xfrm>
                <a:off x="3871" y="2843"/>
                <a:ext cx="442" cy="2"/>
              </a:xfrm>
              <a:prstGeom prst="rect">
                <a:avLst/>
              </a:prstGeom>
              <a:solidFill>
                <a:srgbClr val="35B33D"/>
              </a:solidFill>
              <a:ln w="9525">
                <a:noFill/>
                <a:miter lim="800000"/>
                <a:headEnd/>
                <a:tailEnd/>
              </a:ln>
            </p:spPr>
            <p:txBody>
              <a:bodyPr/>
              <a:lstStyle/>
              <a:p>
                <a:endParaRPr lang="en-GB"/>
              </a:p>
            </p:txBody>
          </p:sp>
          <p:pic>
            <p:nvPicPr>
              <p:cNvPr id="45280" name="Picture 2499"/>
              <p:cNvPicPr>
                <a:picLocks noChangeAspect="1" noChangeArrowheads="1"/>
              </p:cNvPicPr>
              <p:nvPr/>
            </p:nvPicPr>
            <p:blipFill>
              <a:blip r:embed="rId1060"/>
              <a:srcRect/>
              <a:stretch>
                <a:fillRect/>
              </a:stretch>
            </p:blipFill>
            <p:spPr bwMode="auto">
              <a:xfrm>
                <a:off x="3871" y="2843"/>
                <a:ext cx="442" cy="2"/>
              </a:xfrm>
              <a:prstGeom prst="rect">
                <a:avLst/>
              </a:prstGeom>
              <a:noFill/>
              <a:ln w="9525">
                <a:noFill/>
                <a:miter lim="800000"/>
                <a:headEnd/>
                <a:tailEnd/>
              </a:ln>
            </p:spPr>
          </p:pic>
          <p:sp>
            <p:nvSpPr>
              <p:cNvPr id="45281" name="Rectangle 2500"/>
              <p:cNvSpPr>
                <a:spLocks noChangeArrowheads="1"/>
              </p:cNvSpPr>
              <p:nvPr/>
            </p:nvSpPr>
            <p:spPr bwMode="auto">
              <a:xfrm>
                <a:off x="3871" y="2843"/>
                <a:ext cx="442" cy="2"/>
              </a:xfrm>
              <a:prstGeom prst="rect">
                <a:avLst/>
              </a:prstGeom>
              <a:solidFill>
                <a:srgbClr val="35B33D"/>
              </a:solidFill>
              <a:ln w="9525">
                <a:noFill/>
                <a:miter lim="800000"/>
                <a:headEnd/>
                <a:tailEnd/>
              </a:ln>
            </p:spPr>
            <p:txBody>
              <a:bodyPr/>
              <a:lstStyle/>
              <a:p>
                <a:endParaRPr lang="en-GB"/>
              </a:p>
            </p:txBody>
          </p:sp>
          <p:sp>
            <p:nvSpPr>
              <p:cNvPr id="45282" name="Rectangle 2501"/>
              <p:cNvSpPr>
                <a:spLocks noChangeArrowheads="1"/>
              </p:cNvSpPr>
              <p:nvPr/>
            </p:nvSpPr>
            <p:spPr bwMode="auto">
              <a:xfrm>
                <a:off x="3871" y="2845"/>
                <a:ext cx="442" cy="5"/>
              </a:xfrm>
              <a:prstGeom prst="rect">
                <a:avLst/>
              </a:prstGeom>
              <a:solidFill>
                <a:srgbClr val="37B33D"/>
              </a:solidFill>
              <a:ln w="9525">
                <a:noFill/>
                <a:miter lim="800000"/>
                <a:headEnd/>
                <a:tailEnd/>
              </a:ln>
            </p:spPr>
            <p:txBody>
              <a:bodyPr/>
              <a:lstStyle/>
              <a:p>
                <a:endParaRPr lang="en-GB"/>
              </a:p>
            </p:txBody>
          </p:sp>
          <p:pic>
            <p:nvPicPr>
              <p:cNvPr id="45283" name="Picture 2502"/>
              <p:cNvPicPr>
                <a:picLocks noChangeAspect="1" noChangeArrowheads="1"/>
              </p:cNvPicPr>
              <p:nvPr/>
            </p:nvPicPr>
            <p:blipFill>
              <a:blip r:embed="rId1061"/>
              <a:srcRect/>
              <a:stretch>
                <a:fillRect/>
              </a:stretch>
            </p:blipFill>
            <p:spPr bwMode="auto">
              <a:xfrm>
                <a:off x="3871" y="2845"/>
                <a:ext cx="442" cy="5"/>
              </a:xfrm>
              <a:prstGeom prst="rect">
                <a:avLst/>
              </a:prstGeom>
              <a:noFill/>
              <a:ln w="9525">
                <a:noFill/>
                <a:miter lim="800000"/>
                <a:headEnd/>
                <a:tailEnd/>
              </a:ln>
            </p:spPr>
          </p:pic>
          <p:sp>
            <p:nvSpPr>
              <p:cNvPr id="45284" name="Rectangle 2503"/>
              <p:cNvSpPr>
                <a:spLocks noChangeArrowheads="1"/>
              </p:cNvSpPr>
              <p:nvPr/>
            </p:nvSpPr>
            <p:spPr bwMode="auto">
              <a:xfrm>
                <a:off x="3871" y="2845"/>
                <a:ext cx="442" cy="5"/>
              </a:xfrm>
              <a:prstGeom prst="rect">
                <a:avLst/>
              </a:prstGeom>
              <a:solidFill>
                <a:srgbClr val="37B33D"/>
              </a:solidFill>
              <a:ln w="9525">
                <a:noFill/>
                <a:miter lim="800000"/>
                <a:headEnd/>
                <a:tailEnd/>
              </a:ln>
            </p:spPr>
            <p:txBody>
              <a:bodyPr/>
              <a:lstStyle/>
              <a:p>
                <a:endParaRPr lang="en-GB"/>
              </a:p>
            </p:txBody>
          </p:sp>
          <p:sp>
            <p:nvSpPr>
              <p:cNvPr id="45285" name="Rectangle 2504"/>
              <p:cNvSpPr>
                <a:spLocks noChangeArrowheads="1"/>
              </p:cNvSpPr>
              <p:nvPr/>
            </p:nvSpPr>
            <p:spPr bwMode="auto">
              <a:xfrm>
                <a:off x="3871" y="2850"/>
                <a:ext cx="442" cy="6"/>
              </a:xfrm>
              <a:prstGeom prst="rect">
                <a:avLst/>
              </a:prstGeom>
              <a:solidFill>
                <a:srgbClr val="39B33D"/>
              </a:solidFill>
              <a:ln w="9525">
                <a:noFill/>
                <a:miter lim="800000"/>
                <a:headEnd/>
                <a:tailEnd/>
              </a:ln>
            </p:spPr>
            <p:txBody>
              <a:bodyPr/>
              <a:lstStyle/>
              <a:p>
                <a:endParaRPr lang="en-GB"/>
              </a:p>
            </p:txBody>
          </p:sp>
          <p:pic>
            <p:nvPicPr>
              <p:cNvPr id="45286" name="Picture 2505"/>
              <p:cNvPicPr>
                <a:picLocks noChangeAspect="1" noChangeArrowheads="1"/>
              </p:cNvPicPr>
              <p:nvPr/>
            </p:nvPicPr>
            <p:blipFill>
              <a:blip r:embed="rId1062"/>
              <a:srcRect/>
              <a:stretch>
                <a:fillRect/>
              </a:stretch>
            </p:blipFill>
            <p:spPr bwMode="auto">
              <a:xfrm>
                <a:off x="3871" y="2850"/>
                <a:ext cx="442" cy="6"/>
              </a:xfrm>
              <a:prstGeom prst="rect">
                <a:avLst/>
              </a:prstGeom>
              <a:noFill/>
              <a:ln w="9525">
                <a:noFill/>
                <a:miter lim="800000"/>
                <a:headEnd/>
                <a:tailEnd/>
              </a:ln>
            </p:spPr>
          </p:pic>
          <p:sp>
            <p:nvSpPr>
              <p:cNvPr id="45287" name="Rectangle 2506"/>
              <p:cNvSpPr>
                <a:spLocks noChangeArrowheads="1"/>
              </p:cNvSpPr>
              <p:nvPr/>
            </p:nvSpPr>
            <p:spPr bwMode="auto">
              <a:xfrm>
                <a:off x="3871" y="2850"/>
                <a:ext cx="442" cy="6"/>
              </a:xfrm>
              <a:prstGeom prst="rect">
                <a:avLst/>
              </a:prstGeom>
              <a:solidFill>
                <a:srgbClr val="39B33D"/>
              </a:solidFill>
              <a:ln w="9525">
                <a:noFill/>
                <a:miter lim="800000"/>
                <a:headEnd/>
                <a:tailEnd/>
              </a:ln>
            </p:spPr>
            <p:txBody>
              <a:bodyPr/>
              <a:lstStyle/>
              <a:p>
                <a:endParaRPr lang="en-GB"/>
              </a:p>
            </p:txBody>
          </p:sp>
          <p:sp>
            <p:nvSpPr>
              <p:cNvPr id="45288" name="Rectangle 2507"/>
              <p:cNvSpPr>
                <a:spLocks noChangeArrowheads="1"/>
              </p:cNvSpPr>
              <p:nvPr/>
            </p:nvSpPr>
            <p:spPr bwMode="auto">
              <a:xfrm>
                <a:off x="3871" y="2856"/>
                <a:ext cx="442" cy="6"/>
              </a:xfrm>
              <a:prstGeom prst="rect">
                <a:avLst/>
              </a:prstGeom>
              <a:solidFill>
                <a:srgbClr val="3BB33D"/>
              </a:solidFill>
              <a:ln w="9525">
                <a:noFill/>
                <a:miter lim="800000"/>
                <a:headEnd/>
                <a:tailEnd/>
              </a:ln>
            </p:spPr>
            <p:txBody>
              <a:bodyPr/>
              <a:lstStyle/>
              <a:p>
                <a:endParaRPr lang="en-GB"/>
              </a:p>
            </p:txBody>
          </p:sp>
          <p:pic>
            <p:nvPicPr>
              <p:cNvPr id="45289" name="Picture 2508"/>
              <p:cNvPicPr>
                <a:picLocks noChangeAspect="1" noChangeArrowheads="1"/>
              </p:cNvPicPr>
              <p:nvPr/>
            </p:nvPicPr>
            <p:blipFill>
              <a:blip r:embed="rId1063"/>
              <a:srcRect/>
              <a:stretch>
                <a:fillRect/>
              </a:stretch>
            </p:blipFill>
            <p:spPr bwMode="auto">
              <a:xfrm>
                <a:off x="3871" y="2856"/>
                <a:ext cx="442" cy="6"/>
              </a:xfrm>
              <a:prstGeom prst="rect">
                <a:avLst/>
              </a:prstGeom>
              <a:noFill/>
              <a:ln w="9525">
                <a:noFill/>
                <a:miter lim="800000"/>
                <a:headEnd/>
                <a:tailEnd/>
              </a:ln>
            </p:spPr>
          </p:pic>
          <p:sp>
            <p:nvSpPr>
              <p:cNvPr id="45290" name="Rectangle 2509"/>
              <p:cNvSpPr>
                <a:spLocks noChangeArrowheads="1"/>
              </p:cNvSpPr>
              <p:nvPr/>
            </p:nvSpPr>
            <p:spPr bwMode="auto">
              <a:xfrm>
                <a:off x="3871" y="2856"/>
                <a:ext cx="442" cy="6"/>
              </a:xfrm>
              <a:prstGeom prst="rect">
                <a:avLst/>
              </a:prstGeom>
              <a:solidFill>
                <a:srgbClr val="3BB33D"/>
              </a:solidFill>
              <a:ln w="9525">
                <a:noFill/>
                <a:miter lim="800000"/>
                <a:headEnd/>
                <a:tailEnd/>
              </a:ln>
            </p:spPr>
            <p:txBody>
              <a:bodyPr/>
              <a:lstStyle/>
              <a:p>
                <a:endParaRPr lang="en-GB"/>
              </a:p>
            </p:txBody>
          </p:sp>
          <p:sp>
            <p:nvSpPr>
              <p:cNvPr id="45291" name="Rectangle 2510"/>
              <p:cNvSpPr>
                <a:spLocks noChangeArrowheads="1"/>
              </p:cNvSpPr>
              <p:nvPr/>
            </p:nvSpPr>
            <p:spPr bwMode="auto">
              <a:xfrm>
                <a:off x="3871" y="2862"/>
                <a:ext cx="442" cy="6"/>
              </a:xfrm>
              <a:prstGeom prst="rect">
                <a:avLst/>
              </a:prstGeom>
              <a:solidFill>
                <a:srgbClr val="3DB33B"/>
              </a:solidFill>
              <a:ln w="9525">
                <a:noFill/>
                <a:miter lim="800000"/>
                <a:headEnd/>
                <a:tailEnd/>
              </a:ln>
            </p:spPr>
            <p:txBody>
              <a:bodyPr/>
              <a:lstStyle/>
              <a:p>
                <a:endParaRPr lang="en-GB"/>
              </a:p>
            </p:txBody>
          </p:sp>
          <p:pic>
            <p:nvPicPr>
              <p:cNvPr id="45292" name="Picture 2511"/>
              <p:cNvPicPr>
                <a:picLocks noChangeAspect="1" noChangeArrowheads="1"/>
              </p:cNvPicPr>
              <p:nvPr/>
            </p:nvPicPr>
            <p:blipFill>
              <a:blip r:embed="rId1064"/>
              <a:srcRect/>
              <a:stretch>
                <a:fillRect/>
              </a:stretch>
            </p:blipFill>
            <p:spPr bwMode="auto">
              <a:xfrm>
                <a:off x="3871" y="2862"/>
                <a:ext cx="442" cy="6"/>
              </a:xfrm>
              <a:prstGeom prst="rect">
                <a:avLst/>
              </a:prstGeom>
              <a:noFill/>
              <a:ln w="9525">
                <a:noFill/>
                <a:miter lim="800000"/>
                <a:headEnd/>
                <a:tailEnd/>
              </a:ln>
            </p:spPr>
          </p:pic>
          <p:sp>
            <p:nvSpPr>
              <p:cNvPr id="45293" name="Rectangle 2512"/>
              <p:cNvSpPr>
                <a:spLocks noChangeArrowheads="1"/>
              </p:cNvSpPr>
              <p:nvPr/>
            </p:nvSpPr>
            <p:spPr bwMode="auto">
              <a:xfrm>
                <a:off x="3871" y="2862"/>
                <a:ext cx="442" cy="6"/>
              </a:xfrm>
              <a:prstGeom prst="rect">
                <a:avLst/>
              </a:prstGeom>
              <a:solidFill>
                <a:srgbClr val="3DB33B"/>
              </a:solidFill>
              <a:ln w="9525">
                <a:noFill/>
                <a:miter lim="800000"/>
                <a:headEnd/>
                <a:tailEnd/>
              </a:ln>
            </p:spPr>
            <p:txBody>
              <a:bodyPr/>
              <a:lstStyle/>
              <a:p>
                <a:endParaRPr lang="en-GB"/>
              </a:p>
            </p:txBody>
          </p:sp>
          <p:sp>
            <p:nvSpPr>
              <p:cNvPr id="45294" name="Rectangle 2513"/>
              <p:cNvSpPr>
                <a:spLocks noChangeArrowheads="1"/>
              </p:cNvSpPr>
              <p:nvPr/>
            </p:nvSpPr>
            <p:spPr bwMode="auto">
              <a:xfrm>
                <a:off x="3871" y="2868"/>
                <a:ext cx="442" cy="5"/>
              </a:xfrm>
              <a:prstGeom prst="rect">
                <a:avLst/>
              </a:prstGeom>
              <a:solidFill>
                <a:srgbClr val="3FB33B"/>
              </a:solidFill>
              <a:ln w="9525">
                <a:noFill/>
                <a:miter lim="800000"/>
                <a:headEnd/>
                <a:tailEnd/>
              </a:ln>
            </p:spPr>
            <p:txBody>
              <a:bodyPr/>
              <a:lstStyle/>
              <a:p>
                <a:endParaRPr lang="en-GB"/>
              </a:p>
            </p:txBody>
          </p:sp>
          <p:pic>
            <p:nvPicPr>
              <p:cNvPr id="45295" name="Picture 2514"/>
              <p:cNvPicPr>
                <a:picLocks noChangeAspect="1" noChangeArrowheads="1"/>
              </p:cNvPicPr>
              <p:nvPr/>
            </p:nvPicPr>
            <p:blipFill>
              <a:blip r:embed="rId1065"/>
              <a:srcRect/>
              <a:stretch>
                <a:fillRect/>
              </a:stretch>
            </p:blipFill>
            <p:spPr bwMode="auto">
              <a:xfrm>
                <a:off x="3871" y="2868"/>
                <a:ext cx="442" cy="5"/>
              </a:xfrm>
              <a:prstGeom prst="rect">
                <a:avLst/>
              </a:prstGeom>
              <a:noFill/>
              <a:ln w="9525">
                <a:noFill/>
                <a:miter lim="800000"/>
                <a:headEnd/>
                <a:tailEnd/>
              </a:ln>
            </p:spPr>
          </p:pic>
          <p:sp>
            <p:nvSpPr>
              <p:cNvPr id="45296" name="Rectangle 2515"/>
              <p:cNvSpPr>
                <a:spLocks noChangeArrowheads="1"/>
              </p:cNvSpPr>
              <p:nvPr/>
            </p:nvSpPr>
            <p:spPr bwMode="auto">
              <a:xfrm>
                <a:off x="3871" y="2868"/>
                <a:ext cx="442" cy="5"/>
              </a:xfrm>
              <a:prstGeom prst="rect">
                <a:avLst/>
              </a:prstGeom>
              <a:solidFill>
                <a:srgbClr val="3FB33B"/>
              </a:solidFill>
              <a:ln w="9525">
                <a:noFill/>
                <a:miter lim="800000"/>
                <a:headEnd/>
                <a:tailEnd/>
              </a:ln>
            </p:spPr>
            <p:txBody>
              <a:bodyPr/>
              <a:lstStyle/>
              <a:p>
                <a:endParaRPr lang="en-GB"/>
              </a:p>
            </p:txBody>
          </p:sp>
          <p:sp>
            <p:nvSpPr>
              <p:cNvPr id="45297" name="Rectangle 2516"/>
              <p:cNvSpPr>
                <a:spLocks noChangeArrowheads="1"/>
              </p:cNvSpPr>
              <p:nvPr/>
            </p:nvSpPr>
            <p:spPr bwMode="auto">
              <a:xfrm>
                <a:off x="3871" y="2873"/>
                <a:ext cx="442" cy="6"/>
              </a:xfrm>
              <a:prstGeom prst="rect">
                <a:avLst/>
              </a:prstGeom>
              <a:solidFill>
                <a:srgbClr val="41B33B"/>
              </a:solidFill>
              <a:ln w="9525">
                <a:noFill/>
                <a:miter lim="800000"/>
                <a:headEnd/>
                <a:tailEnd/>
              </a:ln>
            </p:spPr>
            <p:txBody>
              <a:bodyPr/>
              <a:lstStyle/>
              <a:p>
                <a:endParaRPr lang="en-GB"/>
              </a:p>
            </p:txBody>
          </p:sp>
          <p:pic>
            <p:nvPicPr>
              <p:cNvPr id="45298" name="Picture 2517"/>
              <p:cNvPicPr>
                <a:picLocks noChangeAspect="1" noChangeArrowheads="1"/>
              </p:cNvPicPr>
              <p:nvPr/>
            </p:nvPicPr>
            <p:blipFill>
              <a:blip r:embed="rId1066"/>
              <a:srcRect/>
              <a:stretch>
                <a:fillRect/>
              </a:stretch>
            </p:blipFill>
            <p:spPr bwMode="auto">
              <a:xfrm>
                <a:off x="3871" y="2873"/>
                <a:ext cx="442" cy="6"/>
              </a:xfrm>
              <a:prstGeom prst="rect">
                <a:avLst/>
              </a:prstGeom>
              <a:noFill/>
              <a:ln w="9525">
                <a:noFill/>
                <a:miter lim="800000"/>
                <a:headEnd/>
                <a:tailEnd/>
              </a:ln>
            </p:spPr>
          </p:pic>
          <p:sp>
            <p:nvSpPr>
              <p:cNvPr id="45299" name="Rectangle 2518"/>
              <p:cNvSpPr>
                <a:spLocks noChangeArrowheads="1"/>
              </p:cNvSpPr>
              <p:nvPr/>
            </p:nvSpPr>
            <p:spPr bwMode="auto">
              <a:xfrm>
                <a:off x="3871" y="2873"/>
                <a:ext cx="442" cy="6"/>
              </a:xfrm>
              <a:prstGeom prst="rect">
                <a:avLst/>
              </a:prstGeom>
              <a:solidFill>
                <a:srgbClr val="41B33B"/>
              </a:solidFill>
              <a:ln w="9525">
                <a:noFill/>
                <a:miter lim="800000"/>
                <a:headEnd/>
                <a:tailEnd/>
              </a:ln>
            </p:spPr>
            <p:txBody>
              <a:bodyPr/>
              <a:lstStyle/>
              <a:p>
                <a:endParaRPr lang="en-GB"/>
              </a:p>
            </p:txBody>
          </p:sp>
          <p:sp>
            <p:nvSpPr>
              <p:cNvPr id="45300" name="Rectangle 2519"/>
              <p:cNvSpPr>
                <a:spLocks noChangeArrowheads="1"/>
              </p:cNvSpPr>
              <p:nvPr/>
            </p:nvSpPr>
            <p:spPr bwMode="auto">
              <a:xfrm>
                <a:off x="3871" y="2879"/>
                <a:ext cx="442" cy="1"/>
              </a:xfrm>
              <a:prstGeom prst="rect">
                <a:avLst/>
              </a:prstGeom>
              <a:solidFill>
                <a:srgbClr val="43B33B"/>
              </a:solidFill>
              <a:ln w="9525">
                <a:noFill/>
                <a:miter lim="800000"/>
                <a:headEnd/>
                <a:tailEnd/>
              </a:ln>
            </p:spPr>
            <p:txBody>
              <a:bodyPr/>
              <a:lstStyle/>
              <a:p>
                <a:endParaRPr lang="en-GB"/>
              </a:p>
            </p:txBody>
          </p:sp>
          <p:pic>
            <p:nvPicPr>
              <p:cNvPr id="45301" name="Picture 2520"/>
              <p:cNvPicPr>
                <a:picLocks noChangeAspect="1" noChangeArrowheads="1"/>
              </p:cNvPicPr>
              <p:nvPr/>
            </p:nvPicPr>
            <p:blipFill>
              <a:blip r:embed="rId1067"/>
              <a:srcRect/>
              <a:stretch>
                <a:fillRect/>
              </a:stretch>
            </p:blipFill>
            <p:spPr bwMode="auto">
              <a:xfrm>
                <a:off x="3871" y="2879"/>
                <a:ext cx="442" cy="1"/>
              </a:xfrm>
              <a:prstGeom prst="rect">
                <a:avLst/>
              </a:prstGeom>
              <a:noFill/>
              <a:ln w="9525">
                <a:noFill/>
                <a:miter lim="800000"/>
                <a:headEnd/>
                <a:tailEnd/>
              </a:ln>
            </p:spPr>
          </p:pic>
          <p:sp>
            <p:nvSpPr>
              <p:cNvPr id="45302" name="Rectangle 2521"/>
              <p:cNvSpPr>
                <a:spLocks noChangeArrowheads="1"/>
              </p:cNvSpPr>
              <p:nvPr/>
            </p:nvSpPr>
            <p:spPr bwMode="auto">
              <a:xfrm>
                <a:off x="3871" y="2879"/>
                <a:ext cx="442" cy="1"/>
              </a:xfrm>
              <a:prstGeom prst="rect">
                <a:avLst/>
              </a:prstGeom>
              <a:solidFill>
                <a:srgbClr val="43B33B"/>
              </a:solidFill>
              <a:ln w="9525">
                <a:noFill/>
                <a:miter lim="800000"/>
                <a:headEnd/>
                <a:tailEnd/>
              </a:ln>
            </p:spPr>
            <p:txBody>
              <a:bodyPr/>
              <a:lstStyle/>
              <a:p>
                <a:endParaRPr lang="en-GB"/>
              </a:p>
            </p:txBody>
          </p:sp>
          <p:sp>
            <p:nvSpPr>
              <p:cNvPr id="45303" name="Rectangle 2522"/>
              <p:cNvSpPr>
                <a:spLocks noChangeArrowheads="1"/>
              </p:cNvSpPr>
              <p:nvPr/>
            </p:nvSpPr>
            <p:spPr bwMode="auto">
              <a:xfrm>
                <a:off x="3871" y="2880"/>
                <a:ext cx="442" cy="5"/>
              </a:xfrm>
              <a:prstGeom prst="rect">
                <a:avLst/>
              </a:prstGeom>
              <a:solidFill>
                <a:srgbClr val="43B339"/>
              </a:solidFill>
              <a:ln w="9525">
                <a:noFill/>
                <a:miter lim="800000"/>
                <a:headEnd/>
                <a:tailEnd/>
              </a:ln>
            </p:spPr>
            <p:txBody>
              <a:bodyPr/>
              <a:lstStyle/>
              <a:p>
                <a:endParaRPr lang="en-GB"/>
              </a:p>
            </p:txBody>
          </p:sp>
          <p:pic>
            <p:nvPicPr>
              <p:cNvPr id="45304" name="Picture 2523"/>
              <p:cNvPicPr>
                <a:picLocks noChangeAspect="1" noChangeArrowheads="1"/>
              </p:cNvPicPr>
              <p:nvPr/>
            </p:nvPicPr>
            <p:blipFill>
              <a:blip r:embed="rId1068"/>
              <a:srcRect/>
              <a:stretch>
                <a:fillRect/>
              </a:stretch>
            </p:blipFill>
            <p:spPr bwMode="auto">
              <a:xfrm>
                <a:off x="3871" y="2880"/>
                <a:ext cx="442" cy="5"/>
              </a:xfrm>
              <a:prstGeom prst="rect">
                <a:avLst/>
              </a:prstGeom>
              <a:noFill/>
              <a:ln w="9525">
                <a:noFill/>
                <a:miter lim="800000"/>
                <a:headEnd/>
                <a:tailEnd/>
              </a:ln>
            </p:spPr>
          </p:pic>
          <p:sp>
            <p:nvSpPr>
              <p:cNvPr id="45305" name="Rectangle 2524"/>
              <p:cNvSpPr>
                <a:spLocks noChangeArrowheads="1"/>
              </p:cNvSpPr>
              <p:nvPr/>
            </p:nvSpPr>
            <p:spPr bwMode="auto">
              <a:xfrm>
                <a:off x="3871" y="2880"/>
                <a:ext cx="442" cy="5"/>
              </a:xfrm>
              <a:prstGeom prst="rect">
                <a:avLst/>
              </a:prstGeom>
              <a:solidFill>
                <a:srgbClr val="43B339"/>
              </a:solidFill>
              <a:ln w="9525">
                <a:noFill/>
                <a:miter lim="800000"/>
                <a:headEnd/>
                <a:tailEnd/>
              </a:ln>
            </p:spPr>
            <p:txBody>
              <a:bodyPr/>
              <a:lstStyle/>
              <a:p>
                <a:endParaRPr lang="en-GB"/>
              </a:p>
            </p:txBody>
          </p:sp>
          <p:sp>
            <p:nvSpPr>
              <p:cNvPr id="45306" name="Rectangle 2525"/>
              <p:cNvSpPr>
                <a:spLocks noChangeArrowheads="1"/>
              </p:cNvSpPr>
              <p:nvPr/>
            </p:nvSpPr>
            <p:spPr bwMode="auto">
              <a:xfrm>
                <a:off x="3871" y="2885"/>
                <a:ext cx="442" cy="6"/>
              </a:xfrm>
              <a:prstGeom prst="rect">
                <a:avLst/>
              </a:prstGeom>
              <a:solidFill>
                <a:srgbClr val="45B339"/>
              </a:solidFill>
              <a:ln w="9525">
                <a:noFill/>
                <a:miter lim="800000"/>
                <a:headEnd/>
                <a:tailEnd/>
              </a:ln>
            </p:spPr>
            <p:txBody>
              <a:bodyPr/>
              <a:lstStyle/>
              <a:p>
                <a:endParaRPr lang="en-GB"/>
              </a:p>
            </p:txBody>
          </p:sp>
          <p:pic>
            <p:nvPicPr>
              <p:cNvPr id="45307" name="Picture 2526"/>
              <p:cNvPicPr>
                <a:picLocks noChangeAspect="1" noChangeArrowheads="1"/>
              </p:cNvPicPr>
              <p:nvPr/>
            </p:nvPicPr>
            <p:blipFill>
              <a:blip r:embed="rId1069"/>
              <a:srcRect/>
              <a:stretch>
                <a:fillRect/>
              </a:stretch>
            </p:blipFill>
            <p:spPr bwMode="auto">
              <a:xfrm>
                <a:off x="3871" y="2885"/>
                <a:ext cx="442" cy="6"/>
              </a:xfrm>
              <a:prstGeom prst="rect">
                <a:avLst/>
              </a:prstGeom>
              <a:noFill/>
              <a:ln w="9525">
                <a:noFill/>
                <a:miter lim="800000"/>
                <a:headEnd/>
                <a:tailEnd/>
              </a:ln>
            </p:spPr>
          </p:pic>
          <p:sp>
            <p:nvSpPr>
              <p:cNvPr id="45308" name="Rectangle 2527"/>
              <p:cNvSpPr>
                <a:spLocks noChangeArrowheads="1"/>
              </p:cNvSpPr>
              <p:nvPr/>
            </p:nvSpPr>
            <p:spPr bwMode="auto">
              <a:xfrm>
                <a:off x="3871" y="2885"/>
                <a:ext cx="442" cy="6"/>
              </a:xfrm>
              <a:prstGeom prst="rect">
                <a:avLst/>
              </a:prstGeom>
              <a:solidFill>
                <a:srgbClr val="45B339"/>
              </a:solidFill>
              <a:ln w="9525">
                <a:noFill/>
                <a:miter lim="800000"/>
                <a:headEnd/>
                <a:tailEnd/>
              </a:ln>
            </p:spPr>
            <p:txBody>
              <a:bodyPr/>
              <a:lstStyle/>
              <a:p>
                <a:endParaRPr lang="en-GB"/>
              </a:p>
            </p:txBody>
          </p:sp>
          <p:sp>
            <p:nvSpPr>
              <p:cNvPr id="45309" name="Rectangle 2528"/>
              <p:cNvSpPr>
                <a:spLocks noChangeArrowheads="1"/>
              </p:cNvSpPr>
              <p:nvPr/>
            </p:nvSpPr>
            <p:spPr bwMode="auto">
              <a:xfrm>
                <a:off x="3871" y="2891"/>
                <a:ext cx="442" cy="5"/>
              </a:xfrm>
              <a:prstGeom prst="rect">
                <a:avLst/>
              </a:prstGeom>
              <a:solidFill>
                <a:srgbClr val="47B339"/>
              </a:solidFill>
              <a:ln w="9525">
                <a:noFill/>
                <a:miter lim="800000"/>
                <a:headEnd/>
                <a:tailEnd/>
              </a:ln>
            </p:spPr>
            <p:txBody>
              <a:bodyPr/>
              <a:lstStyle/>
              <a:p>
                <a:endParaRPr lang="en-GB"/>
              </a:p>
            </p:txBody>
          </p:sp>
          <p:pic>
            <p:nvPicPr>
              <p:cNvPr id="45310" name="Picture 2529"/>
              <p:cNvPicPr>
                <a:picLocks noChangeAspect="1" noChangeArrowheads="1"/>
              </p:cNvPicPr>
              <p:nvPr/>
            </p:nvPicPr>
            <p:blipFill>
              <a:blip r:embed="rId1070"/>
              <a:srcRect/>
              <a:stretch>
                <a:fillRect/>
              </a:stretch>
            </p:blipFill>
            <p:spPr bwMode="auto">
              <a:xfrm>
                <a:off x="3871" y="2891"/>
                <a:ext cx="442" cy="5"/>
              </a:xfrm>
              <a:prstGeom prst="rect">
                <a:avLst/>
              </a:prstGeom>
              <a:noFill/>
              <a:ln w="9525">
                <a:noFill/>
                <a:miter lim="800000"/>
                <a:headEnd/>
                <a:tailEnd/>
              </a:ln>
            </p:spPr>
          </p:pic>
          <p:sp>
            <p:nvSpPr>
              <p:cNvPr id="45311" name="Rectangle 2530"/>
              <p:cNvSpPr>
                <a:spLocks noChangeArrowheads="1"/>
              </p:cNvSpPr>
              <p:nvPr/>
            </p:nvSpPr>
            <p:spPr bwMode="auto">
              <a:xfrm>
                <a:off x="3871" y="2891"/>
                <a:ext cx="442" cy="5"/>
              </a:xfrm>
              <a:prstGeom prst="rect">
                <a:avLst/>
              </a:prstGeom>
              <a:solidFill>
                <a:srgbClr val="47B339"/>
              </a:solidFill>
              <a:ln w="9525">
                <a:noFill/>
                <a:miter lim="800000"/>
                <a:headEnd/>
                <a:tailEnd/>
              </a:ln>
            </p:spPr>
            <p:txBody>
              <a:bodyPr/>
              <a:lstStyle/>
              <a:p>
                <a:endParaRPr lang="en-GB"/>
              </a:p>
            </p:txBody>
          </p:sp>
          <p:sp>
            <p:nvSpPr>
              <p:cNvPr id="45312" name="Rectangle 2531"/>
              <p:cNvSpPr>
                <a:spLocks noChangeArrowheads="1"/>
              </p:cNvSpPr>
              <p:nvPr/>
            </p:nvSpPr>
            <p:spPr bwMode="auto">
              <a:xfrm>
                <a:off x="3871" y="2896"/>
                <a:ext cx="442" cy="2"/>
              </a:xfrm>
              <a:prstGeom prst="rect">
                <a:avLst/>
              </a:prstGeom>
              <a:solidFill>
                <a:srgbClr val="49B339"/>
              </a:solidFill>
              <a:ln w="9525">
                <a:noFill/>
                <a:miter lim="800000"/>
                <a:headEnd/>
                <a:tailEnd/>
              </a:ln>
            </p:spPr>
            <p:txBody>
              <a:bodyPr/>
              <a:lstStyle/>
              <a:p>
                <a:endParaRPr lang="en-GB"/>
              </a:p>
            </p:txBody>
          </p:sp>
          <p:pic>
            <p:nvPicPr>
              <p:cNvPr id="45313" name="Picture 2532"/>
              <p:cNvPicPr>
                <a:picLocks noChangeAspect="1" noChangeArrowheads="1"/>
              </p:cNvPicPr>
              <p:nvPr/>
            </p:nvPicPr>
            <p:blipFill>
              <a:blip r:embed="rId1071"/>
              <a:srcRect/>
              <a:stretch>
                <a:fillRect/>
              </a:stretch>
            </p:blipFill>
            <p:spPr bwMode="auto">
              <a:xfrm>
                <a:off x="3871" y="2896"/>
                <a:ext cx="442" cy="2"/>
              </a:xfrm>
              <a:prstGeom prst="rect">
                <a:avLst/>
              </a:prstGeom>
              <a:noFill/>
              <a:ln w="9525">
                <a:noFill/>
                <a:miter lim="800000"/>
                <a:headEnd/>
                <a:tailEnd/>
              </a:ln>
            </p:spPr>
          </p:pic>
          <p:sp>
            <p:nvSpPr>
              <p:cNvPr id="45314" name="Rectangle 2533"/>
              <p:cNvSpPr>
                <a:spLocks noChangeArrowheads="1"/>
              </p:cNvSpPr>
              <p:nvPr/>
            </p:nvSpPr>
            <p:spPr bwMode="auto">
              <a:xfrm>
                <a:off x="3871" y="2896"/>
                <a:ext cx="442" cy="2"/>
              </a:xfrm>
              <a:prstGeom prst="rect">
                <a:avLst/>
              </a:prstGeom>
              <a:solidFill>
                <a:srgbClr val="49B339"/>
              </a:solidFill>
              <a:ln w="9525">
                <a:noFill/>
                <a:miter lim="800000"/>
                <a:headEnd/>
                <a:tailEnd/>
              </a:ln>
            </p:spPr>
            <p:txBody>
              <a:bodyPr/>
              <a:lstStyle/>
              <a:p>
                <a:endParaRPr lang="en-GB"/>
              </a:p>
            </p:txBody>
          </p:sp>
          <p:sp>
            <p:nvSpPr>
              <p:cNvPr id="45315" name="Rectangle 2534"/>
              <p:cNvSpPr>
                <a:spLocks noChangeArrowheads="1"/>
              </p:cNvSpPr>
              <p:nvPr/>
            </p:nvSpPr>
            <p:spPr bwMode="auto">
              <a:xfrm>
                <a:off x="3871" y="2898"/>
                <a:ext cx="442" cy="4"/>
              </a:xfrm>
              <a:prstGeom prst="rect">
                <a:avLst/>
              </a:prstGeom>
              <a:solidFill>
                <a:srgbClr val="49B337"/>
              </a:solidFill>
              <a:ln w="9525">
                <a:noFill/>
                <a:miter lim="800000"/>
                <a:headEnd/>
                <a:tailEnd/>
              </a:ln>
            </p:spPr>
            <p:txBody>
              <a:bodyPr/>
              <a:lstStyle/>
              <a:p>
                <a:endParaRPr lang="en-GB"/>
              </a:p>
            </p:txBody>
          </p:sp>
          <p:pic>
            <p:nvPicPr>
              <p:cNvPr id="45316" name="Picture 2535"/>
              <p:cNvPicPr>
                <a:picLocks noChangeAspect="1" noChangeArrowheads="1"/>
              </p:cNvPicPr>
              <p:nvPr/>
            </p:nvPicPr>
            <p:blipFill>
              <a:blip r:embed="rId1072"/>
              <a:srcRect/>
              <a:stretch>
                <a:fillRect/>
              </a:stretch>
            </p:blipFill>
            <p:spPr bwMode="auto">
              <a:xfrm>
                <a:off x="3871" y="2898"/>
                <a:ext cx="442" cy="4"/>
              </a:xfrm>
              <a:prstGeom prst="rect">
                <a:avLst/>
              </a:prstGeom>
              <a:noFill/>
              <a:ln w="9525">
                <a:noFill/>
                <a:miter lim="800000"/>
                <a:headEnd/>
                <a:tailEnd/>
              </a:ln>
            </p:spPr>
          </p:pic>
          <p:sp>
            <p:nvSpPr>
              <p:cNvPr id="45317" name="Rectangle 2536"/>
              <p:cNvSpPr>
                <a:spLocks noChangeArrowheads="1"/>
              </p:cNvSpPr>
              <p:nvPr/>
            </p:nvSpPr>
            <p:spPr bwMode="auto">
              <a:xfrm>
                <a:off x="3871" y="2898"/>
                <a:ext cx="442" cy="4"/>
              </a:xfrm>
              <a:prstGeom prst="rect">
                <a:avLst/>
              </a:prstGeom>
              <a:solidFill>
                <a:srgbClr val="49B337"/>
              </a:solidFill>
              <a:ln w="9525">
                <a:noFill/>
                <a:miter lim="800000"/>
                <a:headEnd/>
                <a:tailEnd/>
              </a:ln>
            </p:spPr>
            <p:txBody>
              <a:bodyPr/>
              <a:lstStyle/>
              <a:p>
                <a:endParaRPr lang="en-GB"/>
              </a:p>
            </p:txBody>
          </p:sp>
          <p:sp>
            <p:nvSpPr>
              <p:cNvPr id="45318" name="Rectangle 2537"/>
              <p:cNvSpPr>
                <a:spLocks noChangeArrowheads="1"/>
              </p:cNvSpPr>
              <p:nvPr/>
            </p:nvSpPr>
            <p:spPr bwMode="auto">
              <a:xfrm>
                <a:off x="3871" y="2902"/>
                <a:ext cx="442" cy="6"/>
              </a:xfrm>
              <a:prstGeom prst="rect">
                <a:avLst/>
              </a:prstGeom>
              <a:solidFill>
                <a:srgbClr val="4BB337"/>
              </a:solidFill>
              <a:ln w="9525">
                <a:noFill/>
                <a:miter lim="800000"/>
                <a:headEnd/>
                <a:tailEnd/>
              </a:ln>
            </p:spPr>
            <p:txBody>
              <a:bodyPr/>
              <a:lstStyle/>
              <a:p>
                <a:endParaRPr lang="en-GB"/>
              </a:p>
            </p:txBody>
          </p:sp>
          <p:pic>
            <p:nvPicPr>
              <p:cNvPr id="45319" name="Picture 2538"/>
              <p:cNvPicPr>
                <a:picLocks noChangeAspect="1" noChangeArrowheads="1"/>
              </p:cNvPicPr>
              <p:nvPr/>
            </p:nvPicPr>
            <p:blipFill>
              <a:blip r:embed="rId1073"/>
              <a:srcRect/>
              <a:stretch>
                <a:fillRect/>
              </a:stretch>
            </p:blipFill>
            <p:spPr bwMode="auto">
              <a:xfrm>
                <a:off x="3871" y="2902"/>
                <a:ext cx="442" cy="6"/>
              </a:xfrm>
              <a:prstGeom prst="rect">
                <a:avLst/>
              </a:prstGeom>
              <a:noFill/>
              <a:ln w="9525">
                <a:noFill/>
                <a:miter lim="800000"/>
                <a:headEnd/>
                <a:tailEnd/>
              </a:ln>
            </p:spPr>
          </p:pic>
          <p:sp>
            <p:nvSpPr>
              <p:cNvPr id="45320" name="Rectangle 2539"/>
              <p:cNvSpPr>
                <a:spLocks noChangeArrowheads="1"/>
              </p:cNvSpPr>
              <p:nvPr/>
            </p:nvSpPr>
            <p:spPr bwMode="auto">
              <a:xfrm>
                <a:off x="3871" y="2902"/>
                <a:ext cx="442" cy="6"/>
              </a:xfrm>
              <a:prstGeom prst="rect">
                <a:avLst/>
              </a:prstGeom>
              <a:solidFill>
                <a:srgbClr val="4BB337"/>
              </a:solidFill>
              <a:ln w="9525">
                <a:noFill/>
                <a:miter lim="800000"/>
                <a:headEnd/>
                <a:tailEnd/>
              </a:ln>
            </p:spPr>
            <p:txBody>
              <a:bodyPr/>
              <a:lstStyle/>
              <a:p>
                <a:endParaRPr lang="en-GB"/>
              </a:p>
            </p:txBody>
          </p:sp>
          <p:sp>
            <p:nvSpPr>
              <p:cNvPr id="45321" name="Rectangle 2540"/>
              <p:cNvSpPr>
                <a:spLocks noChangeArrowheads="1"/>
              </p:cNvSpPr>
              <p:nvPr/>
            </p:nvSpPr>
            <p:spPr bwMode="auto">
              <a:xfrm>
                <a:off x="3871" y="2908"/>
                <a:ext cx="442" cy="6"/>
              </a:xfrm>
              <a:prstGeom prst="rect">
                <a:avLst/>
              </a:prstGeom>
              <a:solidFill>
                <a:srgbClr val="4DB337"/>
              </a:solidFill>
              <a:ln w="9525">
                <a:noFill/>
                <a:miter lim="800000"/>
                <a:headEnd/>
                <a:tailEnd/>
              </a:ln>
            </p:spPr>
            <p:txBody>
              <a:bodyPr/>
              <a:lstStyle/>
              <a:p>
                <a:endParaRPr lang="en-GB"/>
              </a:p>
            </p:txBody>
          </p:sp>
          <p:pic>
            <p:nvPicPr>
              <p:cNvPr id="45322" name="Picture 2541"/>
              <p:cNvPicPr>
                <a:picLocks noChangeAspect="1" noChangeArrowheads="1"/>
              </p:cNvPicPr>
              <p:nvPr/>
            </p:nvPicPr>
            <p:blipFill>
              <a:blip r:embed="rId1074"/>
              <a:srcRect/>
              <a:stretch>
                <a:fillRect/>
              </a:stretch>
            </p:blipFill>
            <p:spPr bwMode="auto">
              <a:xfrm>
                <a:off x="3871" y="2908"/>
                <a:ext cx="442" cy="6"/>
              </a:xfrm>
              <a:prstGeom prst="rect">
                <a:avLst/>
              </a:prstGeom>
              <a:noFill/>
              <a:ln w="9525">
                <a:noFill/>
                <a:miter lim="800000"/>
                <a:headEnd/>
                <a:tailEnd/>
              </a:ln>
            </p:spPr>
          </p:pic>
          <p:sp>
            <p:nvSpPr>
              <p:cNvPr id="45323" name="Rectangle 2542"/>
              <p:cNvSpPr>
                <a:spLocks noChangeArrowheads="1"/>
              </p:cNvSpPr>
              <p:nvPr/>
            </p:nvSpPr>
            <p:spPr bwMode="auto">
              <a:xfrm>
                <a:off x="3871" y="2908"/>
                <a:ext cx="442" cy="6"/>
              </a:xfrm>
              <a:prstGeom prst="rect">
                <a:avLst/>
              </a:prstGeom>
              <a:solidFill>
                <a:srgbClr val="4DB337"/>
              </a:solidFill>
              <a:ln w="9525">
                <a:noFill/>
                <a:miter lim="800000"/>
                <a:headEnd/>
                <a:tailEnd/>
              </a:ln>
            </p:spPr>
            <p:txBody>
              <a:bodyPr/>
              <a:lstStyle/>
              <a:p>
                <a:endParaRPr lang="en-GB"/>
              </a:p>
            </p:txBody>
          </p:sp>
          <p:sp>
            <p:nvSpPr>
              <p:cNvPr id="45324" name="Rectangle 2543"/>
              <p:cNvSpPr>
                <a:spLocks noChangeArrowheads="1"/>
              </p:cNvSpPr>
              <p:nvPr/>
            </p:nvSpPr>
            <p:spPr bwMode="auto">
              <a:xfrm>
                <a:off x="3871" y="2914"/>
                <a:ext cx="442" cy="4"/>
              </a:xfrm>
              <a:prstGeom prst="rect">
                <a:avLst/>
              </a:prstGeom>
              <a:solidFill>
                <a:srgbClr val="4FB337"/>
              </a:solidFill>
              <a:ln w="9525">
                <a:noFill/>
                <a:miter lim="800000"/>
                <a:headEnd/>
                <a:tailEnd/>
              </a:ln>
            </p:spPr>
            <p:txBody>
              <a:bodyPr/>
              <a:lstStyle/>
              <a:p>
                <a:endParaRPr lang="en-GB"/>
              </a:p>
            </p:txBody>
          </p:sp>
          <p:pic>
            <p:nvPicPr>
              <p:cNvPr id="45325" name="Picture 2544"/>
              <p:cNvPicPr>
                <a:picLocks noChangeAspect="1" noChangeArrowheads="1"/>
              </p:cNvPicPr>
              <p:nvPr/>
            </p:nvPicPr>
            <p:blipFill>
              <a:blip r:embed="rId1075"/>
              <a:srcRect/>
              <a:stretch>
                <a:fillRect/>
              </a:stretch>
            </p:blipFill>
            <p:spPr bwMode="auto">
              <a:xfrm>
                <a:off x="3871" y="2914"/>
                <a:ext cx="442" cy="4"/>
              </a:xfrm>
              <a:prstGeom prst="rect">
                <a:avLst/>
              </a:prstGeom>
              <a:noFill/>
              <a:ln w="9525">
                <a:noFill/>
                <a:miter lim="800000"/>
                <a:headEnd/>
                <a:tailEnd/>
              </a:ln>
            </p:spPr>
          </p:pic>
          <p:sp>
            <p:nvSpPr>
              <p:cNvPr id="45326" name="Rectangle 2545"/>
              <p:cNvSpPr>
                <a:spLocks noChangeArrowheads="1"/>
              </p:cNvSpPr>
              <p:nvPr/>
            </p:nvSpPr>
            <p:spPr bwMode="auto">
              <a:xfrm>
                <a:off x="3871" y="2914"/>
                <a:ext cx="442" cy="4"/>
              </a:xfrm>
              <a:prstGeom prst="rect">
                <a:avLst/>
              </a:prstGeom>
              <a:solidFill>
                <a:srgbClr val="4FB337"/>
              </a:solidFill>
              <a:ln w="9525">
                <a:noFill/>
                <a:miter lim="800000"/>
                <a:headEnd/>
                <a:tailEnd/>
              </a:ln>
            </p:spPr>
            <p:txBody>
              <a:bodyPr/>
              <a:lstStyle/>
              <a:p>
                <a:endParaRPr lang="en-GB"/>
              </a:p>
            </p:txBody>
          </p:sp>
          <p:sp>
            <p:nvSpPr>
              <p:cNvPr id="45327" name="Rectangle 2546"/>
              <p:cNvSpPr>
                <a:spLocks noChangeArrowheads="1"/>
              </p:cNvSpPr>
              <p:nvPr/>
            </p:nvSpPr>
            <p:spPr bwMode="auto">
              <a:xfrm>
                <a:off x="3871" y="2918"/>
                <a:ext cx="442" cy="2"/>
              </a:xfrm>
              <a:prstGeom prst="rect">
                <a:avLst/>
              </a:prstGeom>
              <a:solidFill>
                <a:srgbClr val="4FB535"/>
              </a:solidFill>
              <a:ln w="9525">
                <a:noFill/>
                <a:miter lim="800000"/>
                <a:headEnd/>
                <a:tailEnd/>
              </a:ln>
            </p:spPr>
            <p:txBody>
              <a:bodyPr/>
              <a:lstStyle/>
              <a:p>
                <a:endParaRPr lang="en-GB"/>
              </a:p>
            </p:txBody>
          </p:sp>
          <p:pic>
            <p:nvPicPr>
              <p:cNvPr id="45328" name="Picture 2547"/>
              <p:cNvPicPr>
                <a:picLocks noChangeAspect="1" noChangeArrowheads="1"/>
              </p:cNvPicPr>
              <p:nvPr/>
            </p:nvPicPr>
            <p:blipFill>
              <a:blip r:embed="rId1076"/>
              <a:srcRect/>
              <a:stretch>
                <a:fillRect/>
              </a:stretch>
            </p:blipFill>
            <p:spPr bwMode="auto">
              <a:xfrm>
                <a:off x="3871" y="2918"/>
                <a:ext cx="442" cy="2"/>
              </a:xfrm>
              <a:prstGeom prst="rect">
                <a:avLst/>
              </a:prstGeom>
              <a:noFill/>
              <a:ln w="9525">
                <a:noFill/>
                <a:miter lim="800000"/>
                <a:headEnd/>
                <a:tailEnd/>
              </a:ln>
            </p:spPr>
          </p:pic>
          <p:sp>
            <p:nvSpPr>
              <p:cNvPr id="45329" name="Rectangle 2548"/>
              <p:cNvSpPr>
                <a:spLocks noChangeArrowheads="1"/>
              </p:cNvSpPr>
              <p:nvPr/>
            </p:nvSpPr>
            <p:spPr bwMode="auto">
              <a:xfrm>
                <a:off x="3871" y="2918"/>
                <a:ext cx="442" cy="2"/>
              </a:xfrm>
              <a:prstGeom prst="rect">
                <a:avLst/>
              </a:prstGeom>
              <a:solidFill>
                <a:srgbClr val="4FB535"/>
              </a:solidFill>
              <a:ln w="9525">
                <a:noFill/>
                <a:miter lim="800000"/>
                <a:headEnd/>
                <a:tailEnd/>
              </a:ln>
            </p:spPr>
            <p:txBody>
              <a:bodyPr/>
              <a:lstStyle/>
              <a:p>
                <a:endParaRPr lang="en-GB"/>
              </a:p>
            </p:txBody>
          </p:sp>
          <p:sp>
            <p:nvSpPr>
              <p:cNvPr id="45330" name="Rectangle 2549"/>
              <p:cNvSpPr>
                <a:spLocks noChangeArrowheads="1"/>
              </p:cNvSpPr>
              <p:nvPr/>
            </p:nvSpPr>
            <p:spPr bwMode="auto">
              <a:xfrm>
                <a:off x="3871" y="2920"/>
                <a:ext cx="442" cy="6"/>
              </a:xfrm>
              <a:prstGeom prst="rect">
                <a:avLst/>
              </a:prstGeom>
              <a:solidFill>
                <a:srgbClr val="51B535"/>
              </a:solidFill>
              <a:ln w="9525">
                <a:noFill/>
                <a:miter lim="800000"/>
                <a:headEnd/>
                <a:tailEnd/>
              </a:ln>
            </p:spPr>
            <p:txBody>
              <a:bodyPr/>
              <a:lstStyle/>
              <a:p>
                <a:endParaRPr lang="en-GB"/>
              </a:p>
            </p:txBody>
          </p:sp>
          <p:pic>
            <p:nvPicPr>
              <p:cNvPr id="45331" name="Picture 2550"/>
              <p:cNvPicPr>
                <a:picLocks noChangeAspect="1" noChangeArrowheads="1"/>
              </p:cNvPicPr>
              <p:nvPr/>
            </p:nvPicPr>
            <p:blipFill>
              <a:blip r:embed="rId1077"/>
              <a:srcRect/>
              <a:stretch>
                <a:fillRect/>
              </a:stretch>
            </p:blipFill>
            <p:spPr bwMode="auto">
              <a:xfrm>
                <a:off x="3871" y="2920"/>
                <a:ext cx="442" cy="6"/>
              </a:xfrm>
              <a:prstGeom prst="rect">
                <a:avLst/>
              </a:prstGeom>
              <a:noFill/>
              <a:ln w="9525">
                <a:noFill/>
                <a:miter lim="800000"/>
                <a:headEnd/>
                <a:tailEnd/>
              </a:ln>
            </p:spPr>
          </p:pic>
          <p:sp>
            <p:nvSpPr>
              <p:cNvPr id="45332" name="Rectangle 2551"/>
              <p:cNvSpPr>
                <a:spLocks noChangeArrowheads="1"/>
              </p:cNvSpPr>
              <p:nvPr/>
            </p:nvSpPr>
            <p:spPr bwMode="auto">
              <a:xfrm>
                <a:off x="3871" y="2920"/>
                <a:ext cx="442" cy="6"/>
              </a:xfrm>
              <a:prstGeom prst="rect">
                <a:avLst/>
              </a:prstGeom>
              <a:solidFill>
                <a:srgbClr val="51B535"/>
              </a:solidFill>
              <a:ln w="9525">
                <a:noFill/>
                <a:miter lim="800000"/>
                <a:headEnd/>
                <a:tailEnd/>
              </a:ln>
            </p:spPr>
            <p:txBody>
              <a:bodyPr/>
              <a:lstStyle/>
              <a:p>
                <a:endParaRPr lang="en-GB"/>
              </a:p>
            </p:txBody>
          </p:sp>
          <p:sp>
            <p:nvSpPr>
              <p:cNvPr id="45333" name="Rectangle 2552"/>
              <p:cNvSpPr>
                <a:spLocks noChangeArrowheads="1"/>
              </p:cNvSpPr>
              <p:nvPr/>
            </p:nvSpPr>
            <p:spPr bwMode="auto">
              <a:xfrm>
                <a:off x="3871" y="2926"/>
                <a:ext cx="442" cy="6"/>
              </a:xfrm>
              <a:prstGeom prst="rect">
                <a:avLst/>
              </a:prstGeom>
              <a:solidFill>
                <a:srgbClr val="53B535"/>
              </a:solidFill>
              <a:ln w="9525">
                <a:noFill/>
                <a:miter lim="800000"/>
                <a:headEnd/>
                <a:tailEnd/>
              </a:ln>
            </p:spPr>
            <p:txBody>
              <a:bodyPr/>
              <a:lstStyle/>
              <a:p>
                <a:endParaRPr lang="en-GB"/>
              </a:p>
            </p:txBody>
          </p:sp>
          <p:pic>
            <p:nvPicPr>
              <p:cNvPr id="45334" name="Picture 2553"/>
              <p:cNvPicPr>
                <a:picLocks noChangeAspect="1" noChangeArrowheads="1"/>
              </p:cNvPicPr>
              <p:nvPr/>
            </p:nvPicPr>
            <p:blipFill>
              <a:blip r:embed="rId1078"/>
              <a:srcRect/>
              <a:stretch>
                <a:fillRect/>
              </a:stretch>
            </p:blipFill>
            <p:spPr bwMode="auto">
              <a:xfrm>
                <a:off x="3871" y="2926"/>
                <a:ext cx="442" cy="6"/>
              </a:xfrm>
              <a:prstGeom prst="rect">
                <a:avLst/>
              </a:prstGeom>
              <a:noFill/>
              <a:ln w="9525">
                <a:noFill/>
                <a:miter lim="800000"/>
                <a:headEnd/>
                <a:tailEnd/>
              </a:ln>
            </p:spPr>
          </p:pic>
          <p:sp>
            <p:nvSpPr>
              <p:cNvPr id="45335" name="Rectangle 2554"/>
              <p:cNvSpPr>
                <a:spLocks noChangeArrowheads="1"/>
              </p:cNvSpPr>
              <p:nvPr/>
            </p:nvSpPr>
            <p:spPr bwMode="auto">
              <a:xfrm>
                <a:off x="3871" y="2926"/>
                <a:ext cx="442" cy="6"/>
              </a:xfrm>
              <a:prstGeom prst="rect">
                <a:avLst/>
              </a:prstGeom>
              <a:solidFill>
                <a:srgbClr val="53B535"/>
              </a:solidFill>
              <a:ln w="9525">
                <a:noFill/>
                <a:miter lim="800000"/>
                <a:headEnd/>
                <a:tailEnd/>
              </a:ln>
            </p:spPr>
            <p:txBody>
              <a:bodyPr/>
              <a:lstStyle/>
              <a:p>
                <a:endParaRPr lang="en-GB"/>
              </a:p>
            </p:txBody>
          </p:sp>
          <p:sp>
            <p:nvSpPr>
              <p:cNvPr id="45336" name="Rectangle 2555"/>
              <p:cNvSpPr>
                <a:spLocks noChangeArrowheads="1"/>
              </p:cNvSpPr>
              <p:nvPr/>
            </p:nvSpPr>
            <p:spPr bwMode="auto">
              <a:xfrm>
                <a:off x="3871" y="2932"/>
                <a:ext cx="442" cy="4"/>
              </a:xfrm>
              <a:prstGeom prst="rect">
                <a:avLst/>
              </a:prstGeom>
              <a:solidFill>
                <a:srgbClr val="55B535"/>
              </a:solidFill>
              <a:ln w="9525">
                <a:noFill/>
                <a:miter lim="800000"/>
                <a:headEnd/>
                <a:tailEnd/>
              </a:ln>
            </p:spPr>
            <p:txBody>
              <a:bodyPr/>
              <a:lstStyle/>
              <a:p>
                <a:endParaRPr lang="en-GB"/>
              </a:p>
            </p:txBody>
          </p:sp>
          <p:pic>
            <p:nvPicPr>
              <p:cNvPr id="45337" name="Picture 2556"/>
              <p:cNvPicPr>
                <a:picLocks noChangeAspect="1" noChangeArrowheads="1"/>
              </p:cNvPicPr>
              <p:nvPr/>
            </p:nvPicPr>
            <p:blipFill>
              <a:blip r:embed="rId1079"/>
              <a:srcRect/>
              <a:stretch>
                <a:fillRect/>
              </a:stretch>
            </p:blipFill>
            <p:spPr bwMode="auto">
              <a:xfrm>
                <a:off x="3871" y="2932"/>
                <a:ext cx="442" cy="4"/>
              </a:xfrm>
              <a:prstGeom prst="rect">
                <a:avLst/>
              </a:prstGeom>
              <a:noFill/>
              <a:ln w="9525">
                <a:noFill/>
                <a:miter lim="800000"/>
                <a:headEnd/>
                <a:tailEnd/>
              </a:ln>
            </p:spPr>
          </p:pic>
          <p:sp>
            <p:nvSpPr>
              <p:cNvPr id="45338" name="Rectangle 2557"/>
              <p:cNvSpPr>
                <a:spLocks noChangeArrowheads="1"/>
              </p:cNvSpPr>
              <p:nvPr/>
            </p:nvSpPr>
            <p:spPr bwMode="auto">
              <a:xfrm>
                <a:off x="3871" y="2932"/>
                <a:ext cx="442" cy="4"/>
              </a:xfrm>
              <a:prstGeom prst="rect">
                <a:avLst/>
              </a:prstGeom>
              <a:solidFill>
                <a:srgbClr val="55B535"/>
              </a:solidFill>
              <a:ln w="9525">
                <a:noFill/>
                <a:miter lim="800000"/>
                <a:headEnd/>
                <a:tailEnd/>
              </a:ln>
            </p:spPr>
            <p:txBody>
              <a:bodyPr/>
              <a:lstStyle/>
              <a:p>
                <a:endParaRPr lang="en-GB"/>
              </a:p>
            </p:txBody>
          </p:sp>
          <p:sp>
            <p:nvSpPr>
              <p:cNvPr id="45339" name="Rectangle 2558"/>
              <p:cNvSpPr>
                <a:spLocks noChangeArrowheads="1"/>
              </p:cNvSpPr>
              <p:nvPr/>
            </p:nvSpPr>
            <p:spPr bwMode="auto">
              <a:xfrm>
                <a:off x="3871" y="2936"/>
                <a:ext cx="442" cy="2"/>
              </a:xfrm>
              <a:prstGeom prst="rect">
                <a:avLst/>
              </a:prstGeom>
              <a:solidFill>
                <a:srgbClr val="55B533"/>
              </a:solidFill>
              <a:ln w="9525">
                <a:noFill/>
                <a:miter lim="800000"/>
                <a:headEnd/>
                <a:tailEnd/>
              </a:ln>
            </p:spPr>
            <p:txBody>
              <a:bodyPr/>
              <a:lstStyle/>
              <a:p>
                <a:endParaRPr lang="en-GB"/>
              </a:p>
            </p:txBody>
          </p:sp>
          <p:pic>
            <p:nvPicPr>
              <p:cNvPr id="45340" name="Picture 2559"/>
              <p:cNvPicPr>
                <a:picLocks noChangeAspect="1" noChangeArrowheads="1"/>
              </p:cNvPicPr>
              <p:nvPr/>
            </p:nvPicPr>
            <p:blipFill>
              <a:blip r:embed="rId1080"/>
              <a:srcRect/>
              <a:stretch>
                <a:fillRect/>
              </a:stretch>
            </p:blipFill>
            <p:spPr bwMode="auto">
              <a:xfrm>
                <a:off x="3871" y="2936"/>
                <a:ext cx="442" cy="2"/>
              </a:xfrm>
              <a:prstGeom prst="rect">
                <a:avLst/>
              </a:prstGeom>
              <a:noFill/>
              <a:ln w="9525">
                <a:noFill/>
                <a:miter lim="800000"/>
                <a:headEnd/>
                <a:tailEnd/>
              </a:ln>
            </p:spPr>
          </p:pic>
          <p:sp>
            <p:nvSpPr>
              <p:cNvPr id="45341" name="Rectangle 2560"/>
              <p:cNvSpPr>
                <a:spLocks noChangeArrowheads="1"/>
              </p:cNvSpPr>
              <p:nvPr/>
            </p:nvSpPr>
            <p:spPr bwMode="auto">
              <a:xfrm>
                <a:off x="3871" y="2936"/>
                <a:ext cx="442" cy="2"/>
              </a:xfrm>
              <a:prstGeom prst="rect">
                <a:avLst/>
              </a:prstGeom>
              <a:solidFill>
                <a:srgbClr val="55B533"/>
              </a:solidFill>
              <a:ln w="9525">
                <a:noFill/>
                <a:miter lim="800000"/>
                <a:headEnd/>
                <a:tailEnd/>
              </a:ln>
            </p:spPr>
            <p:txBody>
              <a:bodyPr/>
              <a:lstStyle/>
              <a:p>
                <a:endParaRPr lang="en-GB"/>
              </a:p>
            </p:txBody>
          </p:sp>
          <p:sp>
            <p:nvSpPr>
              <p:cNvPr id="45342" name="Rectangle 2561"/>
              <p:cNvSpPr>
                <a:spLocks noChangeArrowheads="1"/>
              </p:cNvSpPr>
              <p:nvPr/>
            </p:nvSpPr>
            <p:spPr bwMode="auto">
              <a:xfrm>
                <a:off x="3871" y="2938"/>
                <a:ext cx="442" cy="6"/>
              </a:xfrm>
              <a:prstGeom prst="rect">
                <a:avLst/>
              </a:prstGeom>
              <a:solidFill>
                <a:srgbClr val="57B533"/>
              </a:solidFill>
              <a:ln w="9525">
                <a:noFill/>
                <a:miter lim="800000"/>
                <a:headEnd/>
                <a:tailEnd/>
              </a:ln>
            </p:spPr>
            <p:txBody>
              <a:bodyPr/>
              <a:lstStyle/>
              <a:p>
                <a:endParaRPr lang="en-GB"/>
              </a:p>
            </p:txBody>
          </p:sp>
          <p:pic>
            <p:nvPicPr>
              <p:cNvPr id="45343" name="Picture 2562"/>
              <p:cNvPicPr>
                <a:picLocks noChangeAspect="1" noChangeArrowheads="1"/>
              </p:cNvPicPr>
              <p:nvPr/>
            </p:nvPicPr>
            <p:blipFill>
              <a:blip r:embed="rId1081"/>
              <a:srcRect/>
              <a:stretch>
                <a:fillRect/>
              </a:stretch>
            </p:blipFill>
            <p:spPr bwMode="auto">
              <a:xfrm>
                <a:off x="3871" y="2938"/>
                <a:ext cx="442" cy="6"/>
              </a:xfrm>
              <a:prstGeom prst="rect">
                <a:avLst/>
              </a:prstGeom>
              <a:noFill/>
              <a:ln w="9525">
                <a:noFill/>
                <a:miter lim="800000"/>
                <a:headEnd/>
                <a:tailEnd/>
              </a:ln>
            </p:spPr>
          </p:pic>
          <p:sp>
            <p:nvSpPr>
              <p:cNvPr id="45344" name="Rectangle 2563"/>
              <p:cNvSpPr>
                <a:spLocks noChangeArrowheads="1"/>
              </p:cNvSpPr>
              <p:nvPr/>
            </p:nvSpPr>
            <p:spPr bwMode="auto">
              <a:xfrm>
                <a:off x="3871" y="2938"/>
                <a:ext cx="442" cy="6"/>
              </a:xfrm>
              <a:prstGeom prst="rect">
                <a:avLst/>
              </a:prstGeom>
              <a:solidFill>
                <a:srgbClr val="57B533"/>
              </a:solidFill>
              <a:ln w="9525">
                <a:noFill/>
                <a:miter lim="800000"/>
                <a:headEnd/>
                <a:tailEnd/>
              </a:ln>
            </p:spPr>
            <p:txBody>
              <a:bodyPr/>
              <a:lstStyle/>
              <a:p>
                <a:endParaRPr lang="en-GB"/>
              </a:p>
            </p:txBody>
          </p:sp>
          <p:sp>
            <p:nvSpPr>
              <p:cNvPr id="45345" name="Rectangle 2564"/>
              <p:cNvSpPr>
                <a:spLocks noChangeArrowheads="1"/>
              </p:cNvSpPr>
              <p:nvPr/>
            </p:nvSpPr>
            <p:spPr bwMode="auto">
              <a:xfrm>
                <a:off x="3871" y="2944"/>
                <a:ext cx="442" cy="5"/>
              </a:xfrm>
              <a:prstGeom prst="rect">
                <a:avLst/>
              </a:prstGeom>
              <a:solidFill>
                <a:srgbClr val="59B533"/>
              </a:solidFill>
              <a:ln w="9525">
                <a:noFill/>
                <a:miter lim="800000"/>
                <a:headEnd/>
                <a:tailEnd/>
              </a:ln>
            </p:spPr>
            <p:txBody>
              <a:bodyPr/>
              <a:lstStyle/>
              <a:p>
                <a:endParaRPr lang="en-GB"/>
              </a:p>
            </p:txBody>
          </p:sp>
          <p:pic>
            <p:nvPicPr>
              <p:cNvPr id="45346" name="Picture 2565"/>
              <p:cNvPicPr>
                <a:picLocks noChangeAspect="1" noChangeArrowheads="1"/>
              </p:cNvPicPr>
              <p:nvPr/>
            </p:nvPicPr>
            <p:blipFill>
              <a:blip r:embed="rId1082"/>
              <a:srcRect/>
              <a:stretch>
                <a:fillRect/>
              </a:stretch>
            </p:blipFill>
            <p:spPr bwMode="auto">
              <a:xfrm>
                <a:off x="3871" y="2944"/>
                <a:ext cx="442" cy="5"/>
              </a:xfrm>
              <a:prstGeom prst="rect">
                <a:avLst/>
              </a:prstGeom>
              <a:noFill/>
              <a:ln w="9525">
                <a:noFill/>
                <a:miter lim="800000"/>
                <a:headEnd/>
                <a:tailEnd/>
              </a:ln>
            </p:spPr>
          </p:pic>
          <p:sp>
            <p:nvSpPr>
              <p:cNvPr id="45347" name="Rectangle 2566"/>
              <p:cNvSpPr>
                <a:spLocks noChangeArrowheads="1"/>
              </p:cNvSpPr>
              <p:nvPr/>
            </p:nvSpPr>
            <p:spPr bwMode="auto">
              <a:xfrm>
                <a:off x="3871" y="2944"/>
                <a:ext cx="442" cy="5"/>
              </a:xfrm>
              <a:prstGeom prst="rect">
                <a:avLst/>
              </a:prstGeom>
              <a:solidFill>
                <a:srgbClr val="59B533"/>
              </a:solidFill>
              <a:ln w="9525">
                <a:noFill/>
                <a:miter lim="800000"/>
                <a:headEnd/>
                <a:tailEnd/>
              </a:ln>
            </p:spPr>
            <p:txBody>
              <a:bodyPr/>
              <a:lstStyle/>
              <a:p>
                <a:endParaRPr lang="en-GB"/>
              </a:p>
            </p:txBody>
          </p:sp>
          <p:sp>
            <p:nvSpPr>
              <p:cNvPr id="45348" name="Rectangle 2567"/>
              <p:cNvSpPr>
                <a:spLocks noChangeArrowheads="1"/>
              </p:cNvSpPr>
              <p:nvPr/>
            </p:nvSpPr>
            <p:spPr bwMode="auto">
              <a:xfrm>
                <a:off x="3871" y="2949"/>
                <a:ext cx="442" cy="5"/>
              </a:xfrm>
              <a:prstGeom prst="rect">
                <a:avLst/>
              </a:prstGeom>
              <a:solidFill>
                <a:srgbClr val="5BB533"/>
              </a:solidFill>
              <a:ln w="9525">
                <a:noFill/>
                <a:miter lim="800000"/>
                <a:headEnd/>
                <a:tailEnd/>
              </a:ln>
            </p:spPr>
            <p:txBody>
              <a:bodyPr/>
              <a:lstStyle/>
              <a:p>
                <a:endParaRPr lang="en-GB"/>
              </a:p>
            </p:txBody>
          </p:sp>
          <p:pic>
            <p:nvPicPr>
              <p:cNvPr id="45349" name="Picture 2568"/>
              <p:cNvPicPr>
                <a:picLocks noChangeAspect="1" noChangeArrowheads="1"/>
              </p:cNvPicPr>
              <p:nvPr/>
            </p:nvPicPr>
            <p:blipFill>
              <a:blip r:embed="rId1083"/>
              <a:srcRect/>
              <a:stretch>
                <a:fillRect/>
              </a:stretch>
            </p:blipFill>
            <p:spPr bwMode="auto">
              <a:xfrm>
                <a:off x="3871" y="2949"/>
                <a:ext cx="442" cy="5"/>
              </a:xfrm>
              <a:prstGeom prst="rect">
                <a:avLst/>
              </a:prstGeom>
              <a:noFill/>
              <a:ln w="9525">
                <a:noFill/>
                <a:miter lim="800000"/>
                <a:headEnd/>
                <a:tailEnd/>
              </a:ln>
            </p:spPr>
          </p:pic>
          <p:sp>
            <p:nvSpPr>
              <p:cNvPr id="45350" name="Rectangle 2569"/>
              <p:cNvSpPr>
                <a:spLocks noChangeArrowheads="1"/>
              </p:cNvSpPr>
              <p:nvPr/>
            </p:nvSpPr>
            <p:spPr bwMode="auto">
              <a:xfrm>
                <a:off x="3871" y="2949"/>
                <a:ext cx="442" cy="5"/>
              </a:xfrm>
              <a:prstGeom prst="rect">
                <a:avLst/>
              </a:prstGeom>
              <a:solidFill>
                <a:srgbClr val="5BB533"/>
              </a:solidFill>
              <a:ln w="9525">
                <a:noFill/>
                <a:miter lim="800000"/>
                <a:headEnd/>
                <a:tailEnd/>
              </a:ln>
            </p:spPr>
            <p:txBody>
              <a:bodyPr/>
              <a:lstStyle/>
              <a:p>
                <a:endParaRPr lang="en-GB"/>
              </a:p>
            </p:txBody>
          </p:sp>
          <p:sp>
            <p:nvSpPr>
              <p:cNvPr id="45351" name="Rectangle 2570"/>
              <p:cNvSpPr>
                <a:spLocks noChangeArrowheads="1"/>
              </p:cNvSpPr>
              <p:nvPr/>
            </p:nvSpPr>
            <p:spPr bwMode="auto">
              <a:xfrm>
                <a:off x="3871" y="2954"/>
                <a:ext cx="442" cy="1"/>
              </a:xfrm>
              <a:prstGeom prst="rect">
                <a:avLst/>
              </a:prstGeom>
              <a:solidFill>
                <a:srgbClr val="5BB531"/>
              </a:solidFill>
              <a:ln w="9525">
                <a:noFill/>
                <a:miter lim="800000"/>
                <a:headEnd/>
                <a:tailEnd/>
              </a:ln>
            </p:spPr>
            <p:txBody>
              <a:bodyPr/>
              <a:lstStyle/>
              <a:p>
                <a:endParaRPr lang="en-GB"/>
              </a:p>
            </p:txBody>
          </p:sp>
          <p:pic>
            <p:nvPicPr>
              <p:cNvPr id="45352" name="Picture 2571"/>
              <p:cNvPicPr>
                <a:picLocks noChangeAspect="1" noChangeArrowheads="1"/>
              </p:cNvPicPr>
              <p:nvPr/>
            </p:nvPicPr>
            <p:blipFill>
              <a:blip r:embed="rId1084"/>
              <a:srcRect/>
              <a:stretch>
                <a:fillRect/>
              </a:stretch>
            </p:blipFill>
            <p:spPr bwMode="auto">
              <a:xfrm>
                <a:off x="3871" y="2954"/>
                <a:ext cx="442" cy="1"/>
              </a:xfrm>
              <a:prstGeom prst="rect">
                <a:avLst/>
              </a:prstGeom>
              <a:noFill/>
              <a:ln w="9525">
                <a:noFill/>
                <a:miter lim="800000"/>
                <a:headEnd/>
                <a:tailEnd/>
              </a:ln>
            </p:spPr>
          </p:pic>
          <p:sp>
            <p:nvSpPr>
              <p:cNvPr id="45353" name="Rectangle 2572"/>
              <p:cNvSpPr>
                <a:spLocks noChangeArrowheads="1"/>
              </p:cNvSpPr>
              <p:nvPr/>
            </p:nvSpPr>
            <p:spPr bwMode="auto">
              <a:xfrm>
                <a:off x="3871" y="2954"/>
                <a:ext cx="442" cy="1"/>
              </a:xfrm>
              <a:prstGeom prst="rect">
                <a:avLst/>
              </a:prstGeom>
              <a:solidFill>
                <a:srgbClr val="5BB531"/>
              </a:solidFill>
              <a:ln w="9525">
                <a:noFill/>
                <a:miter lim="800000"/>
                <a:headEnd/>
                <a:tailEnd/>
              </a:ln>
            </p:spPr>
            <p:txBody>
              <a:bodyPr/>
              <a:lstStyle/>
              <a:p>
                <a:endParaRPr lang="en-GB"/>
              </a:p>
            </p:txBody>
          </p:sp>
          <p:sp>
            <p:nvSpPr>
              <p:cNvPr id="45354" name="Rectangle 2573"/>
              <p:cNvSpPr>
                <a:spLocks noChangeArrowheads="1"/>
              </p:cNvSpPr>
              <p:nvPr/>
            </p:nvSpPr>
            <p:spPr bwMode="auto">
              <a:xfrm>
                <a:off x="3871" y="2955"/>
                <a:ext cx="442" cy="6"/>
              </a:xfrm>
              <a:prstGeom prst="rect">
                <a:avLst/>
              </a:prstGeom>
              <a:solidFill>
                <a:srgbClr val="5DB531"/>
              </a:solidFill>
              <a:ln w="9525">
                <a:noFill/>
                <a:miter lim="800000"/>
                <a:headEnd/>
                <a:tailEnd/>
              </a:ln>
            </p:spPr>
            <p:txBody>
              <a:bodyPr/>
              <a:lstStyle/>
              <a:p>
                <a:endParaRPr lang="en-GB"/>
              </a:p>
            </p:txBody>
          </p:sp>
          <p:pic>
            <p:nvPicPr>
              <p:cNvPr id="45355" name="Picture 2574"/>
              <p:cNvPicPr>
                <a:picLocks noChangeAspect="1" noChangeArrowheads="1"/>
              </p:cNvPicPr>
              <p:nvPr/>
            </p:nvPicPr>
            <p:blipFill>
              <a:blip r:embed="rId1085"/>
              <a:srcRect/>
              <a:stretch>
                <a:fillRect/>
              </a:stretch>
            </p:blipFill>
            <p:spPr bwMode="auto">
              <a:xfrm>
                <a:off x="3871" y="2955"/>
                <a:ext cx="442" cy="6"/>
              </a:xfrm>
              <a:prstGeom prst="rect">
                <a:avLst/>
              </a:prstGeom>
              <a:noFill/>
              <a:ln w="9525">
                <a:noFill/>
                <a:miter lim="800000"/>
                <a:headEnd/>
                <a:tailEnd/>
              </a:ln>
            </p:spPr>
          </p:pic>
          <p:sp>
            <p:nvSpPr>
              <p:cNvPr id="45356" name="Rectangle 2575"/>
              <p:cNvSpPr>
                <a:spLocks noChangeArrowheads="1"/>
              </p:cNvSpPr>
              <p:nvPr/>
            </p:nvSpPr>
            <p:spPr bwMode="auto">
              <a:xfrm>
                <a:off x="3871" y="2955"/>
                <a:ext cx="442" cy="6"/>
              </a:xfrm>
              <a:prstGeom prst="rect">
                <a:avLst/>
              </a:prstGeom>
              <a:solidFill>
                <a:srgbClr val="5DB531"/>
              </a:solidFill>
              <a:ln w="9525">
                <a:noFill/>
                <a:miter lim="800000"/>
                <a:headEnd/>
                <a:tailEnd/>
              </a:ln>
            </p:spPr>
            <p:txBody>
              <a:bodyPr/>
              <a:lstStyle/>
              <a:p>
                <a:endParaRPr lang="en-GB"/>
              </a:p>
            </p:txBody>
          </p:sp>
          <p:sp>
            <p:nvSpPr>
              <p:cNvPr id="45357" name="Rectangle 2576"/>
              <p:cNvSpPr>
                <a:spLocks noChangeArrowheads="1"/>
              </p:cNvSpPr>
              <p:nvPr/>
            </p:nvSpPr>
            <p:spPr bwMode="auto">
              <a:xfrm>
                <a:off x="3871" y="2961"/>
                <a:ext cx="442" cy="6"/>
              </a:xfrm>
              <a:prstGeom prst="rect">
                <a:avLst/>
              </a:prstGeom>
              <a:solidFill>
                <a:srgbClr val="5FB531"/>
              </a:solidFill>
              <a:ln w="9525">
                <a:noFill/>
                <a:miter lim="800000"/>
                <a:headEnd/>
                <a:tailEnd/>
              </a:ln>
            </p:spPr>
            <p:txBody>
              <a:bodyPr/>
              <a:lstStyle/>
              <a:p>
                <a:endParaRPr lang="en-GB"/>
              </a:p>
            </p:txBody>
          </p:sp>
          <p:pic>
            <p:nvPicPr>
              <p:cNvPr id="45358" name="Picture 2577"/>
              <p:cNvPicPr>
                <a:picLocks noChangeAspect="1" noChangeArrowheads="1"/>
              </p:cNvPicPr>
              <p:nvPr/>
            </p:nvPicPr>
            <p:blipFill>
              <a:blip r:embed="rId1086"/>
              <a:srcRect/>
              <a:stretch>
                <a:fillRect/>
              </a:stretch>
            </p:blipFill>
            <p:spPr bwMode="auto">
              <a:xfrm>
                <a:off x="3871" y="2961"/>
                <a:ext cx="442" cy="6"/>
              </a:xfrm>
              <a:prstGeom prst="rect">
                <a:avLst/>
              </a:prstGeom>
              <a:noFill/>
              <a:ln w="9525">
                <a:noFill/>
                <a:miter lim="800000"/>
                <a:headEnd/>
                <a:tailEnd/>
              </a:ln>
            </p:spPr>
          </p:pic>
          <p:sp>
            <p:nvSpPr>
              <p:cNvPr id="45359" name="Rectangle 2578"/>
              <p:cNvSpPr>
                <a:spLocks noChangeArrowheads="1"/>
              </p:cNvSpPr>
              <p:nvPr/>
            </p:nvSpPr>
            <p:spPr bwMode="auto">
              <a:xfrm>
                <a:off x="3871" y="2961"/>
                <a:ext cx="442" cy="6"/>
              </a:xfrm>
              <a:prstGeom prst="rect">
                <a:avLst/>
              </a:prstGeom>
              <a:solidFill>
                <a:srgbClr val="5FB531"/>
              </a:solidFill>
              <a:ln w="9525">
                <a:noFill/>
                <a:miter lim="800000"/>
                <a:headEnd/>
                <a:tailEnd/>
              </a:ln>
            </p:spPr>
            <p:txBody>
              <a:bodyPr/>
              <a:lstStyle/>
              <a:p>
                <a:endParaRPr lang="en-GB"/>
              </a:p>
            </p:txBody>
          </p:sp>
          <p:sp>
            <p:nvSpPr>
              <p:cNvPr id="45360" name="Rectangle 2579"/>
              <p:cNvSpPr>
                <a:spLocks noChangeArrowheads="1"/>
              </p:cNvSpPr>
              <p:nvPr/>
            </p:nvSpPr>
            <p:spPr bwMode="auto">
              <a:xfrm>
                <a:off x="3871" y="2967"/>
                <a:ext cx="442" cy="5"/>
              </a:xfrm>
              <a:prstGeom prst="rect">
                <a:avLst/>
              </a:prstGeom>
              <a:solidFill>
                <a:srgbClr val="61B531"/>
              </a:solidFill>
              <a:ln w="9525">
                <a:noFill/>
                <a:miter lim="800000"/>
                <a:headEnd/>
                <a:tailEnd/>
              </a:ln>
            </p:spPr>
            <p:txBody>
              <a:bodyPr/>
              <a:lstStyle/>
              <a:p>
                <a:endParaRPr lang="en-GB"/>
              </a:p>
            </p:txBody>
          </p:sp>
          <p:pic>
            <p:nvPicPr>
              <p:cNvPr id="45361" name="Picture 2580"/>
              <p:cNvPicPr>
                <a:picLocks noChangeAspect="1" noChangeArrowheads="1"/>
              </p:cNvPicPr>
              <p:nvPr/>
            </p:nvPicPr>
            <p:blipFill>
              <a:blip r:embed="rId1087"/>
              <a:srcRect/>
              <a:stretch>
                <a:fillRect/>
              </a:stretch>
            </p:blipFill>
            <p:spPr bwMode="auto">
              <a:xfrm>
                <a:off x="3871" y="2967"/>
                <a:ext cx="442" cy="5"/>
              </a:xfrm>
              <a:prstGeom prst="rect">
                <a:avLst/>
              </a:prstGeom>
              <a:noFill/>
              <a:ln w="9525">
                <a:noFill/>
                <a:miter lim="800000"/>
                <a:headEnd/>
                <a:tailEnd/>
              </a:ln>
            </p:spPr>
          </p:pic>
          <p:sp>
            <p:nvSpPr>
              <p:cNvPr id="45362" name="Rectangle 2581"/>
              <p:cNvSpPr>
                <a:spLocks noChangeArrowheads="1"/>
              </p:cNvSpPr>
              <p:nvPr/>
            </p:nvSpPr>
            <p:spPr bwMode="auto">
              <a:xfrm>
                <a:off x="3871" y="2967"/>
                <a:ext cx="442" cy="5"/>
              </a:xfrm>
              <a:prstGeom prst="rect">
                <a:avLst/>
              </a:prstGeom>
              <a:solidFill>
                <a:srgbClr val="61B531"/>
              </a:solidFill>
              <a:ln w="9525">
                <a:noFill/>
                <a:miter lim="800000"/>
                <a:headEnd/>
                <a:tailEnd/>
              </a:ln>
            </p:spPr>
            <p:txBody>
              <a:bodyPr/>
              <a:lstStyle/>
              <a:p>
                <a:endParaRPr lang="en-GB"/>
              </a:p>
            </p:txBody>
          </p:sp>
          <p:sp>
            <p:nvSpPr>
              <p:cNvPr id="45363" name="Rectangle 2582"/>
              <p:cNvSpPr>
                <a:spLocks noChangeArrowheads="1"/>
              </p:cNvSpPr>
              <p:nvPr/>
            </p:nvSpPr>
            <p:spPr bwMode="auto">
              <a:xfrm>
                <a:off x="3871" y="2972"/>
                <a:ext cx="442" cy="1"/>
              </a:xfrm>
              <a:prstGeom prst="rect">
                <a:avLst/>
              </a:prstGeom>
              <a:solidFill>
                <a:srgbClr val="63B531"/>
              </a:solidFill>
              <a:ln w="9525">
                <a:noFill/>
                <a:miter lim="800000"/>
                <a:headEnd/>
                <a:tailEnd/>
              </a:ln>
            </p:spPr>
            <p:txBody>
              <a:bodyPr/>
              <a:lstStyle/>
              <a:p>
                <a:endParaRPr lang="en-GB"/>
              </a:p>
            </p:txBody>
          </p:sp>
          <p:pic>
            <p:nvPicPr>
              <p:cNvPr id="45364" name="Picture 2583"/>
              <p:cNvPicPr>
                <a:picLocks noChangeAspect="1" noChangeArrowheads="1"/>
              </p:cNvPicPr>
              <p:nvPr/>
            </p:nvPicPr>
            <p:blipFill>
              <a:blip r:embed="rId1088"/>
              <a:srcRect/>
              <a:stretch>
                <a:fillRect/>
              </a:stretch>
            </p:blipFill>
            <p:spPr bwMode="auto">
              <a:xfrm>
                <a:off x="3871" y="2972"/>
                <a:ext cx="442" cy="1"/>
              </a:xfrm>
              <a:prstGeom prst="rect">
                <a:avLst/>
              </a:prstGeom>
              <a:noFill/>
              <a:ln w="9525">
                <a:noFill/>
                <a:miter lim="800000"/>
                <a:headEnd/>
                <a:tailEnd/>
              </a:ln>
            </p:spPr>
          </p:pic>
          <p:sp>
            <p:nvSpPr>
              <p:cNvPr id="45365" name="Rectangle 2584"/>
              <p:cNvSpPr>
                <a:spLocks noChangeArrowheads="1"/>
              </p:cNvSpPr>
              <p:nvPr/>
            </p:nvSpPr>
            <p:spPr bwMode="auto">
              <a:xfrm>
                <a:off x="3871" y="2972"/>
                <a:ext cx="442" cy="1"/>
              </a:xfrm>
              <a:prstGeom prst="rect">
                <a:avLst/>
              </a:prstGeom>
              <a:solidFill>
                <a:srgbClr val="63B531"/>
              </a:solidFill>
              <a:ln w="9525">
                <a:noFill/>
                <a:miter lim="800000"/>
                <a:headEnd/>
                <a:tailEnd/>
              </a:ln>
            </p:spPr>
            <p:txBody>
              <a:bodyPr/>
              <a:lstStyle/>
              <a:p>
                <a:endParaRPr lang="en-GB"/>
              </a:p>
            </p:txBody>
          </p:sp>
          <p:sp>
            <p:nvSpPr>
              <p:cNvPr id="45366" name="Rectangle 2585"/>
              <p:cNvSpPr>
                <a:spLocks noChangeArrowheads="1"/>
              </p:cNvSpPr>
              <p:nvPr/>
            </p:nvSpPr>
            <p:spPr bwMode="auto">
              <a:xfrm>
                <a:off x="3871" y="2973"/>
                <a:ext cx="442" cy="5"/>
              </a:xfrm>
              <a:prstGeom prst="rect">
                <a:avLst/>
              </a:prstGeom>
              <a:solidFill>
                <a:srgbClr val="63B52F"/>
              </a:solidFill>
              <a:ln w="9525">
                <a:noFill/>
                <a:miter lim="800000"/>
                <a:headEnd/>
                <a:tailEnd/>
              </a:ln>
            </p:spPr>
            <p:txBody>
              <a:bodyPr/>
              <a:lstStyle/>
              <a:p>
                <a:endParaRPr lang="en-GB"/>
              </a:p>
            </p:txBody>
          </p:sp>
          <p:pic>
            <p:nvPicPr>
              <p:cNvPr id="45367" name="Picture 2586"/>
              <p:cNvPicPr>
                <a:picLocks noChangeAspect="1" noChangeArrowheads="1"/>
              </p:cNvPicPr>
              <p:nvPr/>
            </p:nvPicPr>
            <p:blipFill>
              <a:blip r:embed="rId1089"/>
              <a:srcRect/>
              <a:stretch>
                <a:fillRect/>
              </a:stretch>
            </p:blipFill>
            <p:spPr bwMode="auto">
              <a:xfrm>
                <a:off x="3871" y="2973"/>
                <a:ext cx="442" cy="5"/>
              </a:xfrm>
              <a:prstGeom prst="rect">
                <a:avLst/>
              </a:prstGeom>
              <a:noFill/>
              <a:ln w="9525">
                <a:noFill/>
                <a:miter lim="800000"/>
                <a:headEnd/>
                <a:tailEnd/>
              </a:ln>
            </p:spPr>
          </p:pic>
          <p:sp>
            <p:nvSpPr>
              <p:cNvPr id="45368" name="Rectangle 2587"/>
              <p:cNvSpPr>
                <a:spLocks noChangeArrowheads="1"/>
              </p:cNvSpPr>
              <p:nvPr/>
            </p:nvSpPr>
            <p:spPr bwMode="auto">
              <a:xfrm>
                <a:off x="3871" y="2973"/>
                <a:ext cx="442" cy="5"/>
              </a:xfrm>
              <a:prstGeom prst="rect">
                <a:avLst/>
              </a:prstGeom>
              <a:solidFill>
                <a:srgbClr val="63B52F"/>
              </a:solidFill>
              <a:ln w="9525">
                <a:noFill/>
                <a:miter lim="800000"/>
                <a:headEnd/>
                <a:tailEnd/>
              </a:ln>
            </p:spPr>
            <p:txBody>
              <a:bodyPr/>
              <a:lstStyle/>
              <a:p>
                <a:endParaRPr lang="en-GB"/>
              </a:p>
            </p:txBody>
          </p:sp>
          <p:sp>
            <p:nvSpPr>
              <p:cNvPr id="45369" name="Rectangle 2588"/>
              <p:cNvSpPr>
                <a:spLocks noChangeArrowheads="1"/>
              </p:cNvSpPr>
              <p:nvPr/>
            </p:nvSpPr>
            <p:spPr bwMode="auto">
              <a:xfrm>
                <a:off x="3871" y="2978"/>
                <a:ext cx="442" cy="6"/>
              </a:xfrm>
              <a:prstGeom prst="rect">
                <a:avLst/>
              </a:prstGeom>
              <a:solidFill>
                <a:srgbClr val="65B52F"/>
              </a:solidFill>
              <a:ln w="9525">
                <a:noFill/>
                <a:miter lim="800000"/>
                <a:headEnd/>
                <a:tailEnd/>
              </a:ln>
            </p:spPr>
            <p:txBody>
              <a:bodyPr/>
              <a:lstStyle/>
              <a:p>
                <a:endParaRPr lang="en-GB"/>
              </a:p>
            </p:txBody>
          </p:sp>
          <p:pic>
            <p:nvPicPr>
              <p:cNvPr id="45370" name="Picture 2589"/>
              <p:cNvPicPr>
                <a:picLocks noChangeAspect="1" noChangeArrowheads="1"/>
              </p:cNvPicPr>
              <p:nvPr/>
            </p:nvPicPr>
            <p:blipFill>
              <a:blip r:embed="rId1090"/>
              <a:srcRect/>
              <a:stretch>
                <a:fillRect/>
              </a:stretch>
            </p:blipFill>
            <p:spPr bwMode="auto">
              <a:xfrm>
                <a:off x="3871" y="2978"/>
                <a:ext cx="442" cy="6"/>
              </a:xfrm>
              <a:prstGeom prst="rect">
                <a:avLst/>
              </a:prstGeom>
              <a:noFill/>
              <a:ln w="9525">
                <a:noFill/>
                <a:miter lim="800000"/>
                <a:headEnd/>
                <a:tailEnd/>
              </a:ln>
            </p:spPr>
          </p:pic>
          <p:sp>
            <p:nvSpPr>
              <p:cNvPr id="45371" name="Rectangle 2590"/>
              <p:cNvSpPr>
                <a:spLocks noChangeArrowheads="1"/>
              </p:cNvSpPr>
              <p:nvPr/>
            </p:nvSpPr>
            <p:spPr bwMode="auto">
              <a:xfrm>
                <a:off x="3871" y="2978"/>
                <a:ext cx="442" cy="6"/>
              </a:xfrm>
              <a:prstGeom prst="rect">
                <a:avLst/>
              </a:prstGeom>
              <a:solidFill>
                <a:srgbClr val="65B52F"/>
              </a:solidFill>
              <a:ln w="9525">
                <a:noFill/>
                <a:miter lim="800000"/>
                <a:headEnd/>
                <a:tailEnd/>
              </a:ln>
            </p:spPr>
            <p:txBody>
              <a:bodyPr/>
              <a:lstStyle/>
              <a:p>
                <a:endParaRPr lang="en-GB"/>
              </a:p>
            </p:txBody>
          </p:sp>
          <p:sp>
            <p:nvSpPr>
              <p:cNvPr id="45372" name="Rectangle 2591"/>
              <p:cNvSpPr>
                <a:spLocks noChangeArrowheads="1"/>
              </p:cNvSpPr>
              <p:nvPr/>
            </p:nvSpPr>
            <p:spPr bwMode="auto">
              <a:xfrm>
                <a:off x="3871" y="2984"/>
                <a:ext cx="442" cy="6"/>
              </a:xfrm>
              <a:prstGeom prst="rect">
                <a:avLst/>
              </a:prstGeom>
              <a:solidFill>
                <a:srgbClr val="67B52F"/>
              </a:solidFill>
              <a:ln w="9525">
                <a:noFill/>
                <a:miter lim="800000"/>
                <a:headEnd/>
                <a:tailEnd/>
              </a:ln>
            </p:spPr>
            <p:txBody>
              <a:bodyPr/>
              <a:lstStyle/>
              <a:p>
                <a:endParaRPr lang="en-GB"/>
              </a:p>
            </p:txBody>
          </p:sp>
          <p:pic>
            <p:nvPicPr>
              <p:cNvPr id="45373" name="Picture 2592"/>
              <p:cNvPicPr>
                <a:picLocks noChangeAspect="1" noChangeArrowheads="1"/>
              </p:cNvPicPr>
              <p:nvPr/>
            </p:nvPicPr>
            <p:blipFill>
              <a:blip r:embed="rId1091"/>
              <a:srcRect/>
              <a:stretch>
                <a:fillRect/>
              </a:stretch>
            </p:blipFill>
            <p:spPr bwMode="auto">
              <a:xfrm>
                <a:off x="3871" y="2984"/>
                <a:ext cx="442" cy="6"/>
              </a:xfrm>
              <a:prstGeom prst="rect">
                <a:avLst/>
              </a:prstGeom>
              <a:noFill/>
              <a:ln w="9525">
                <a:noFill/>
                <a:miter lim="800000"/>
                <a:headEnd/>
                <a:tailEnd/>
              </a:ln>
            </p:spPr>
          </p:pic>
          <p:sp>
            <p:nvSpPr>
              <p:cNvPr id="45374" name="Rectangle 2593"/>
              <p:cNvSpPr>
                <a:spLocks noChangeArrowheads="1"/>
              </p:cNvSpPr>
              <p:nvPr/>
            </p:nvSpPr>
            <p:spPr bwMode="auto">
              <a:xfrm>
                <a:off x="3871" y="2984"/>
                <a:ext cx="442" cy="6"/>
              </a:xfrm>
              <a:prstGeom prst="rect">
                <a:avLst/>
              </a:prstGeom>
              <a:solidFill>
                <a:srgbClr val="67B52F"/>
              </a:solidFill>
              <a:ln w="9525">
                <a:noFill/>
                <a:miter lim="800000"/>
                <a:headEnd/>
                <a:tailEnd/>
              </a:ln>
            </p:spPr>
            <p:txBody>
              <a:bodyPr/>
              <a:lstStyle/>
              <a:p>
                <a:endParaRPr lang="en-GB"/>
              </a:p>
            </p:txBody>
          </p:sp>
          <p:sp>
            <p:nvSpPr>
              <p:cNvPr id="45375" name="Rectangle 2594"/>
              <p:cNvSpPr>
                <a:spLocks noChangeArrowheads="1"/>
              </p:cNvSpPr>
              <p:nvPr/>
            </p:nvSpPr>
            <p:spPr bwMode="auto">
              <a:xfrm>
                <a:off x="3871" y="2990"/>
                <a:ext cx="442" cy="2"/>
              </a:xfrm>
              <a:prstGeom prst="rect">
                <a:avLst/>
              </a:prstGeom>
              <a:solidFill>
                <a:srgbClr val="69B52F"/>
              </a:solidFill>
              <a:ln w="9525">
                <a:noFill/>
                <a:miter lim="800000"/>
                <a:headEnd/>
                <a:tailEnd/>
              </a:ln>
            </p:spPr>
            <p:txBody>
              <a:bodyPr/>
              <a:lstStyle/>
              <a:p>
                <a:endParaRPr lang="en-GB"/>
              </a:p>
            </p:txBody>
          </p:sp>
          <p:pic>
            <p:nvPicPr>
              <p:cNvPr id="45376" name="Picture 2595"/>
              <p:cNvPicPr>
                <a:picLocks noChangeAspect="1" noChangeArrowheads="1"/>
              </p:cNvPicPr>
              <p:nvPr/>
            </p:nvPicPr>
            <p:blipFill>
              <a:blip r:embed="rId1092"/>
              <a:srcRect/>
              <a:stretch>
                <a:fillRect/>
              </a:stretch>
            </p:blipFill>
            <p:spPr bwMode="auto">
              <a:xfrm>
                <a:off x="3871" y="2990"/>
                <a:ext cx="442" cy="2"/>
              </a:xfrm>
              <a:prstGeom prst="rect">
                <a:avLst/>
              </a:prstGeom>
              <a:noFill/>
              <a:ln w="9525">
                <a:noFill/>
                <a:miter lim="800000"/>
                <a:headEnd/>
                <a:tailEnd/>
              </a:ln>
            </p:spPr>
          </p:pic>
          <p:sp>
            <p:nvSpPr>
              <p:cNvPr id="45377" name="Rectangle 2596"/>
              <p:cNvSpPr>
                <a:spLocks noChangeArrowheads="1"/>
              </p:cNvSpPr>
              <p:nvPr/>
            </p:nvSpPr>
            <p:spPr bwMode="auto">
              <a:xfrm>
                <a:off x="3871" y="2990"/>
                <a:ext cx="442" cy="2"/>
              </a:xfrm>
              <a:prstGeom prst="rect">
                <a:avLst/>
              </a:prstGeom>
              <a:solidFill>
                <a:srgbClr val="69B52F"/>
              </a:solidFill>
              <a:ln w="9525">
                <a:noFill/>
                <a:miter lim="800000"/>
                <a:headEnd/>
                <a:tailEnd/>
              </a:ln>
            </p:spPr>
            <p:txBody>
              <a:bodyPr/>
              <a:lstStyle/>
              <a:p>
                <a:endParaRPr lang="en-GB"/>
              </a:p>
            </p:txBody>
          </p:sp>
          <p:sp>
            <p:nvSpPr>
              <p:cNvPr id="45378" name="Rectangle 2597"/>
              <p:cNvSpPr>
                <a:spLocks noChangeArrowheads="1"/>
              </p:cNvSpPr>
              <p:nvPr/>
            </p:nvSpPr>
            <p:spPr bwMode="auto">
              <a:xfrm>
                <a:off x="3871" y="2992"/>
                <a:ext cx="442" cy="3"/>
              </a:xfrm>
              <a:prstGeom prst="rect">
                <a:avLst/>
              </a:prstGeom>
              <a:solidFill>
                <a:srgbClr val="69B52D"/>
              </a:solidFill>
              <a:ln w="9525">
                <a:noFill/>
                <a:miter lim="800000"/>
                <a:headEnd/>
                <a:tailEnd/>
              </a:ln>
            </p:spPr>
            <p:txBody>
              <a:bodyPr/>
              <a:lstStyle/>
              <a:p>
                <a:endParaRPr lang="en-GB"/>
              </a:p>
            </p:txBody>
          </p:sp>
          <p:pic>
            <p:nvPicPr>
              <p:cNvPr id="45379" name="Picture 2598"/>
              <p:cNvPicPr>
                <a:picLocks noChangeAspect="1" noChangeArrowheads="1"/>
              </p:cNvPicPr>
              <p:nvPr/>
            </p:nvPicPr>
            <p:blipFill>
              <a:blip r:embed="rId1093"/>
              <a:srcRect/>
              <a:stretch>
                <a:fillRect/>
              </a:stretch>
            </p:blipFill>
            <p:spPr bwMode="auto">
              <a:xfrm>
                <a:off x="3871" y="2992"/>
                <a:ext cx="442" cy="3"/>
              </a:xfrm>
              <a:prstGeom prst="rect">
                <a:avLst/>
              </a:prstGeom>
              <a:noFill/>
              <a:ln w="9525">
                <a:noFill/>
                <a:miter lim="800000"/>
                <a:headEnd/>
                <a:tailEnd/>
              </a:ln>
            </p:spPr>
          </p:pic>
          <p:sp>
            <p:nvSpPr>
              <p:cNvPr id="45380" name="Rectangle 2599"/>
              <p:cNvSpPr>
                <a:spLocks noChangeArrowheads="1"/>
              </p:cNvSpPr>
              <p:nvPr/>
            </p:nvSpPr>
            <p:spPr bwMode="auto">
              <a:xfrm>
                <a:off x="3871" y="2992"/>
                <a:ext cx="442" cy="3"/>
              </a:xfrm>
              <a:prstGeom prst="rect">
                <a:avLst/>
              </a:prstGeom>
              <a:solidFill>
                <a:srgbClr val="69B52D"/>
              </a:solidFill>
              <a:ln w="9525">
                <a:noFill/>
                <a:miter lim="800000"/>
                <a:headEnd/>
                <a:tailEnd/>
              </a:ln>
            </p:spPr>
            <p:txBody>
              <a:bodyPr/>
              <a:lstStyle/>
              <a:p>
                <a:endParaRPr lang="en-GB"/>
              </a:p>
            </p:txBody>
          </p:sp>
          <p:sp>
            <p:nvSpPr>
              <p:cNvPr id="45381" name="Rectangle 2600"/>
              <p:cNvSpPr>
                <a:spLocks noChangeArrowheads="1"/>
              </p:cNvSpPr>
              <p:nvPr/>
            </p:nvSpPr>
            <p:spPr bwMode="auto">
              <a:xfrm>
                <a:off x="3871" y="2995"/>
                <a:ext cx="442" cy="6"/>
              </a:xfrm>
              <a:prstGeom prst="rect">
                <a:avLst/>
              </a:prstGeom>
              <a:solidFill>
                <a:srgbClr val="6BB52D"/>
              </a:solidFill>
              <a:ln w="9525">
                <a:noFill/>
                <a:miter lim="800000"/>
                <a:headEnd/>
                <a:tailEnd/>
              </a:ln>
            </p:spPr>
            <p:txBody>
              <a:bodyPr/>
              <a:lstStyle/>
              <a:p>
                <a:endParaRPr lang="en-GB"/>
              </a:p>
            </p:txBody>
          </p:sp>
          <p:pic>
            <p:nvPicPr>
              <p:cNvPr id="45382" name="Picture 2601"/>
              <p:cNvPicPr>
                <a:picLocks noChangeAspect="1" noChangeArrowheads="1"/>
              </p:cNvPicPr>
              <p:nvPr/>
            </p:nvPicPr>
            <p:blipFill>
              <a:blip r:embed="rId1094"/>
              <a:srcRect/>
              <a:stretch>
                <a:fillRect/>
              </a:stretch>
            </p:blipFill>
            <p:spPr bwMode="auto">
              <a:xfrm>
                <a:off x="3871" y="2995"/>
                <a:ext cx="442" cy="6"/>
              </a:xfrm>
              <a:prstGeom prst="rect">
                <a:avLst/>
              </a:prstGeom>
              <a:noFill/>
              <a:ln w="9525">
                <a:noFill/>
                <a:miter lim="800000"/>
                <a:headEnd/>
                <a:tailEnd/>
              </a:ln>
            </p:spPr>
          </p:pic>
          <p:sp>
            <p:nvSpPr>
              <p:cNvPr id="45383" name="Rectangle 2602"/>
              <p:cNvSpPr>
                <a:spLocks noChangeArrowheads="1"/>
              </p:cNvSpPr>
              <p:nvPr/>
            </p:nvSpPr>
            <p:spPr bwMode="auto">
              <a:xfrm>
                <a:off x="3871" y="2995"/>
                <a:ext cx="442" cy="6"/>
              </a:xfrm>
              <a:prstGeom prst="rect">
                <a:avLst/>
              </a:prstGeom>
              <a:solidFill>
                <a:srgbClr val="6BB52D"/>
              </a:solidFill>
              <a:ln w="9525">
                <a:noFill/>
                <a:miter lim="800000"/>
                <a:headEnd/>
                <a:tailEnd/>
              </a:ln>
            </p:spPr>
            <p:txBody>
              <a:bodyPr/>
              <a:lstStyle/>
              <a:p>
                <a:endParaRPr lang="en-GB"/>
              </a:p>
            </p:txBody>
          </p:sp>
          <p:sp>
            <p:nvSpPr>
              <p:cNvPr id="45384" name="Rectangle 2603"/>
              <p:cNvSpPr>
                <a:spLocks noChangeArrowheads="1"/>
              </p:cNvSpPr>
              <p:nvPr/>
            </p:nvSpPr>
            <p:spPr bwMode="auto">
              <a:xfrm>
                <a:off x="3871" y="3001"/>
                <a:ext cx="442" cy="6"/>
              </a:xfrm>
              <a:prstGeom prst="rect">
                <a:avLst/>
              </a:prstGeom>
              <a:solidFill>
                <a:srgbClr val="6DB52D"/>
              </a:solidFill>
              <a:ln w="9525">
                <a:noFill/>
                <a:miter lim="800000"/>
                <a:headEnd/>
                <a:tailEnd/>
              </a:ln>
            </p:spPr>
            <p:txBody>
              <a:bodyPr/>
              <a:lstStyle/>
              <a:p>
                <a:endParaRPr lang="en-GB"/>
              </a:p>
            </p:txBody>
          </p:sp>
          <p:pic>
            <p:nvPicPr>
              <p:cNvPr id="45385" name="Picture 2604"/>
              <p:cNvPicPr>
                <a:picLocks noChangeAspect="1" noChangeArrowheads="1"/>
              </p:cNvPicPr>
              <p:nvPr/>
            </p:nvPicPr>
            <p:blipFill>
              <a:blip r:embed="rId1095"/>
              <a:srcRect/>
              <a:stretch>
                <a:fillRect/>
              </a:stretch>
            </p:blipFill>
            <p:spPr bwMode="auto">
              <a:xfrm>
                <a:off x="3871" y="3001"/>
                <a:ext cx="442" cy="6"/>
              </a:xfrm>
              <a:prstGeom prst="rect">
                <a:avLst/>
              </a:prstGeom>
              <a:noFill/>
              <a:ln w="9525">
                <a:noFill/>
                <a:miter lim="800000"/>
                <a:headEnd/>
                <a:tailEnd/>
              </a:ln>
            </p:spPr>
          </p:pic>
          <p:sp>
            <p:nvSpPr>
              <p:cNvPr id="45386" name="Rectangle 2605"/>
              <p:cNvSpPr>
                <a:spLocks noChangeArrowheads="1"/>
              </p:cNvSpPr>
              <p:nvPr/>
            </p:nvSpPr>
            <p:spPr bwMode="auto">
              <a:xfrm>
                <a:off x="3871" y="3001"/>
                <a:ext cx="442" cy="6"/>
              </a:xfrm>
              <a:prstGeom prst="rect">
                <a:avLst/>
              </a:prstGeom>
              <a:solidFill>
                <a:srgbClr val="6DB52D"/>
              </a:solidFill>
              <a:ln w="9525">
                <a:noFill/>
                <a:miter lim="800000"/>
                <a:headEnd/>
                <a:tailEnd/>
              </a:ln>
            </p:spPr>
            <p:txBody>
              <a:bodyPr/>
              <a:lstStyle/>
              <a:p>
                <a:endParaRPr lang="en-GB"/>
              </a:p>
            </p:txBody>
          </p:sp>
          <p:sp>
            <p:nvSpPr>
              <p:cNvPr id="45387" name="Rectangle 2606"/>
              <p:cNvSpPr>
                <a:spLocks noChangeArrowheads="1"/>
              </p:cNvSpPr>
              <p:nvPr/>
            </p:nvSpPr>
            <p:spPr bwMode="auto">
              <a:xfrm>
                <a:off x="3871" y="3007"/>
                <a:ext cx="442" cy="3"/>
              </a:xfrm>
              <a:prstGeom prst="rect">
                <a:avLst/>
              </a:prstGeom>
              <a:solidFill>
                <a:srgbClr val="6FB52D"/>
              </a:solidFill>
              <a:ln w="9525">
                <a:noFill/>
                <a:miter lim="800000"/>
                <a:headEnd/>
                <a:tailEnd/>
              </a:ln>
            </p:spPr>
            <p:txBody>
              <a:bodyPr/>
              <a:lstStyle/>
              <a:p>
                <a:endParaRPr lang="en-GB"/>
              </a:p>
            </p:txBody>
          </p:sp>
          <p:pic>
            <p:nvPicPr>
              <p:cNvPr id="45388" name="Picture 2607"/>
              <p:cNvPicPr>
                <a:picLocks noChangeAspect="1" noChangeArrowheads="1"/>
              </p:cNvPicPr>
              <p:nvPr/>
            </p:nvPicPr>
            <p:blipFill>
              <a:blip r:embed="rId1096"/>
              <a:srcRect/>
              <a:stretch>
                <a:fillRect/>
              </a:stretch>
            </p:blipFill>
            <p:spPr bwMode="auto">
              <a:xfrm>
                <a:off x="3871" y="3007"/>
                <a:ext cx="442" cy="3"/>
              </a:xfrm>
              <a:prstGeom prst="rect">
                <a:avLst/>
              </a:prstGeom>
              <a:noFill/>
              <a:ln w="9525">
                <a:noFill/>
                <a:miter lim="800000"/>
                <a:headEnd/>
                <a:tailEnd/>
              </a:ln>
            </p:spPr>
          </p:pic>
          <p:sp>
            <p:nvSpPr>
              <p:cNvPr id="45389" name="Rectangle 2608"/>
              <p:cNvSpPr>
                <a:spLocks noChangeArrowheads="1"/>
              </p:cNvSpPr>
              <p:nvPr/>
            </p:nvSpPr>
            <p:spPr bwMode="auto">
              <a:xfrm>
                <a:off x="3871" y="3007"/>
                <a:ext cx="442" cy="3"/>
              </a:xfrm>
              <a:prstGeom prst="rect">
                <a:avLst/>
              </a:prstGeom>
              <a:solidFill>
                <a:srgbClr val="6FB52D"/>
              </a:solidFill>
              <a:ln w="9525">
                <a:noFill/>
                <a:miter lim="800000"/>
                <a:headEnd/>
                <a:tailEnd/>
              </a:ln>
            </p:spPr>
            <p:txBody>
              <a:bodyPr/>
              <a:lstStyle/>
              <a:p>
                <a:endParaRPr lang="en-GB"/>
              </a:p>
            </p:txBody>
          </p:sp>
          <p:sp>
            <p:nvSpPr>
              <p:cNvPr id="45390" name="Rectangle 2609"/>
              <p:cNvSpPr>
                <a:spLocks noChangeArrowheads="1"/>
              </p:cNvSpPr>
              <p:nvPr/>
            </p:nvSpPr>
            <p:spPr bwMode="auto">
              <a:xfrm>
                <a:off x="3871" y="3010"/>
                <a:ext cx="442" cy="1"/>
              </a:xfrm>
              <a:prstGeom prst="rect">
                <a:avLst/>
              </a:prstGeom>
              <a:solidFill>
                <a:srgbClr val="6FB72D"/>
              </a:solidFill>
              <a:ln w="9525">
                <a:noFill/>
                <a:miter lim="800000"/>
                <a:headEnd/>
                <a:tailEnd/>
              </a:ln>
            </p:spPr>
            <p:txBody>
              <a:bodyPr/>
              <a:lstStyle/>
              <a:p>
                <a:endParaRPr lang="en-GB"/>
              </a:p>
            </p:txBody>
          </p:sp>
          <p:pic>
            <p:nvPicPr>
              <p:cNvPr id="45391" name="Picture 2610"/>
              <p:cNvPicPr>
                <a:picLocks noChangeAspect="1" noChangeArrowheads="1"/>
              </p:cNvPicPr>
              <p:nvPr/>
            </p:nvPicPr>
            <p:blipFill>
              <a:blip r:embed="rId1097"/>
              <a:srcRect/>
              <a:stretch>
                <a:fillRect/>
              </a:stretch>
            </p:blipFill>
            <p:spPr bwMode="auto">
              <a:xfrm>
                <a:off x="3871" y="3010"/>
                <a:ext cx="442" cy="1"/>
              </a:xfrm>
              <a:prstGeom prst="rect">
                <a:avLst/>
              </a:prstGeom>
              <a:noFill/>
              <a:ln w="9525">
                <a:noFill/>
                <a:miter lim="800000"/>
                <a:headEnd/>
                <a:tailEnd/>
              </a:ln>
            </p:spPr>
          </p:pic>
          <p:sp>
            <p:nvSpPr>
              <p:cNvPr id="45392" name="Rectangle 2611"/>
              <p:cNvSpPr>
                <a:spLocks noChangeArrowheads="1"/>
              </p:cNvSpPr>
              <p:nvPr/>
            </p:nvSpPr>
            <p:spPr bwMode="auto">
              <a:xfrm>
                <a:off x="3871" y="3010"/>
                <a:ext cx="442" cy="1"/>
              </a:xfrm>
              <a:prstGeom prst="rect">
                <a:avLst/>
              </a:prstGeom>
              <a:solidFill>
                <a:srgbClr val="6FB72D"/>
              </a:solidFill>
              <a:ln w="9525">
                <a:noFill/>
                <a:miter lim="800000"/>
                <a:headEnd/>
                <a:tailEnd/>
              </a:ln>
            </p:spPr>
            <p:txBody>
              <a:bodyPr/>
              <a:lstStyle/>
              <a:p>
                <a:endParaRPr lang="en-GB"/>
              </a:p>
            </p:txBody>
          </p:sp>
          <p:sp>
            <p:nvSpPr>
              <p:cNvPr id="45393" name="Rectangle 2612"/>
              <p:cNvSpPr>
                <a:spLocks noChangeArrowheads="1"/>
              </p:cNvSpPr>
              <p:nvPr/>
            </p:nvSpPr>
            <p:spPr bwMode="auto">
              <a:xfrm>
                <a:off x="3871" y="3011"/>
                <a:ext cx="442" cy="2"/>
              </a:xfrm>
              <a:prstGeom prst="rect">
                <a:avLst/>
              </a:prstGeom>
              <a:solidFill>
                <a:srgbClr val="6FB72B"/>
              </a:solidFill>
              <a:ln w="9525">
                <a:noFill/>
                <a:miter lim="800000"/>
                <a:headEnd/>
                <a:tailEnd/>
              </a:ln>
            </p:spPr>
            <p:txBody>
              <a:bodyPr/>
              <a:lstStyle/>
              <a:p>
                <a:endParaRPr lang="en-GB"/>
              </a:p>
            </p:txBody>
          </p:sp>
          <p:pic>
            <p:nvPicPr>
              <p:cNvPr id="45394" name="Picture 2613"/>
              <p:cNvPicPr>
                <a:picLocks noChangeAspect="1" noChangeArrowheads="1"/>
              </p:cNvPicPr>
              <p:nvPr/>
            </p:nvPicPr>
            <p:blipFill>
              <a:blip r:embed="rId1098"/>
              <a:srcRect/>
              <a:stretch>
                <a:fillRect/>
              </a:stretch>
            </p:blipFill>
            <p:spPr bwMode="auto">
              <a:xfrm>
                <a:off x="3871" y="3011"/>
                <a:ext cx="442" cy="2"/>
              </a:xfrm>
              <a:prstGeom prst="rect">
                <a:avLst/>
              </a:prstGeom>
              <a:noFill/>
              <a:ln w="9525">
                <a:noFill/>
                <a:miter lim="800000"/>
                <a:headEnd/>
                <a:tailEnd/>
              </a:ln>
            </p:spPr>
          </p:pic>
          <p:sp>
            <p:nvSpPr>
              <p:cNvPr id="45395" name="Rectangle 2614"/>
              <p:cNvSpPr>
                <a:spLocks noChangeArrowheads="1"/>
              </p:cNvSpPr>
              <p:nvPr/>
            </p:nvSpPr>
            <p:spPr bwMode="auto">
              <a:xfrm>
                <a:off x="3871" y="3011"/>
                <a:ext cx="442" cy="2"/>
              </a:xfrm>
              <a:prstGeom prst="rect">
                <a:avLst/>
              </a:prstGeom>
              <a:solidFill>
                <a:srgbClr val="6FB72B"/>
              </a:solidFill>
              <a:ln w="9525">
                <a:noFill/>
                <a:miter lim="800000"/>
                <a:headEnd/>
                <a:tailEnd/>
              </a:ln>
            </p:spPr>
            <p:txBody>
              <a:bodyPr/>
              <a:lstStyle/>
              <a:p>
                <a:endParaRPr lang="en-GB"/>
              </a:p>
            </p:txBody>
          </p:sp>
          <p:sp>
            <p:nvSpPr>
              <p:cNvPr id="45396" name="Rectangle 2615"/>
              <p:cNvSpPr>
                <a:spLocks noChangeArrowheads="1"/>
              </p:cNvSpPr>
              <p:nvPr/>
            </p:nvSpPr>
            <p:spPr bwMode="auto">
              <a:xfrm>
                <a:off x="3871" y="3013"/>
                <a:ext cx="442" cy="5"/>
              </a:xfrm>
              <a:prstGeom prst="rect">
                <a:avLst/>
              </a:prstGeom>
              <a:solidFill>
                <a:srgbClr val="71B72B"/>
              </a:solidFill>
              <a:ln w="9525">
                <a:noFill/>
                <a:miter lim="800000"/>
                <a:headEnd/>
                <a:tailEnd/>
              </a:ln>
            </p:spPr>
            <p:txBody>
              <a:bodyPr/>
              <a:lstStyle/>
              <a:p>
                <a:endParaRPr lang="en-GB"/>
              </a:p>
            </p:txBody>
          </p:sp>
          <p:pic>
            <p:nvPicPr>
              <p:cNvPr id="45397" name="Picture 2616"/>
              <p:cNvPicPr>
                <a:picLocks noChangeAspect="1" noChangeArrowheads="1"/>
              </p:cNvPicPr>
              <p:nvPr/>
            </p:nvPicPr>
            <p:blipFill>
              <a:blip r:embed="rId1099"/>
              <a:srcRect/>
              <a:stretch>
                <a:fillRect/>
              </a:stretch>
            </p:blipFill>
            <p:spPr bwMode="auto">
              <a:xfrm>
                <a:off x="3871" y="3013"/>
                <a:ext cx="442" cy="5"/>
              </a:xfrm>
              <a:prstGeom prst="rect">
                <a:avLst/>
              </a:prstGeom>
              <a:noFill/>
              <a:ln w="9525">
                <a:noFill/>
                <a:miter lim="800000"/>
                <a:headEnd/>
                <a:tailEnd/>
              </a:ln>
            </p:spPr>
          </p:pic>
        </p:grpSp>
        <p:grpSp>
          <p:nvGrpSpPr>
            <p:cNvPr id="44638" name="Group 2818"/>
            <p:cNvGrpSpPr>
              <a:grpSpLocks/>
            </p:cNvGrpSpPr>
            <p:nvPr/>
          </p:nvGrpSpPr>
          <p:grpSpPr bwMode="auto">
            <a:xfrm>
              <a:off x="5825331" y="2568324"/>
              <a:ext cx="701675" cy="506413"/>
              <a:chOff x="3871" y="3013"/>
              <a:chExt cx="442" cy="319"/>
            </a:xfrm>
          </p:grpSpPr>
          <p:sp>
            <p:nvSpPr>
              <p:cNvPr id="44998" name="Rectangle 2618"/>
              <p:cNvSpPr>
                <a:spLocks noChangeArrowheads="1"/>
              </p:cNvSpPr>
              <p:nvPr/>
            </p:nvSpPr>
            <p:spPr bwMode="auto">
              <a:xfrm>
                <a:off x="3871" y="3013"/>
                <a:ext cx="442" cy="5"/>
              </a:xfrm>
              <a:prstGeom prst="rect">
                <a:avLst/>
              </a:prstGeom>
              <a:solidFill>
                <a:srgbClr val="71B72B"/>
              </a:solidFill>
              <a:ln w="9525">
                <a:noFill/>
                <a:miter lim="800000"/>
                <a:headEnd/>
                <a:tailEnd/>
              </a:ln>
            </p:spPr>
            <p:txBody>
              <a:bodyPr/>
              <a:lstStyle/>
              <a:p>
                <a:endParaRPr lang="en-GB"/>
              </a:p>
            </p:txBody>
          </p:sp>
          <p:sp>
            <p:nvSpPr>
              <p:cNvPr id="44999" name="Rectangle 2619"/>
              <p:cNvSpPr>
                <a:spLocks noChangeArrowheads="1"/>
              </p:cNvSpPr>
              <p:nvPr/>
            </p:nvSpPr>
            <p:spPr bwMode="auto">
              <a:xfrm>
                <a:off x="3871" y="3018"/>
                <a:ext cx="442" cy="6"/>
              </a:xfrm>
              <a:prstGeom prst="rect">
                <a:avLst/>
              </a:prstGeom>
              <a:solidFill>
                <a:srgbClr val="73B72B"/>
              </a:solidFill>
              <a:ln w="9525">
                <a:noFill/>
                <a:miter lim="800000"/>
                <a:headEnd/>
                <a:tailEnd/>
              </a:ln>
            </p:spPr>
            <p:txBody>
              <a:bodyPr/>
              <a:lstStyle/>
              <a:p>
                <a:endParaRPr lang="en-GB"/>
              </a:p>
            </p:txBody>
          </p:sp>
          <p:pic>
            <p:nvPicPr>
              <p:cNvPr id="45000" name="Picture 2620"/>
              <p:cNvPicPr>
                <a:picLocks noChangeAspect="1" noChangeArrowheads="1"/>
              </p:cNvPicPr>
              <p:nvPr/>
            </p:nvPicPr>
            <p:blipFill>
              <a:blip r:embed="rId1100"/>
              <a:srcRect/>
              <a:stretch>
                <a:fillRect/>
              </a:stretch>
            </p:blipFill>
            <p:spPr bwMode="auto">
              <a:xfrm>
                <a:off x="3871" y="3018"/>
                <a:ext cx="442" cy="6"/>
              </a:xfrm>
              <a:prstGeom prst="rect">
                <a:avLst/>
              </a:prstGeom>
              <a:noFill/>
              <a:ln w="9525">
                <a:noFill/>
                <a:miter lim="800000"/>
                <a:headEnd/>
                <a:tailEnd/>
              </a:ln>
            </p:spPr>
          </p:pic>
          <p:sp>
            <p:nvSpPr>
              <p:cNvPr id="45001" name="Rectangle 2621"/>
              <p:cNvSpPr>
                <a:spLocks noChangeArrowheads="1"/>
              </p:cNvSpPr>
              <p:nvPr/>
            </p:nvSpPr>
            <p:spPr bwMode="auto">
              <a:xfrm>
                <a:off x="3871" y="3018"/>
                <a:ext cx="442" cy="6"/>
              </a:xfrm>
              <a:prstGeom prst="rect">
                <a:avLst/>
              </a:prstGeom>
              <a:solidFill>
                <a:srgbClr val="73B72B"/>
              </a:solidFill>
              <a:ln w="9525">
                <a:noFill/>
                <a:miter lim="800000"/>
                <a:headEnd/>
                <a:tailEnd/>
              </a:ln>
            </p:spPr>
            <p:txBody>
              <a:bodyPr/>
              <a:lstStyle/>
              <a:p>
                <a:endParaRPr lang="en-GB"/>
              </a:p>
            </p:txBody>
          </p:sp>
          <p:sp>
            <p:nvSpPr>
              <p:cNvPr id="45002" name="Rectangle 2622"/>
              <p:cNvSpPr>
                <a:spLocks noChangeArrowheads="1"/>
              </p:cNvSpPr>
              <p:nvPr/>
            </p:nvSpPr>
            <p:spPr bwMode="auto">
              <a:xfrm>
                <a:off x="3871" y="3024"/>
                <a:ext cx="442" cy="5"/>
              </a:xfrm>
              <a:prstGeom prst="rect">
                <a:avLst/>
              </a:prstGeom>
              <a:solidFill>
                <a:srgbClr val="75B72B"/>
              </a:solidFill>
              <a:ln w="9525">
                <a:noFill/>
                <a:miter lim="800000"/>
                <a:headEnd/>
                <a:tailEnd/>
              </a:ln>
            </p:spPr>
            <p:txBody>
              <a:bodyPr/>
              <a:lstStyle/>
              <a:p>
                <a:endParaRPr lang="en-GB"/>
              </a:p>
            </p:txBody>
          </p:sp>
          <p:pic>
            <p:nvPicPr>
              <p:cNvPr id="45003" name="Picture 2623"/>
              <p:cNvPicPr>
                <a:picLocks noChangeAspect="1" noChangeArrowheads="1"/>
              </p:cNvPicPr>
              <p:nvPr/>
            </p:nvPicPr>
            <p:blipFill>
              <a:blip r:embed="rId1101"/>
              <a:srcRect/>
              <a:stretch>
                <a:fillRect/>
              </a:stretch>
            </p:blipFill>
            <p:spPr bwMode="auto">
              <a:xfrm>
                <a:off x="3871" y="3024"/>
                <a:ext cx="442" cy="5"/>
              </a:xfrm>
              <a:prstGeom prst="rect">
                <a:avLst/>
              </a:prstGeom>
              <a:noFill/>
              <a:ln w="9525">
                <a:noFill/>
                <a:miter lim="800000"/>
                <a:headEnd/>
                <a:tailEnd/>
              </a:ln>
            </p:spPr>
          </p:pic>
          <p:sp>
            <p:nvSpPr>
              <p:cNvPr id="45004" name="Rectangle 2624"/>
              <p:cNvSpPr>
                <a:spLocks noChangeArrowheads="1"/>
              </p:cNvSpPr>
              <p:nvPr/>
            </p:nvSpPr>
            <p:spPr bwMode="auto">
              <a:xfrm>
                <a:off x="3871" y="3024"/>
                <a:ext cx="442" cy="5"/>
              </a:xfrm>
              <a:prstGeom prst="rect">
                <a:avLst/>
              </a:prstGeom>
              <a:solidFill>
                <a:srgbClr val="75B72B"/>
              </a:solidFill>
              <a:ln w="9525">
                <a:noFill/>
                <a:miter lim="800000"/>
                <a:headEnd/>
                <a:tailEnd/>
              </a:ln>
            </p:spPr>
            <p:txBody>
              <a:bodyPr/>
              <a:lstStyle/>
              <a:p>
                <a:endParaRPr lang="en-GB"/>
              </a:p>
            </p:txBody>
          </p:sp>
          <p:sp>
            <p:nvSpPr>
              <p:cNvPr id="45005" name="Rectangle 2625"/>
              <p:cNvSpPr>
                <a:spLocks noChangeArrowheads="1"/>
              </p:cNvSpPr>
              <p:nvPr/>
            </p:nvSpPr>
            <p:spPr bwMode="auto">
              <a:xfrm>
                <a:off x="3871" y="3029"/>
                <a:ext cx="442" cy="1"/>
              </a:xfrm>
              <a:prstGeom prst="rect">
                <a:avLst/>
              </a:prstGeom>
              <a:solidFill>
                <a:srgbClr val="75B729"/>
              </a:solidFill>
              <a:ln w="9525">
                <a:noFill/>
                <a:miter lim="800000"/>
                <a:headEnd/>
                <a:tailEnd/>
              </a:ln>
            </p:spPr>
            <p:txBody>
              <a:bodyPr/>
              <a:lstStyle/>
              <a:p>
                <a:endParaRPr lang="en-GB"/>
              </a:p>
            </p:txBody>
          </p:sp>
          <p:pic>
            <p:nvPicPr>
              <p:cNvPr id="45006" name="Picture 2626"/>
              <p:cNvPicPr>
                <a:picLocks noChangeAspect="1" noChangeArrowheads="1"/>
              </p:cNvPicPr>
              <p:nvPr/>
            </p:nvPicPr>
            <p:blipFill>
              <a:blip r:embed="rId1102"/>
              <a:srcRect/>
              <a:stretch>
                <a:fillRect/>
              </a:stretch>
            </p:blipFill>
            <p:spPr bwMode="auto">
              <a:xfrm>
                <a:off x="3871" y="3029"/>
                <a:ext cx="442" cy="1"/>
              </a:xfrm>
              <a:prstGeom prst="rect">
                <a:avLst/>
              </a:prstGeom>
              <a:noFill/>
              <a:ln w="9525">
                <a:noFill/>
                <a:miter lim="800000"/>
                <a:headEnd/>
                <a:tailEnd/>
              </a:ln>
            </p:spPr>
          </p:pic>
          <p:sp>
            <p:nvSpPr>
              <p:cNvPr id="45007" name="Rectangle 2627"/>
              <p:cNvSpPr>
                <a:spLocks noChangeArrowheads="1"/>
              </p:cNvSpPr>
              <p:nvPr/>
            </p:nvSpPr>
            <p:spPr bwMode="auto">
              <a:xfrm>
                <a:off x="3871" y="3029"/>
                <a:ext cx="442" cy="1"/>
              </a:xfrm>
              <a:prstGeom prst="rect">
                <a:avLst/>
              </a:prstGeom>
              <a:solidFill>
                <a:srgbClr val="75B729"/>
              </a:solidFill>
              <a:ln w="9525">
                <a:noFill/>
                <a:miter lim="800000"/>
                <a:headEnd/>
                <a:tailEnd/>
              </a:ln>
            </p:spPr>
            <p:txBody>
              <a:bodyPr/>
              <a:lstStyle/>
              <a:p>
                <a:endParaRPr lang="en-GB"/>
              </a:p>
            </p:txBody>
          </p:sp>
          <p:sp>
            <p:nvSpPr>
              <p:cNvPr id="45008" name="Rectangle 2628"/>
              <p:cNvSpPr>
                <a:spLocks noChangeArrowheads="1"/>
              </p:cNvSpPr>
              <p:nvPr/>
            </p:nvSpPr>
            <p:spPr bwMode="auto">
              <a:xfrm>
                <a:off x="3871" y="3030"/>
                <a:ext cx="442" cy="7"/>
              </a:xfrm>
              <a:prstGeom prst="rect">
                <a:avLst/>
              </a:prstGeom>
              <a:solidFill>
                <a:srgbClr val="77B729"/>
              </a:solidFill>
              <a:ln w="9525">
                <a:noFill/>
                <a:miter lim="800000"/>
                <a:headEnd/>
                <a:tailEnd/>
              </a:ln>
            </p:spPr>
            <p:txBody>
              <a:bodyPr/>
              <a:lstStyle/>
              <a:p>
                <a:endParaRPr lang="en-GB"/>
              </a:p>
            </p:txBody>
          </p:sp>
          <p:pic>
            <p:nvPicPr>
              <p:cNvPr id="45009" name="Picture 2629"/>
              <p:cNvPicPr>
                <a:picLocks noChangeAspect="1" noChangeArrowheads="1"/>
              </p:cNvPicPr>
              <p:nvPr/>
            </p:nvPicPr>
            <p:blipFill>
              <a:blip r:embed="rId1103"/>
              <a:srcRect/>
              <a:stretch>
                <a:fillRect/>
              </a:stretch>
            </p:blipFill>
            <p:spPr bwMode="auto">
              <a:xfrm>
                <a:off x="3871" y="3030"/>
                <a:ext cx="442" cy="7"/>
              </a:xfrm>
              <a:prstGeom prst="rect">
                <a:avLst/>
              </a:prstGeom>
              <a:noFill/>
              <a:ln w="9525">
                <a:noFill/>
                <a:miter lim="800000"/>
                <a:headEnd/>
                <a:tailEnd/>
              </a:ln>
            </p:spPr>
          </p:pic>
          <p:sp>
            <p:nvSpPr>
              <p:cNvPr id="45010" name="Rectangle 2630"/>
              <p:cNvSpPr>
                <a:spLocks noChangeArrowheads="1"/>
              </p:cNvSpPr>
              <p:nvPr/>
            </p:nvSpPr>
            <p:spPr bwMode="auto">
              <a:xfrm>
                <a:off x="3871" y="3030"/>
                <a:ext cx="442" cy="7"/>
              </a:xfrm>
              <a:prstGeom prst="rect">
                <a:avLst/>
              </a:prstGeom>
              <a:solidFill>
                <a:srgbClr val="77B729"/>
              </a:solidFill>
              <a:ln w="9525">
                <a:noFill/>
                <a:miter lim="800000"/>
                <a:headEnd/>
                <a:tailEnd/>
              </a:ln>
            </p:spPr>
            <p:txBody>
              <a:bodyPr/>
              <a:lstStyle/>
              <a:p>
                <a:endParaRPr lang="en-GB"/>
              </a:p>
            </p:txBody>
          </p:sp>
          <p:sp>
            <p:nvSpPr>
              <p:cNvPr id="45011" name="Rectangle 2631"/>
              <p:cNvSpPr>
                <a:spLocks noChangeArrowheads="1"/>
              </p:cNvSpPr>
              <p:nvPr/>
            </p:nvSpPr>
            <p:spPr bwMode="auto">
              <a:xfrm>
                <a:off x="3871" y="3037"/>
                <a:ext cx="442" cy="5"/>
              </a:xfrm>
              <a:prstGeom prst="rect">
                <a:avLst/>
              </a:prstGeom>
              <a:solidFill>
                <a:srgbClr val="79B729"/>
              </a:solidFill>
              <a:ln w="9525">
                <a:noFill/>
                <a:miter lim="800000"/>
                <a:headEnd/>
                <a:tailEnd/>
              </a:ln>
            </p:spPr>
            <p:txBody>
              <a:bodyPr/>
              <a:lstStyle/>
              <a:p>
                <a:endParaRPr lang="en-GB"/>
              </a:p>
            </p:txBody>
          </p:sp>
          <p:pic>
            <p:nvPicPr>
              <p:cNvPr id="45012" name="Picture 2632"/>
              <p:cNvPicPr>
                <a:picLocks noChangeAspect="1" noChangeArrowheads="1"/>
              </p:cNvPicPr>
              <p:nvPr/>
            </p:nvPicPr>
            <p:blipFill>
              <a:blip r:embed="rId1104"/>
              <a:srcRect/>
              <a:stretch>
                <a:fillRect/>
              </a:stretch>
            </p:blipFill>
            <p:spPr bwMode="auto">
              <a:xfrm>
                <a:off x="3871" y="3037"/>
                <a:ext cx="442" cy="5"/>
              </a:xfrm>
              <a:prstGeom prst="rect">
                <a:avLst/>
              </a:prstGeom>
              <a:noFill/>
              <a:ln w="9525">
                <a:noFill/>
                <a:miter lim="800000"/>
                <a:headEnd/>
                <a:tailEnd/>
              </a:ln>
            </p:spPr>
          </p:pic>
          <p:sp>
            <p:nvSpPr>
              <p:cNvPr id="45013" name="Rectangle 2633"/>
              <p:cNvSpPr>
                <a:spLocks noChangeArrowheads="1"/>
              </p:cNvSpPr>
              <p:nvPr/>
            </p:nvSpPr>
            <p:spPr bwMode="auto">
              <a:xfrm>
                <a:off x="3871" y="3037"/>
                <a:ext cx="442" cy="5"/>
              </a:xfrm>
              <a:prstGeom prst="rect">
                <a:avLst/>
              </a:prstGeom>
              <a:solidFill>
                <a:srgbClr val="79B729"/>
              </a:solidFill>
              <a:ln w="9525">
                <a:noFill/>
                <a:miter lim="800000"/>
                <a:headEnd/>
                <a:tailEnd/>
              </a:ln>
            </p:spPr>
            <p:txBody>
              <a:bodyPr/>
              <a:lstStyle/>
              <a:p>
                <a:endParaRPr lang="en-GB"/>
              </a:p>
            </p:txBody>
          </p:sp>
          <p:sp>
            <p:nvSpPr>
              <p:cNvPr id="45014" name="Rectangle 2634"/>
              <p:cNvSpPr>
                <a:spLocks noChangeArrowheads="1"/>
              </p:cNvSpPr>
              <p:nvPr/>
            </p:nvSpPr>
            <p:spPr bwMode="auto">
              <a:xfrm>
                <a:off x="3871" y="3042"/>
                <a:ext cx="442" cy="5"/>
              </a:xfrm>
              <a:prstGeom prst="rect">
                <a:avLst/>
              </a:prstGeom>
              <a:solidFill>
                <a:srgbClr val="7BB729"/>
              </a:solidFill>
              <a:ln w="9525">
                <a:noFill/>
                <a:miter lim="800000"/>
                <a:headEnd/>
                <a:tailEnd/>
              </a:ln>
            </p:spPr>
            <p:txBody>
              <a:bodyPr/>
              <a:lstStyle/>
              <a:p>
                <a:endParaRPr lang="en-GB"/>
              </a:p>
            </p:txBody>
          </p:sp>
          <p:pic>
            <p:nvPicPr>
              <p:cNvPr id="45015" name="Picture 2635"/>
              <p:cNvPicPr>
                <a:picLocks noChangeAspect="1" noChangeArrowheads="1"/>
              </p:cNvPicPr>
              <p:nvPr/>
            </p:nvPicPr>
            <p:blipFill>
              <a:blip r:embed="rId1105"/>
              <a:srcRect/>
              <a:stretch>
                <a:fillRect/>
              </a:stretch>
            </p:blipFill>
            <p:spPr bwMode="auto">
              <a:xfrm>
                <a:off x="3871" y="3042"/>
                <a:ext cx="442" cy="5"/>
              </a:xfrm>
              <a:prstGeom prst="rect">
                <a:avLst/>
              </a:prstGeom>
              <a:noFill/>
              <a:ln w="9525">
                <a:noFill/>
                <a:miter lim="800000"/>
                <a:headEnd/>
                <a:tailEnd/>
              </a:ln>
            </p:spPr>
          </p:pic>
          <p:sp>
            <p:nvSpPr>
              <p:cNvPr id="45016" name="Rectangle 2636"/>
              <p:cNvSpPr>
                <a:spLocks noChangeArrowheads="1"/>
              </p:cNvSpPr>
              <p:nvPr/>
            </p:nvSpPr>
            <p:spPr bwMode="auto">
              <a:xfrm>
                <a:off x="3871" y="3042"/>
                <a:ext cx="442" cy="5"/>
              </a:xfrm>
              <a:prstGeom prst="rect">
                <a:avLst/>
              </a:prstGeom>
              <a:solidFill>
                <a:srgbClr val="7BB729"/>
              </a:solidFill>
              <a:ln w="9525">
                <a:noFill/>
                <a:miter lim="800000"/>
                <a:headEnd/>
                <a:tailEnd/>
              </a:ln>
            </p:spPr>
            <p:txBody>
              <a:bodyPr/>
              <a:lstStyle/>
              <a:p>
                <a:endParaRPr lang="en-GB"/>
              </a:p>
            </p:txBody>
          </p:sp>
          <p:sp>
            <p:nvSpPr>
              <p:cNvPr id="45017" name="Rectangle 2637"/>
              <p:cNvSpPr>
                <a:spLocks noChangeArrowheads="1"/>
              </p:cNvSpPr>
              <p:nvPr/>
            </p:nvSpPr>
            <p:spPr bwMode="auto">
              <a:xfrm>
                <a:off x="3871" y="3047"/>
                <a:ext cx="442" cy="1"/>
              </a:xfrm>
              <a:prstGeom prst="rect">
                <a:avLst/>
              </a:prstGeom>
              <a:solidFill>
                <a:srgbClr val="7BB727"/>
              </a:solidFill>
              <a:ln w="9525">
                <a:noFill/>
                <a:miter lim="800000"/>
                <a:headEnd/>
                <a:tailEnd/>
              </a:ln>
            </p:spPr>
            <p:txBody>
              <a:bodyPr/>
              <a:lstStyle/>
              <a:p>
                <a:endParaRPr lang="en-GB"/>
              </a:p>
            </p:txBody>
          </p:sp>
          <p:pic>
            <p:nvPicPr>
              <p:cNvPr id="45018" name="Picture 2638"/>
              <p:cNvPicPr>
                <a:picLocks noChangeAspect="1" noChangeArrowheads="1"/>
              </p:cNvPicPr>
              <p:nvPr/>
            </p:nvPicPr>
            <p:blipFill>
              <a:blip r:embed="rId1106"/>
              <a:srcRect/>
              <a:stretch>
                <a:fillRect/>
              </a:stretch>
            </p:blipFill>
            <p:spPr bwMode="auto">
              <a:xfrm>
                <a:off x="3871" y="3047"/>
                <a:ext cx="442" cy="1"/>
              </a:xfrm>
              <a:prstGeom prst="rect">
                <a:avLst/>
              </a:prstGeom>
              <a:noFill/>
              <a:ln w="9525">
                <a:noFill/>
                <a:miter lim="800000"/>
                <a:headEnd/>
                <a:tailEnd/>
              </a:ln>
            </p:spPr>
          </p:pic>
          <p:sp>
            <p:nvSpPr>
              <p:cNvPr id="45019" name="Rectangle 2639"/>
              <p:cNvSpPr>
                <a:spLocks noChangeArrowheads="1"/>
              </p:cNvSpPr>
              <p:nvPr/>
            </p:nvSpPr>
            <p:spPr bwMode="auto">
              <a:xfrm>
                <a:off x="3871" y="3047"/>
                <a:ext cx="442" cy="1"/>
              </a:xfrm>
              <a:prstGeom prst="rect">
                <a:avLst/>
              </a:prstGeom>
              <a:solidFill>
                <a:srgbClr val="7BB727"/>
              </a:solidFill>
              <a:ln w="9525">
                <a:noFill/>
                <a:miter lim="800000"/>
                <a:headEnd/>
                <a:tailEnd/>
              </a:ln>
            </p:spPr>
            <p:txBody>
              <a:bodyPr/>
              <a:lstStyle/>
              <a:p>
                <a:endParaRPr lang="en-GB"/>
              </a:p>
            </p:txBody>
          </p:sp>
          <p:sp>
            <p:nvSpPr>
              <p:cNvPr id="45020" name="Rectangle 2640"/>
              <p:cNvSpPr>
                <a:spLocks noChangeArrowheads="1"/>
              </p:cNvSpPr>
              <p:nvPr/>
            </p:nvSpPr>
            <p:spPr bwMode="auto">
              <a:xfrm>
                <a:off x="3871" y="3048"/>
                <a:ext cx="442" cy="6"/>
              </a:xfrm>
              <a:prstGeom prst="rect">
                <a:avLst/>
              </a:prstGeom>
              <a:solidFill>
                <a:srgbClr val="7DB727"/>
              </a:solidFill>
              <a:ln w="9525">
                <a:noFill/>
                <a:miter lim="800000"/>
                <a:headEnd/>
                <a:tailEnd/>
              </a:ln>
            </p:spPr>
            <p:txBody>
              <a:bodyPr/>
              <a:lstStyle/>
              <a:p>
                <a:endParaRPr lang="en-GB"/>
              </a:p>
            </p:txBody>
          </p:sp>
          <p:pic>
            <p:nvPicPr>
              <p:cNvPr id="45021" name="Picture 2641"/>
              <p:cNvPicPr>
                <a:picLocks noChangeAspect="1" noChangeArrowheads="1"/>
              </p:cNvPicPr>
              <p:nvPr/>
            </p:nvPicPr>
            <p:blipFill>
              <a:blip r:embed="rId1107"/>
              <a:srcRect/>
              <a:stretch>
                <a:fillRect/>
              </a:stretch>
            </p:blipFill>
            <p:spPr bwMode="auto">
              <a:xfrm>
                <a:off x="3871" y="3048"/>
                <a:ext cx="442" cy="6"/>
              </a:xfrm>
              <a:prstGeom prst="rect">
                <a:avLst/>
              </a:prstGeom>
              <a:noFill/>
              <a:ln w="9525">
                <a:noFill/>
                <a:miter lim="800000"/>
                <a:headEnd/>
                <a:tailEnd/>
              </a:ln>
            </p:spPr>
          </p:pic>
          <p:sp>
            <p:nvSpPr>
              <p:cNvPr id="45022" name="Rectangle 2642"/>
              <p:cNvSpPr>
                <a:spLocks noChangeArrowheads="1"/>
              </p:cNvSpPr>
              <p:nvPr/>
            </p:nvSpPr>
            <p:spPr bwMode="auto">
              <a:xfrm>
                <a:off x="3871" y="3048"/>
                <a:ext cx="442" cy="6"/>
              </a:xfrm>
              <a:prstGeom prst="rect">
                <a:avLst/>
              </a:prstGeom>
              <a:solidFill>
                <a:srgbClr val="7DB727"/>
              </a:solidFill>
              <a:ln w="9525">
                <a:noFill/>
                <a:miter lim="800000"/>
                <a:headEnd/>
                <a:tailEnd/>
              </a:ln>
            </p:spPr>
            <p:txBody>
              <a:bodyPr/>
              <a:lstStyle/>
              <a:p>
                <a:endParaRPr lang="en-GB"/>
              </a:p>
            </p:txBody>
          </p:sp>
          <p:sp>
            <p:nvSpPr>
              <p:cNvPr id="45023" name="Rectangle 2643"/>
              <p:cNvSpPr>
                <a:spLocks noChangeArrowheads="1"/>
              </p:cNvSpPr>
              <p:nvPr/>
            </p:nvSpPr>
            <p:spPr bwMode="auto">
              <a:xfrm>
                <a:off x="3871" y="3054"/>
                <a:ext cx="442" cy="6"/>
              </a:xfrm>
              <a:prstGeom prst="rect">
                <a:avLst/>
              </a:prstGeom>
              <a:solidFill>
                <a:srgbClr val="7FB727"/>
              </a:solidFill>
              <a:ln w="9525">
                <a:noFill/>
                <a:miter lim="800000"/>
                <a:headEnd/>
                <a:tailEnd/>
              </a:ln>
            </p:spPr>
            <p:txBody>
              <a:bodyPr/>
              <a:lstStyle/>
              <a:p>
                <a:endParaRPr lang="en-GB"/>
              </a:p>
            </p:txBody>
          </p:sp>
          <p:pic>
            <p:nvPicPr>
              <p:cNvPr id="45024" name="Picture 2644"/>
              <p:cNvPicPr>
                <a:picLocks noChangeAspect="1" noChangeArrowheads="1"/>
              </p:cNvPicPr>
              <p:nvPr/>
            </p:nvPicPr>
            <p:blipFill>
              <a:blip r:embed="rId1108"/>
              <a:srcRect/>
              <a:stretch>
                <a:fillRect/>
              </a:stretch>
            </p:blipFill>
            <p:spPr bwMode="auto">
              <a:xfrm>
                <a:off x="3871" y="3054"/>
                <a:ext cx="442" cy="6"/>
              </a:xfrm>
              <a:prstGeom prst="rect">
                <a:avLst/>
              </a:prstGeom>
              <a:noFill/>
              <a:ln w="9525">
                <a:noFill/>
                <a:miter lim="800000"/>
                <a:headEnd/>
                <a:tailEnd/>
              </a:ln>
            </p:spPr>
          </p:pic>
          <p:sp>
            <p:nvSpPr>
              <p:cNvPr id="45025" name="Rectangle 2645"/>
              <p:cNvSpPr>
                <a:spLocks noChangeArrowheads="1"/>
              </p:cNvSpPr>
              <p:nvPr/>
            </p:nvSpPr>
            <p:spPr bwMode="auto">
              <a:xfrm>
                <a:off x="3871" y="3054"/>
                <a:ext cx="442" cy="6"/>
              </a:xfrm>
              <a:prstGeom prst="rect">
                <a:avLst/>
              </a:prstGeom>
              <a:solidFill>
                <a:srgbClr val="7FB727"/>
              </a:solidFill>
              <a:ln w="9525">
                <a:noFill/>
                <a:miter lim="800000"/>
                <a:headEnd/>
                <a:tailEnd/>
              </a:ln>
            </p:spPr>
            <p:txBody>
              <a:bodyPr/>
              <a:lstStyle/>
              <a:p>
                <a:endParaRPr lang="en-GB"/>
              </a:p>
            </p:txBody>
          </p:sp>
          <p:sp>
            <p:nvSpPr>
              <p:cNvPr id="45026" name="Rectangle 2646"/>
              <p:cNvSpPr>
                <a:spLocks noChangeArrowheads="1"/>
              </p:cNvSpPr>
              <p:nvPr/>
            </p:nvSpPr>
            <p:spPr bwMode="auto">
              <a:xfrm>
                <a:off x="3871" y="3060"/>
                <a:ext cx="442" cy="5"/>
              </a:xfrm>
              <a:prstGeom prst="rect">
                <a:avLst/>
              </a:prstGeom>
              <a:solidFill>
                <a:srgbClr val="81B727"/>
              </a:solidFill>
              <a:ln w="9525">
                <a:noFill/>
                <a:miter lim="800000"/>
                <a:headEnd/>
                <a:tailEnd/>
              </a:ln>
            </p:spPr>
            <p:txBody>
              <a:bodyPr/>
              <a:lstStyle/>
              <a:p>
                <a:endParaRPr lang="en-GB"/>
              </a:p>
            </p:txBody>
          </p:sp>
          <p:pic>
            <p:nvPicPr>
              <p:cNvPr id="45027" name="Picture 2647"/>
              <p:cNvPicPr>
                <a:picLocks noChangeAspect="1" noChangeArrowheads="1"/>
              </p:cNvPicPr>
              <p:nvPr/>
            </p:nvPicPr>
            <p:blipFill>
              <a:blip r:embed="rId1109"/>
              <a:srcRect/>
              <a:stretch>
                <a:fillRect/>
              </a:stretch>
            </p:blipFill>
            <p:spPr bwMode="auto">
              <a:xfrm>
                <a:off x="3871" y="3060"/>
                <a:ext cx="442" cy="5"/>
              </a:xfrm>
              <a:prstGeom prst="rect">
                <a:avLst/>
              </a:prstGeom>
              <a:noFill/>
              <a:ln w="9525">
                <a:noFill/>
                <a:miter lim="800000"/>
                <a:headEnd/>
                <a:tailEnd/>
              </a:ln>
            </p:spPr>
          </p:pic>
          <p:sp>
            <p:nvSpPr>
              <p:cNvPr id="45028" name="Rectangle 2648"/>
              <p:cNvSpPr>
                <a:spLocks noChangeArrowheads="1"/>
              </p:cNvSpPr>
              <p:nvPr/>
            </p:nvSpPr>
            <p:spPr bwMode="auto">
              <a:xfrm>
                <a:off x="3871" y="3060"/>
                <a:ext cx="442" cy="5"/>
              </a:xfrm>
              <a:prstGeom prst="rect">
                <a:avLst/>
              </a:prstGeom>
              <a:solidFill>
                <a:srgbClr val="81B727"/>
              </a:solidFill>
              <a:ln w="9525">
                <a:noFill/>
                <a:miter lim="800000"/>
                <a:headEnd/>
                <a:tailEnd/>
              </a:ln>
            </p:spPr>
            <p:txBody>
              <a:bodyPr/>
              <a:lstStyle/>
              <a:p>
                <a:endParaRPr lang="en-GB"/>
              </a:p>
            </p:txBody>
          </p:sp>
          <p:sp>
            <p:nvSpPr>
              <p:cNvPr id="45029" name="Rectangle 2649"/>
              <p:cNvSpPr>
                <a:spLocks noChangeArrowheads="1"/>
              </p:cNvSpPr>
              <p:nvPr/>
            </p:nvSpPr>
            <p:spPr bwMode="auto">
              <a:xfrm>
                <a:off x="3871" y="3065"/>
                <a:ext cx="442" cy="1"/>
              </a:xfrm>
              <a:prstGeom prst="rect">
                <a:avLst/>
              </a:prstGeom>
              <a:solidFill>
                <a:srgbClr val="83B727"/>
              </a:solidFill>
              <a:ln w="9525">
                <a:noFill/>
                <a:miter lim="800000"/>
                <a:headEnd/>
                <a:tailEnd/>
              </a:ln>
            </p:spPr>
            <p:txBody>
              <a:bodyPr/>
              <a:lstStyle/>
              <a:p>
                <a:endParaRPr lang="en-GB"/>
              </a:p>
            </p:txBody>
          </p:sp>
          <p:pic>
            <p:nvPicPr>
              <p:cNvPr id="45030" name="Picture 2650"/>
              <p:cNvPicPr>
                <a:picLocks noChangeAspect="1" noChangeArrowheads="1"/>
              </p:cNvPicPr>
              <p:nvPr/>
            </p:nvPicPr>
            <p:blipFill>
              <a:blip r:embed="rId1110"/>
              <a:srcRect/>
              <a:stretch>
                <a:fillRect/>
              </a:stretch>
            </p:blipFill>
            <p:spPr bwMode="auto">
              <a:xfrm>
                <a:off x="3871" y="3065"/>
                <a:ext cx="442" cy="1"/>
              </a:xfrm>
              <a:prstGeom prst="rect">
                <a:avLst/>
              </a:prstGeom>
              <a:noFill/>
              <a:ln w="9525">
                <a:noFill/>
                <a:miter lim="800000"/>
                <a:headEnd/>
                <a:tailEnd/>
              </a:ln>
            </p:spPr>
          </p:pic>
          <p:sp>
            <p:nvSpPr>
              <p:cNvPr id="45031" name="Rectangle 2651"/>
              <p:cNvSpPr>
                <a:spLocks noChangeArrowheads="1"/>
              </p:cNvSpPr>
              <p:nvPr/>
            </p:nvSpPr>
            <p:spPr bwMode="auto">
              <a:xfrm>
                <a:off x="3871" y="3065"/>
                <a:ext cx="442" cy="1"/>
              </a:xfrm>
              <a:prstGeom prst="rect">
                <a:avLst/>
              </a:prstGeom>
              <a:solidFill>
                <a:srgbClr val="83B727"/>
              </a:solidFill>
              <a:ln w="9525">
                <a:noFill/>
                <a:miter lim="800000"/>
                <a:headEnd/>
                <a:tailEnd/>
              </a:ln>
            </p:spPr>
            <p:txBody>
              <a:bodyPr/>
              <a:lstStyle/>
              <a:p>
                <a:endParaRPr lang="en-GB"/>
              </a:p>
            </p:txBody>
          </p:sp>
          <p:sp>
            <p:nvSpPr>
              <p:cNvPr id="45032" name="Rectangle 2652"/>
              <p:cNvSpPr>
                <a:spLocks noChangeArrowheads="1"/>
              </p:cNvSpPr>
              <p:nvPr/>
            </p:nvSpPr>
            <p:spPr bwMode="auto">
              <a:xfrm>
                <a:off x="3871" y="3066"/>
                <a:ext cx="442" cy="5"/>
              </a:xfrm>
              <a:prstGeom prst="rect">
                <a:avLst/>
              </a:prstGeom>
              <a:solidFill>
                <a:srgbClr val="83B725"/>
              </a:solidFill>
              <a:ln w="9525">
                <a:noFill/>
                <a:miter lim="800000"/>
                <a:headEnd/>
                <a:tailEnd/>
              </a:ln>
            </p:spPr>
            <p:txBody>
              <a:bodyPr/>
              <a:lstStyle/>
              <a:p>
                <a:endParaRPr lang="en-GB"/>
              </a:p>
            </p:txBody>
          </p:sp>
          <p:pic>
            <p:nvPicPr>
              <p:cNvPr id="45033" name="Picture 2653"/>
              <p:cNvPicPr>
                <a:picLocks noChangeAspect="1" noChangeArrowheads="1"/>
              </p:cNvPicPr>
              <p:nvPr/>
            </p:nvPicPr>
            <p:blipFill>
              <a:blip r:embed="rId1111"/>
              <a:srcRect/>
              <a:stretch>
                <a:fillRect/>
              </a:stretch>
            </p:blipFill>
            <p:spPr bwMode="auto">
              <a:xfrm>
                <a:off x="3871" y="3066"/>
                <a:ext cx="442" cy="5"/>
              </a:xfrm>
              <a:prstGeom prst="rect">
                <a:avLst/>
              </a:prstGeom>
              <a:noFill/>
              <a:ln w="9525">
                <a:noFill/>
                <a:miter lim="800000"/>
                <a:headEnd/>
                <a:tailEnd/>
              </a:ln>
            </p:spPr>
          </p:pic>
          <p:sp>
            <p:nvSpPr>
              <p:cNvPr id="45034" name="Rectangle 2654"/>
              <p:cNvSpPr>
                <a:spLocks noChangeArrowheads="1"/>
              </p:cNvSpPr>
              <p:nvPr/>
            </p:nvSpPr>
            <p:spPr bwMode="auto">
              <a:xfrm>
                <a:off x="3871" y="3066"/>
                <a:ext cx="442" cy="5"/>
              </a:xfrm>
              <a:prstGeom prst="rect">
                <a:avLst/>
              </a:prstGeom>
              <a:solidFill>
                <a:srgbClr val="83B725"/>
              </a:solidFill>
              <a:ln w="9525">
                <a:noFill/>
                <a:miter lim="800000"/>
                <a:headEnd/>
                <a:tailEnd/>
              </a:ln>
            </p:spPr>
            <p:txBody>
              <a:bodyPr/>
              <a:lstStyle/>
              <a:p>
                <a:endParaRPr lang="en-GB"/>
              </a:p>
            </p:txBody>
          </p:sp>
          <p:sp>
            <p:nvSpPr>
              <p:cNvPr id="45035" name="Rectangle 2655"/>
              <p:cNvSpPr>
                <a:spLocks noChangeArrowheads="1"/>
              </p:cNvSpPr>
              <p:nvPr/>
            </p:nvSpPr>
            <p:spPr bwMode="auto">
              <a:xfrm>
                <a:off x="3871" y="3071"/>
                <a:ext cx="442" cy="6"/>
              </a:xfrm>
              <a:prstGeom prst="rect">
                <a:avLst/>
              </a:prstGeom>
              <a:solidFill>
                <a:srgbClr val="85B725"/>
              </a:solidFill>
              <a:ln w="9525">
                <a:noFill/>
                <a:miter lim="800000"/>
                <a:headEnd/>
                <a:tailEnd/>
              </a:ln>
            </p:spPr>
            <p:txBody>
              <a:bodyPr/>
              <a:lstStyle/>
              <a:p>
                <a:endParaRPr lang="en-GB"/>
              </a:p>
            </p:txBody>
          </p:sp>
          <p:pic>
            <p:nvPicPr>
              <p:cNvPr id="45036" name="Picture 2656"/>
              <p:cNvPicPr>
                <a:picLocks noChangeAspect="1" noChangeArrowheads="1"/>
              </p:cNvPicPr>
              <p:nvPr/>
            </p:nvPicPr>
            <p:blipFill>
              <a:blip r:embed="rId1112"/>
              <a:srcRect/>
              <a:stretch>
                <a:fillRect/>
              </a:stretch>
            </p:blipFill>
            <p:spPr bwMode="auto">
              <a:xfrm>
                <a:off x="3871" y="3071"/>
                <a:ext cx="442" cy="6"/>
              </a:xfrm>
              <a:prstGeom prst="rect">
                <a:avLst/>
              </a:prstGeom>
              <a:noFill/>
              <a:ln w="9525">
                <a:noFill/>
                <a:miter lim="800000"/>
                <a:headEnd/>
                <a:tailEnd/>
              </a:ln>
            </p:spPr>
          </p:pic>
          <p:sp>
            <p:nvSpPr>
              <p:cNvPr id="45037" name="Rectangle 2657"/>
              <p:cNvSpPr>
                <a:spLocks noChangeArrowheads="1"/>
              </p:cNvSpPr>
              <p:nvPr/>
            </p:nvSpPr>
            <p:spPr bwMode="auto">
              <a:xfrm>
                <a:off x="3871" y="3071"/>
                <a:ext cx="442" cy="6"/>
              </a:xfrm>
              <a:prstGeom prst="rect">
                <a:avLst/>
              </a:prstGeom>
              <a:solidFill>
                <a:srgbClr val="85B725"/>
              </a:solidFill>
              <a:ln w="9525">
                <a:noFill/>
                <a:miter lim="800000"/>
                <a:headEnd/>
                <a:tailEnd/>
              </a:ln>
            </p:spPr>
            <p:txBody>
              <a:bodyPr/>
              <a:lstStyle/>
              <a:p>
                <a:endParaRPr lang="en-GB"/>
              </a:p>
            </p:txBody>
          </p:sp>
          <p:sp>
            <p:nvSpPr>
              <p:cNvPr id="45038" name="Rectangle 2658"/>
              <p:cNvSpPr>
                <a:spLocks noChangeArrowheads="1"/>
              </p:cNvSpPr>
              <p:nvPr/>
            </p:nvSpPr>
            <p:spPr bwMode="auto">
              <a:xfrm>
                <a:off x="3871" y="3077"/>
                <a:ext cx="442" cy="6"/>
              </a:xfrm>
              <a:prstGeom prst="rect">
                <a:avLst/>
              </a:prstGeom>
              <a:solidFill>
                <a:srgbClr val="87B725"/>
              </a:solidFill>
              <a:ln w="9525">
                <a:noFill/>
                <a:miter lim="800000"/>
                <a:headEnd/>
                <a:tailEnd/>
              </a:ln>
            </p:spPr>
            <p:txBody>
              <a:bodyPr/>
              <a:lstStyle/>
              <a:p>
                <a:endParaRPr lang="en-GB"/>
              </a:p>
            </p:txBody>
          </p:sp>
          <p:pic>
            <p:nvPicPr>
              <p:cNvPr id="45039" name="Picture 2659"/>
              <p:cNvPicPr>
                <a:picLocks noChangeAspect="1" noChangeArrowheads="1"/>
              </p:cNvPicPr>
              <p:nvPr/>
            </p:nvPicPr>
            <p:blipFill>
              <a:blip r:embed="rId1113"/>
              <a:srcRect/>
              <a:stretch>
                <a:fillRect/>
              </a:stretch>
            </p:blipFill>
            <p:spPr bwMode="auto">
              <a:xfrm>
                <a:off x="3871" y="3077"/>
                <a:ext cx="442" cy="6"/>
              </a:xfrm>
              <a:prstGeom prst="rect">
                <a:avLst/>
              </a:prstGeom>
              <a:noFill/>
              <a:ln w="9525">
                <a:noFill/>
                <a:miter lim="800000"/>
                <a:headEnd/>
                <a:tailEnd/>
              </a:ln>
            </p:spPr>
          </p:pic>
          <p:sp>
            <p:nvSpPr>
              <p:cNvPr id="45040" name="Rectangle 2660"/>
              <p:cNvSpPr>
                <a:spLocks noChangeArrowheads="1"/>
              </p:cNvSpPr>
              <p:nvPr/>
            </p:nvSpPr>
            <p:spPr bwMode="auto">
              <a:xfrm>
                <a:off x="3871" y="3077"/>
                <a:ext cx="442" cy="6"/>
              </a:xfrm>
              <a:prstGeom prst="rect">
                <a:avLst/>
              </a:prstGeom>
              <a:solidFill>
                <a:srgbClr val="87B725"/>
              </a:solidFill>
              <a:ln w="9525">
                <a:noFill/>
                <a:miter lim="800000"/>
                <a:headEnd/>
                <a:tailEnd/>
              </a:ln>
            </p:spPr>
            <p:txBody>
              <a:bodyPr/>
              <a:lstStyle/>
              <a:p>
                <a:endParaRPr lang="en-GB"/>
              </a:p>
            </p:txBody>
          </p:sp>
          <p:sp>
            <p:nvSpPr>
              <p:cNvPr id="45041" name="Rectangle 2661"/>
              <p:cNvSpPr>
                <a:spLocks noChangeArrowheads="1"/>
              </p:cNvSpPr>
              <p:nvPr/>
            </p:nvSpPr>
            <p:spPr bwMode="auto">
              <a:xfrm>
                <a:off x="3871" y="3083"/>
                <a:ext cx="442" cy="2"/>
              </a:xfrm>
              <a:prstGeom prst="rect">
                <a:avLst/>
              </a:prstGeom>
              <a:solidFill>
                <a:srgbClr val="89B725"/>
              </a:solidFill>
              <a:ln w="9525">
                <a:noFill/>
                <a:miter lim="800000"/>
                <a:headEnd/>
                <a:tailEnd/>
              </a:ln>
            </p:spPr>
            <p:txBody>
              <a:bodyPr/>
              <a:lstStyle/>
              <a:p>
                <a:endParaRPr lang="en-GB"/>
              </a:p>
            </p:txBody>
          </p:sp>
          <p:pic>
            <p:nvPicPr>
              <p:cNvPr id="45042" name="Picture 2662"/>
              <p:cNvPicPr>
                <a:picLocks noChangeAspect="1" noChangeArrowheads="1"/>
              </p:cNvPicPr>
              <p:nvPr/>
            </p:nvPicPr>
            <p:blipFill>
              <a:blip r:embed="rId1114"/>
              <a:srcRect/>
              <a:stretch>
                <a:fillRect/>
              </a:stretch>
            </p:blipFill>
            <p:spPr bwMode="auto">
              <a:xfrm>
                <a:off x="3871" y="3083"/>
                <a:ext cx="442" cy="2"/>
              </a:xfrm>
              <a:prstGeom prst="rect">
                <a:avLst/>
              </a:prstGeom>
              <a:noFill/>
              <a:ln w="9525">
                <a:noFill/>
                <a:miter lim="800000"/>
                <a:headEnd/>
                <a:tailEnd/>
              </a:ln>
            </p:spPr>
          </p:pic>
          <p:sp>
            <p:nvSpPr>
              <p:cNvPr id="45043" name="Rectangle 2663"/>
              <p:cNvSpPr>
                <a:spLocks noChangeArrowheads="1"/>
              </p:cNvSpPr>
              <p:nvPr/>
            </p:nvSpPr>
            <p:spPr bwMode="auto">
              <a:xfrm>
                <a:off x="3871" y="3083"/>
                <a:ext cx="442" cy="2"/>
              </a:xfrm>
              <a:prstGeom prst="rect">
                <a:avLst/>
              </a:prstGeom>
              <a:solidFill>
                <a:srgbClr val="89B725"/>
              </a:solidFill>
              <a:ln w="9525">
                <a:noFill/>
                <a:miter lim="800000"/>
                <a:headEnd/>
                <a:tailEnd/>
              </a:ln>
            </p:spPr>
            <p:txBody>
              <a:bodyPr/>
              <a:lstStyle/>
              <a:p>
                <a:endParaRPr lang="en-GB"/>
              </a:p>
            </p:txBody>
          </p:sp>
          <p:sp>
            <p:nvSpPr>
              <p:cNvPr id="45044" name="Rectangle 2664"/>
              <p:cNvSpPr>
                <a:spLocks noChangeArrowheads="1"/>
              </p:cNvSpPr>
              <p:nvPr/>
            </p:nvSpPr>
            <p:spPr bwMode="auto">
              <a:xfrm>
                <a:off x="3871" y="3085"/>
                <a:ext cx="442" cy="3"/>
              </a:xfrm>
              <a:prstGeom prst="rect">
                <a:avLst/>
              </a:prstGeom>
              <a:solidFill>
                <a:srgbClr val="89B723"/>
              </a:solidFill>
              <a:ln w="9525">
                <a:noFill/>
                <a:miter lim="800000"/>
                <a:headEnd/>
                <a:tailEnd/>
              </a:ln>
            </p:spPr>
            <p:txBody>
              <a:bodyPr/>
              <a:lstStyle/>
              <a:p>
                <a:endParaRPr lang="en-GB"/>
              </a:p>
            </p:txBody>
          </p:sp>
          <p:pic>
            <p:nvPicPr>
              <p:cNvPr id="45045" name="Picture 2665"/>
              <p:cNvPicPr>
                <a:picLocks noChangeAspect="1" noChangeArrowheads="1"/>
              </p:cNvPicPr>
              <p:nvPr/>
            </p:nvPicPr>
            <p:blipFill>
              <a:blip r:embed="rId1115"/>
              <a:srcRect/>
              <a:stretch>
                <a:fillRect/>
              </a:stretch>
            </p:blipFill>
            <p:spPr bwMode="auto">
              <a:xfrm>
                <a:off x="3871" y="3085"/>
                <a:ext cx="442" cy="3"/>
              </a:xfrm>
              <a:prstGeom prst="rect">
                <a:avLst/>
              </a:prstGeom>
              <a:noFill/>
              <a:ln w="9525">
                <a:noFill/>
                <a:miter lim="800000"/>
                <a:headEnd/>
                <a:tailEnd/>
              </a:ln>
            </p:spPr>
          </p:pic>
          <p:sp>
            <p:nvSpPr>
              <p:cNvPr id="45046" name="Rectangle 2666"/>
              <p:cNvSpPr>
                <a:spLocks noChangeArrowheads="1"/>
              </p:cNvSpPr>
              <p:nvPr/>
            </p:nvSpPr>
            <p:spPr bwMode="auto">
              <a:xfrm>
                <a:off x="3871" y="3085"/>
                <a:ext cx="442" cy="3"/>
              </a:xfrm>
              <a:prstGeom prst="rect">
                <a:avLst/>
              </a:prstGeom>
              <a:solidFill>
                <a:srgbClr val="89B723"/>
              </a:solidFill>
              <a:ln w="9525">
                <a:noFill/>
                <a:miter lim="800000"/>
                <a:headEnd/>
                <a:tailEnd/>
              </a:ln>
            </p:spPr>
            <p:txBody>
              <a:bodyPr/>
              <a:lstStyle/>
              <a:p>
                <a:endParaRPr lang="en-GB"/>
              </a:p>
            </p:txBody>
          </p:sp>
          <p:sp>
            <p:nvSpPr>
              <p:cNvPr id="45047" name="Rectangle 2667"/>
              <p:cNvSpPr>
                <a:spLocks noChangeArrowheads="1"/>
              </p:cNvSpPr>
              <p:nvPr/>
            </p:nvSpPr>
            <p:spPr bwMode="auto">
              <a:xfrm>
                <a:off x="3871" y="3088"/>
                <a:ext cx="442" cy="6"/>
              </a:xfrm>
              <a:prstGeom prst="rect">
                <a:avLst/>
              </a:prstGeom>
              <a:solidFill>
                <a:srgbClr val="8BB723"/>
              </a:solidFill>
              <a:ln w="9525">
                <a:noFill/>
                <a:miter lim="800000"/>
                <a:headEnd/>
                <a:tailEnd/>
              </a:ln>
            </p:spPr>
            <p:txBody>
              <a:bodyPr/>
              <a:lstStyle/>
              <a:p>
                <a:endParaRPr lang="en-GB"/>
              </a:p>
            </p:txBody>
          </p:sp>
          <p:pic>
            <p:nvPicPr>
              <p:cNvPr id="45048" name="Picture 2668"/>
              <p:cNvPicPr>
                <a:picLocks noChangeAspect="1" noChangeArrowheads="1"/>
              </p:cNvPicPr>
              <p:nvPr/>
            </p:nvPicPr>
            <p:blipFill>
              <a:blip r:embed="rId1116"/>
              <a:srcRect/>
              <a:stretch>
                <a:fillRect/>
              </a:stretch>
            </p:blipFill>
            <p:spPr bwMode="auto">
              <a:xfrm>
                <a:off x="3871" y="3088"/>
                <a:ext cx="442" cy="6"/>
              </a:xfrm>
              <a:prstGeom prst="rect">
                <a:avLst/>
              </a:prstGeom>
              <a:noFill/>
              <a:ln w="9525">
                <a:noFill/>
                <a:miter lim="800000"/>
                <a:headEnd/>
                <a:tailEnd/>
              </a:ln>
            </p:spPr>
          </p:pic>
          <p:sp>
            <p:nvSpPr>
              <p:cNvPr id="45049" name="Rectangle 2669"/>
              <p:cNvSpPr>
                <a:spLocks noChangeArrowheads="1"/>
              </p:cNvSpPr>
              <p:nvPr/>
            </p:nvSpPr>
            <p:spPr bwMode="auto">
              <a:xfrm>
                <a:off x="3871" y="3088"/>
                <a:ext cx="442" cy="6"/>
              </a:xfrm>
              <a:prstGeom prst="rect">
                <a:avLst/>
              </a:prstGeom>
              <a:solidFill>
                <a:srgbClr val="8BB723"/>
              </a:solidFill>
              <a:ln w="9525">
                <a:noFill/>
                <a:miter lim="800000"/>
                <a:headEnd/>
                <a:tailEnd/>
              </a:ln>
            </p:spPr>
            <p:txBody>
              <a:bodyPr/>
              <a:lstStyle/>
              <a:p>
                <a:endParaRPr lang="en-GB"/>
              </a:p>
            </p:txBody>
          </p:sp>
          <p:sp>
            <p:nvSpPr>
              <p:cNvPr id="45050" name="Rectangle 2670"/>
              <p:cNvSpPr>
                <a:spLocks noChangeArrowheads="1"/>
              </p:cNvSpPr>
              <p:nvPr/>
            </p:nvSpPr>
            <p:spPr bwMode="auto">
              <a:xfrm>
                <a:off x="3871" y="3094"/>
                <a:ext cx="442" cy="6"/>
              </a:xfrm>
              <a:prstGeom prst="rect">
                <a:avLst/>
              </a:prstGeom>
              <a:solidFill>
                <a:srgbClr val="8DB723"/>
              </a:solidFill>
              <a:ln w="9525">
                <a:noFill/>
                <a:miter lim="800000"/>
                <a:headEnd/>
                <a:tailEnd/>
              </a:ln>
            </p:spPr>
            <p:txBody>
              <a:bodyPr/>
              <a:lstStyle/>
              <a:p>
                <a:endParaRPr lang="en-GB"/>
              </a:p>
            </p:txBody>
          </p:sp>
          <p:pic>
            <p:nvPicPr>
              <p:cNvPr id="45051" name="Picture 2671"/>
              <p:cNvPicPr>
                <a:picLocks noChangeAspect="1" noChangeArrowheads="1"/>
              </p:cNvPicPr>
              <p:nvPr/>
            </p:nvPicPr>
            <p:blipFill>
              <a:blip r:embed="rId1117"/>
              <a:srcRect/>
              <a:stretch>
                <a:fillRect/>
              </a:stretch>
            </p:blipFill>
            <p:spPr bwMode="auto">
              <a:xfrm>
                <a:off x="3871" y="3094"/>
                <a:ext cx="442" cy="6"/>
              </a:xfrm>
              <a:prstGeom prst="rect">
                <a:avLst/>
              </a:prstGeom>
              <a:noFill/>
              <a:ln w="9525">
                <a:noFill/>
                <a:miter lim="800000"/>
                <a:headEnd/>
                <a:tailEnd/>
              </a:ln>
            </p:spPr>
          </p:pic>
          <p:sp>
            <p:nvSpPr>
              <p:cNvPr id="45052" name="Rectangle 2672"/>
              <p:cNvSpPr>
                <a:spLocks noChangeArrowheads="1"/>
              </p:cNvSpPr>
              <p:nvPr/>
            </p:nvSpPr>
            <p:spPr bwMode="auto">
              <a:xfrm>
                <a:off x="3871" y="3094"/>
                <a:ext cx="442" cy="6"/>
              </a:xfrm>
              <a:prstGeom prst="rect">
                <a:avLst/>
              </a:prstGeom>
              <a:solidFill>
                <a:srgbClr val="8DB723"/>
              </a:solidFill>
              <a:ln w="9525">
                <a:noFill/>
                <a:miter lim="800000"/>
                <a:headEnd/>
                <a:tailEnd/>
              </a:ln>
            </p:spPr>
            <p:txBody>
              <a:bodyPr/>
              <a:lstStyle/>
              <a:p>
                <a:endParaRPr lang="en-GB"/>
              </a:p>
            </p:txBody>
          </p:sp>
          <p:sp>
            <p:nvSpPr>
              <p:cNvPr id="45053" name="Rectangle 2673"/>
              <p:cNvSpPr>
                <a:spLocks noChangeArrowheads="1"/>
              </p:cNvSpPr>
              <p:nvPr/>
            </p:nvSpPr>
            <p:spPr bwMode="auto">
              <a:xfrm>
                <a:off x="3871" y="3100"/>
                <a:ext cx="442" cy="3"/>
              </a:xfrm>
              <a:prstGeom prst="rect">
                <a:avLst/>
              </a:prstGeom>
              <a:solidFill>
                <a:srgbClr val="8FB723"/>
              </a:solidFill>
              <a:ln w="9525">
                <a:noFill/>
                <a:miter lim="800000"/>
                <a:headEnd/>
                <a:tailEnd/>
              </a:ln>
            </p:spPr>
            <p:txBody>
              <a:bodyPr/>
              <a:lstStyle/>
              <a:p>
                <a:endParaRPr lang="en-GB"/>
              </a:p>
            </p:txBody>
          </p:sp>
          <p:pic>
            <p:nvPicPr>
              <p:cNvPr id="45054" name="Picture 2674"/>
              <p:cNvPicPr>
                <a:picLocks noChangeAspect="1" noChangeArrowheads="1"/>
              </p:cNvPicPr>
              <p:nvPr/>
            </p:nvPicPr>
            <p:blipFill>
              <a:blip r:embed="rId1118"/>
              <a:srcRect/>
              <a:stretch>
                <a:fillRect/>
              </a:stretch>
            </p:blipFill>
            <p:spPr bwMode="auto">
              <a:xfrm>
                <a:off x="3871" y="3100"/>
                <a:ext cx="442" cy="3"/>
              </a:xfrm>
              <a:prstGeom prst="rect">
                <a:avLst/>
              </a:prstGeom>
              <a:noFill/>
              <a:ln w="9525">
                <a:noFill/>
                <a:miter lim="800000"/>
                <a:headEnd/>
                <a:tailEnd/>
              </a:ln>
            </p:spPr>
          </p:pic>
          <p:sp>
            <p:nvSpPr>
              <p:cNvPr id="45055" name="Rectangle 2675"/>
              <p:cNvSpPr>
                <a:spLocks noChangeArrowheads="1"/>
              </p:cNvSpPr>
              <p:nvPr/>
            </p:nvSpPr>
            <p:spPr bwMode="auto">
              <a:xfrm>
                <a:off x="3871" y="3100"/>
                <a:ext cx="442" cy="3"/>
              </a:xfrm>
              <a:prstGeom prst="rect">
                <a:avLst/>
              </a:prstGeom>
              <a:solidFill>
                <a:srgbClr val="8FB723"/>
              </a:solidFill>
              <a:ln w="9525">
                <a:noFill/>
                <a:miter lim="800000"/>
                <a:headEnd/>
                <a:tailEnd/>
              </a:ln>
            </p:spPr>
            <p:txBody>
              <a:bodyPr/>
              <a:lstStyle/>
              <a:p>
                <a:endParaRPr lang="en-GB"/>
              </a:p>
            </p:txBody>
          </p:sp>
          <p:sp>
            <p:nvSpPr>
              <p:cNvPr id="45056" name="Rectangle 2676"/>
              <p:cNvSpPr>
                <a:spLocks noChangeArrowheads="1"/>
              </p:cNvSpPr>
              <p:nvPr/>
            </p:nvSpPr>
            <p:spPr bwMode="auto">
              <a:xfrm>
                <a:off x="3871" y="3103"/>
                <a:ext cx="442" cy="3"/>
              </a:xfrm>
              <a:prstGeom prst="rect">
                <a:avLst/>
              </a:prstGeom>
              <a:solidFill>
                <a:srgbClr val="8FB921"/>
              </a:solidFill>
              <a:ln w="9525">
                <a:noFill/>
                <a:miter lim="800000"/>
                <a:headEnd/>
                <a:tailEnd/>
              </a:ln>
            </p:spPr>
            <p:txBody>
              <a:bodyPr/>
              <a:lstStyle/>
              <a:p>
                <a:endParaRPr lang="en-GB"/>
              </a:p>
            </p:txBody>
          </p:sp>
          <p:pic>
            <p:nvPicPr>
              <p:cNvPr id="45057" name="Picture 2677"/>
              <p:cNvPicPr>
                <a:picLocks noChangeAspect="1" noChangeArrowheads="1"/>
              </p:cNvPicPr>
              <p:nvPr/>
            </p:nvPicPr>
            <p:blipFill>
              <a:blip r:embed="rId1119"/>
              <a:srcRect/>
              <a:stretch>
                <a:fillRect/>
              </a:stretch>
            </p:blipFill>
            <p:spPr bwMode="auto">
              <a:xfrm>
                <a:off x="3871" y="3103"/>
                <a:ext cx="442" cy="3"/>
              </a:xfrm>
              <a:prstGeom prst="rect">
                <a:avLst/>
              </a:prstGeom>
              <a:noFill/>
              <a:ln w="9525">
                <a:noFill/>
                <a:miter lim="800000"/>
                <a:headEnd/>
                <a:tailEnd/>
              </a:ln>
            </p:spPr>
          </p:pic>
          <p:sp>
            <p:nvSpPr>
              <p:cNvPr id="45058" name="Rectangle 2678"/>
              <p:cNvSpPr>
                <a:spLocks noChangeArrowheads="1"/>
              </p:cNvSpPr>
              <p:nvPr/>
            </p:nvSpPr>
            <p:spPr bwMode="auto">
              <a:xfrm>
                <a:off x="3871" y="3103"/>
                <a:ext cx="442" cy="3"/>
              </a:xfrm>
              <a:prstGeom prst="rect">
                <a:avLst/>
              </a:prstGeom>
              <a:solidFill>
                <a:srgbClr val="8FB921"/>
              </a:solidFill>
              <a:ln w="9525">
                <a:noFill/>
                <a:miter lim="800000"/>
                <a:headEnd/>
                <a:tailEnd/>
              </a:ln>
            </p:spPr>
            <p:txBody>
              <a:bodyPr/>
              <a:lstStyle/>
              <a:p>
                <a:endParaRPr lang="en-GB"/>
              </a:p>
            </p:txBody>
          </p:sp>
          <p:sp>
            <p:nvSpPr>
              <p:cNvPr id="45059" name="Rectangle 2679"/>
              <p:cNvSpPr>
                <a:spLocks noChangeArrowheads="1"/>
              </p:cNvSpPr>
              <p:nvPr/>
            </p:nvSpPr>
            <p:spPr bwMode="auto">
              <a:xfrm>
                <a:off x="3871" y="3106"/>
                <a:ext cx="442" cy="5"/>
              </a:xfrm>
              <a:prstGeom prst="rect">
                <a:avLst/>
              </a:prstGeom>
              <a:solidFill>
                <a:srgbClr val="91B921"/>
              </a:solidFill>
              <a:ln w="9525">
                <a:noFill/>
                <a:miter lim="800000"/>
                <a:headEnd/>
                <a:tailEnd/>
              </a:ln>
            </p:spPr>
            <p:txBody>
              <a:bodyPr/>
              <a:lstStyle/>
              <a:p>
                <a:endParaRPr lang="en-GB"/>
              </a:p>
            </p:txBody>
          </p:sp>
          <p:pic>
            <p:nvPicPr>
              <p:cNvPr id="45060" name="Picture 2680"/>
              <p:cNvPicPr>
                <a:picLocks noChangeAspect="1" noChangeArrowheads="1"/>
              </p:cNvPicPr>
              <p:nvPr/>
            </p:nvPicPr>
            <p:blipFill>
              <a:blip r:embed="rId1120"/>
              <a:srcRect/>
              <a:stretch>
                <a:fillRect/>
              </a:stretch>
            </p:blipFill>
            <p:spPr bwMode="auto">
              <a:xfrm>
                <a:off x="3871" y="3106"/>
                <a:ext cx="442" cy="5"/>
              </a:xfrm>
              <a:prstGeom prst="rect">
                <a:avLst/>
              </a:prstGeom>
              <a:noFill/>
              <a:ln w="9525">
                <a:noFill/>
                <a:miter lim="800000"/>
                <a:headEnd/>
                <a:tailEnd/>
              </a:ln>
            </p:spPr>
          </p:pic>
          <p:sp>
            <p:nvSpPr>
              <p:cNvPr id="45061" name="Rectangle 2681"/>
              <p:cNvSpPr>
                <a:spLocks noChangeArrowheads="1"/>
              </p:cNvSpPr>
              <p:nvPr/>
            </p:nvSpPr>
            <p:spPr bwMode="auto">
              <a:xfrm>
                <a:off x="3871" y="3106"/>
                <a:ext cx="442" cy="5"/>
              </a:xfrm>
              <a:prstGeom prst="rect">
                <a:avLst/>
              </a:prstGeom>
              <a:solidFill>
                <a:srgbClr val="91B921"/>
              </a:solidFill>
              <a:ln w="9525">
                <a:noFill/>
                <a:miter lim="800000"/>
                <a:headEnd/>
                <a:tailEnd/>
              </a:ln>
            </p:spPr>
            <p:txBody>
              <a:bodyPr/>
              <a:lstStyle/>
              <a:p>
                <a:endParaRPr lang="en-GB"/>
              </a:p>
            </p:txBody>
          </p:sp>
          <p:sp>
            <p:nvSpPr>
              <p:cNvPr id="45062" name="Rectangle 2682"/>
              <p:cNvSpPr>
                <a:spLocks noChangeArrowheads="1"/>
              </p:cNvSpPr>
              <p:nvPr/>
            </p:nvSpPr>
            <p:spPr bwMode="auto">
              <a:xfrm>
                <a:off x="3871" y="3111"/>
                <a:ext cx="442" cy="6"/>
              </a:xfrm>
              <a:prstGeom prst="rect">
                <a:avLst/>
              </a:prstGeom>
              <a:solidFill>
                <a:srgbClr val="93B921"/>
              </a:solidFill>
              <a:ln w="9525">
                <a:noFill/>
                <a:miter lim="800000"/>
                <a:headEnd/>
                <a:tailEnd/>
              </a:ln>
            </p:spPr>
            <p:txBody>
              <a:bodyPr/>
              <a:lstStyle/>
              <a:p>
                <a:endParaRPr lang="en-GB"/>
              </a:p>
            </p:txBody>
          </p:sp>
          <p:pic>
            <p:nvPicPr>
              <p:cNvPr id="45063" name="Picture 2683"/>
              <p:cNvPicPr>
                <a:picLocks noChangeAspect="1" noChangeArrowheads="1"/>
              </p:cNvPicPr>
              <p:nvPr/>
            </p:nvPicPr>
            <p:blipFill>
              <a:blip r:embed="rId1121"/>
              <a:srcRect/>
              <a:stretch>
                <a:fillRect/>
              </a:stretch>
            </p:blipFill>
            <p:spPr bwMode="auto">
              <a:xfrm>
                <a:off x="3871" y="3111"/>
                <a:ext cx="442" cy="6"/>
              </a:xfrm>
              <a:prstGeom prst="rect">
                <a:avLst/>
              </a:prstGeom>
              <a:noFill/>
              <a:ln w="9525">
                <a:noFill/>
                <a:miter lim="800000"/>
                <a:headEnd/>
                <a:tailEnd/>
              </a:ln>
            </p:spPr>
          </p:pic>
          <p:sp>
            <p:nvSpPr>
              <p:cNvPr id="45064" name="Rectangle 2684"/>
              <p:cNvSpPr>
                <a:spLocks noChangeArrowheads="1"/>
              </p:cNvSpPr>
              <p:nvPr/>
            </p:nvSpPr>
            <p:spPr bwMode="auto">
              <a:xfrm>
                <a:off x="3871" y="3111"/>
                <a:ext cx="442" cy="6"/>
              </a:xfrm>
              <a:prstGeom prst="rect">
                <a:avLst/>
              </a:prstGeom>
              <a:solidFill>
                <a:srgbClr val="93B921"/>
              </a:solidFill>
              <a:ln w="9525">
                <a:noFill/>
                <a:miter lim="800000"/>
                <a:headEnd/>
                <a:tailEnd/>
              </a:ln>
            </p:spPr>
            <p:txBody>
              <a:bodyPr/>
              <a:lstStyle/>
              <a:p>
                <a:endParaRPr lang="en-GB"/>
              </a:p>
            </p:txBody>
          </p:sp>
          <p:sp>
            <p:nvSpPr>
              <p:cNvPr id="45065" name="Rectangle 2685"/>
              <p:cNvSpPr>
                <a:spLocks noChangeArrowheads="1"/>
              </p:cNvSpPr>
              <p:nvPr/>
            </p:nvSpPr>
            <p:spPr bwMode="auto">
              <a:xfrm>
                <a:off x="3871" y="3117"/>
                <a:ext cx="442" cy="5"/>
              </a:xfrm>
              <a:prstGeom prst="rect">
                <a:avLst/>
              </a:prstGeom>
              <a:solidFill>
                <a:srgbClr val="95B921"/>
              </a:solidFill>
              <a:ln w="9525">
                <a:noFill/>
                <a:miter lim="800000"/>
                <a:headEnd/>
                <a:tailEnd/>
              </a:ln>
            </p:spPr>
            <p:txBody>
              <a:bodyPr/>
              <a:lstStyle/>
              <a:p>
                <a:endParaRPr lang="en-GB"/>
              </a:p>
            </p:txBody>
          </p:sp>
          <p:pic>
            <p:nvPicPr>
              <p:cNvPr id="45066" name="Picture 2686"/>
              <p:cNvPicPr>
                <a:picLocks noChangeAspect="1" noChangeArrowheads="1"/>
              </p:cNvPicPr>
              <p:nvPr/>
            </p:nvPicPr>
            <p:blipFill>
              <a:blip r:embed="rId1122"/>
              <a:srcRect/>
              <a:stretch>
                <a:fillRect/>
              </a:stretch>
            </p:blipFill>
            <p:spPr bwMode="auto">
              <a:xfrm>
                <a:off x="3871" y="3117"/>
                <a:ext cx="442" cy="5"/>
              </a:xfrm>
              <a:prstGeom prst="rect">
                <a:avLst/>
              </a:prstGeom>
              <a:noFill/>
              <a:ln w="9525">
                <a:noFill/>
                <a:miter lim="800000"/>
                <a:headEnd/>
                <a:tailEnd/>
              </a:ln>
            </p:spPr>
          </p:pic>
          <p:sp>
            <p:nvSpPr>
              <p:cNvPr id="45067" name="Rectangle 2687"/>
              <p:cNvSpPr>
                <a:spLocks noChangeArrowheads="1"/>
              </p:cNvSpPr>
              <p:nvPr/>
            </p:nvSpPr>
            <p:spPr bwMode="auto">
              <a:xfrm>
                <a:off x="3871" y="3117"/>
                <a:ext cx="442" cy="5"/>
              </a:xfrm>
              <a:prstGeom prst="rect">
                <a:avLst/>
              </a:prstGeom>
              <a:solidFill>
                <a:srgbClr val="95B921"/>
              </a:solidFill>
              <a:ln w="9525">
                <a:noFill/>
                <a:miter lim="800000"/>
                <a:headEnd/>
                <a:tailEnd/>
              </a:ln>
            </p:spPr>
            <p:txBody>
              <a:bodyPr/>
              <a:lstStyle/>
              <a:p>
                <a:endParaRPr lang="en-GB"/>
              </a:p>
            </p:txBody>
          </p:sp>
          <p:sp>
            <p:nvSpPr>
              <p:cNvPr id="45068" name="Rectangle 2688"/>
              <p:cNvSpPr>
                <a:spLocks noChangeArrowheads="1"/>
              </p:cNvSpPr>
              <p:nvPr/>
            </p:nvSpPr>
            <p:spPr bwMode="auto">
              <a:xfrm>
                <a:off x="3871" y="3122"/>
                <a:ext cx="442" cy="1"/>
              </a:xfrm>
              <a:prstGeom prst="rect">
                <a:avLst/>
              </a:prstGeom>
              <a:solidFill>
                <a:srgbClr val="95B91F"/>
              </a:solidFill>
              <a:ln w="9525">
                <a:noFill/>
                <a:miter lim="800000"/>
                <a:headEnd/>
                <a:tailEnd/>
              </a:ln>
            </p:spPr>
            <p:txBody>
              <a:bodyPr/>
              <a:lstStyle/>
              <a:p>
                <a:endParaRPr lang="en-GB"/>
              </a:p>
            </p:txBody>
          </p:sp>
          <p:pic>
            <p:nvPicPr>
              <p:cNvPr id="45069" name="Picture 2689"/>
              <p:cNvPicPr>
                <a:picLocks noChangeAspect="1" noChangeArrowheads="1"/>
              </p:cNvPicPr>
              <p:nvPr/>
            </p:nvPicPr>
            <p:blipFill>
              <a:blip r:embed="rId1123"/>
              <a:srcRect/>
              <a:stretch>
                <a:fillRect/>
              </a:stretch>
            </p:blipFill>
            <p:spPr bwMode="auto">
              <a:xfrm>
                <a:off x="3871" y="3122"/>
                <a:ext cx="442" cy="1"/>
              </a:xfrm>
              <a:prstGeom prst="rect">
                <a:avLst/>
              </a:prstGeom>
              <a:noFill/>
              <a:ln w="9525">
                <a:noFill/>
                <a:miter lim="800000"/>
                <a:headEnd/>
                <a:tailEnd/>
              </a:ln>
            </p:spPr>
          </p:pic>
          <p:sp>
            <p:nvSpPr>
              <p:cNvPr id="45070" name="Rectangle 2690"/>
              <p:cNvSpPr>
                <a:spLocks noChangeArrowheads="1"/>
              </p:cNvSpPr>
              <p:nvPr/>
            </p:nvSpPr>
            <p:spPr bwMode="auto">
              <a:xfrm>
                <a:off x="3871" y="3122"/>
                <a:ext cx="442" cy="1"/>
              </a:xfrm>
              <a:prstGeom prst="rect">
                <a:avLst/>
              </a:prstGeom>
              <a:solidFill>
                <a:srgbClr val="95B91F"/>
              </a:solidFill>
              <a:ln w="9525">
                <a:noFill/>
                <a:miter lim="800000"/>
                <a:headEnd/>
                <a:tailEnd/>
              </a:ln>
            </p:spPr>
            <p:txBody>
              <a:bodyPr/>
              <a:lstStyle/>
              <a:p>
                <a:endParaRPr lang="en-GB"/>
              </a:p>
            </p:txBody>
          </p:sp>
          <p:sp>
            <p:nvSpPr>
              <p:cNvPr id="45071" name="Rectangle 2691"/>
              <p:cNvSpPr>
                <a:spLocks noChangeArrowheads="1"/>
              </p:cNvSpPr>
              <p:nvPr/>
            </p:nvSpPr>
            <p:spPr bwMode="auto">
              <a:xfrm>
                <a:off x="3871" y="3123"/>
                <a:ext cx="442" cy="6"/>
              </a:xfrm>
              <a:prstGeom prst="rect">
                <a:avLst/>
              </a:prstGeom>
              <a:solidFill>
                <a:srgbClr val="97B91F"/>
              </a:solidFill>
              <a:ln w="9525">
                <a:noFill/>
                <a:miter lim="800000"/>
                <a:headEnd/>
                <a:tailEnd/>
              </a:ln>
            </p:spPr>
            <p:txBody>
              <a:bodyPr/>
              <a:lstStyle/>
              <a:p>
                <a:endParaRPr lang="en-GB"/>
              </a:p>
            </p:txBody>
          </p:sp>
          <p:pic>
            <p:nvPicPr>
              <p:cNvPr id="45072" name="Picture 2692"/>
              <p:cNvPicPr>
                <a:picLocks noChangeAspect="1" noChangeArrowheads="1"/>
              </p:cNvPicPr>
              <p:nvPr/>
            </p:nvPicPr>
            <p:blipFill>
              <a:blip r:embed="rId1124"/>
              <a:srcRect/>
              <a:stretch>
                <a:fillRect/>
              </a:stretch>
            </p:blipFill>
            <p:spPr bwMode="auto">
              <a:xfrm>
                <a:off x="3871" y="3123"/>
                <a:ext cx="442" cy="6"/>
              </a:xfrm>
              <a:prstGeom prst="rect">
                <a:avLst/>
              </a:prstGeom>
              <a:noFill/>
              <a:ln w="9525">
                <a:noFill/>
                <a:miter lim="800000"/>
                <a:headEnd/>
                <a:tailEnd/>
              </a:ln>
            </p:spPr>
          </p:pic>
          <p:sp>
            <p:nvSpPr>
              <p:cNvPr id="45073" name="Rectangle 2693"/>
              <p:cNvSpPr>
                <a:spLocks noChangeArrowheads="1"/>
              </p:cNvSpPr>
              <p:nvPr/>
            </p:nvSpPr>
            <p:spPr bwMode="auto">
              <a:xfrm>
                <a:off x="3871" y="3123"/>
                <a:ext cx="442" cy="6"/>
              </a:xfrm>
              <a:prstGeom prst="rect">
                <a:avLst/>
              </a:prstGeom>
              <a:solidFill>
                <a:srgbClr val="97B91F"/>
              </a:solidFill>
              <a:ln w="9525">
                <a:noFill/>
                <a:miter lim="800000"/>
                <a:headEnd/>
                <a:tailEnd/>
              </a:ln>
            </p:spPr>
            <p:txBody>
              <a:bodyPr/>
              <a:lstStyle/>
              <a:p>
                <a:endParaRPr lang="en-GB"/>
              </a:p>
            </p:txBody>
          </p:sp>
          <p:sp>
            <p:nvSpPr>
              <p:cNvPr id="45074" name="Rectangle 2694"/>
              <p:cNvSpPr>
                <a:spLocks noChangeArrowheads="1"/>
              </p:cNvSpPr>
              <p:nvPr/>
            </p:nvSpPr>
            <p:spPr bwMode="auto">
              <a:xfrm>
                <a:off x="3871" y="3129"/>
                <a:ext cx="442" cy="6"/>
              </a:xfrm>
              <a:prstGeom prst="rect">
                <a:avLst/>
              </a:prstGeom>
              <a:solidFill>
                <a:srgbClr val="99B91F"/>
              </a:solidFill>
              <a:ln w="9525">
                <a:noFill/>
                <a:miter lim="800000"/>
                <a:headEnd/>
                <a:tailEnd/>
              </a:ln>
            </p:spPr>
            <p:txBody>
              <a:bodyPr/>
              <a:lstStyle/>
              <a:p>
                <a:endParaRPr lang="en-GB"/>
              </a:p>
            </p:txBody>
          </p:sp>
          <p:pic>
            <p:nvPicPr>
              <p:cNvPr id="45075" name="Picture 2695"/>
              <p:cNvPicPr>
                <a:picLocks noChangeAspect="1" noChangeArrowheads="1"/>
              </p:cNvPicPr>
              <p:nvPr/>
            </p:nvPicPr>
            <p:blipFill>
              <a:blip r:embed="rId1125"/>
              <a:srcRect/>
              <a:stretch>
                <a:fillRect/>
              </a:stretch>
            </p:blipFill>
            <p:spPr bwMode="auto">
              <a:xfrm>
                <a:off x="3871" y="3129"/>
                <a:ext cx="442" cy="6"/>
              </a:xfrm>
              <a:prstGeom prst="rect">
                <a:avLst/>
              </a:prstGeom>
              <a:noFill/>
              <a:ln w="9525">
                <a:noFill/>
                <a:miter lim="800000"/>
                <a:headEnd/>
                <a:tailEnd/>
              </a:ln>
            </p:spPr>
          </p:pic>
          <p:sp>
            <p:nvSpPr>
              <p:cNvPr id="45076" name="Rectangle 2696"/>
              <p:cNvSpPr>
                <a:spLocks noChangeArrowheads="1"/>
              </p:cNvSpPr>
              <p:nvPr/>
            </p:nvSpPr>
            <p:spPr bwMode="auto">
              <a:xfrm>
                <a:off x="3871" y="3129"/>
                <a:ext cx="442" cy="6"/>
              </a:xfrm>
              <a:prstGeom prst="rect">
                <a:avLst/>
              </a:prstGeom>
              <a:solidFill>
                <a:srgbClr val="99B91F"/>
              </a:solidFill>
              <a:ln w="9525">
                <a:noFill/>
                <a:miter lim="800000"/>
                <a:headEnd/>
                <a:tailEnd/>
              </a:ln>
            </p:spPr>
            <p:txBody>
              <a:bodyPr/>
              <a:lstStyle/>
              <a:p>
                <a:endParaRPr lang="en-GB"/>
              </a:p>
            </p:txBody>
          </p:sp>
          <p:sp>
            <p:nvSpPr>
              <p:cNvPr id="45077" name="Rectangle 2697"/>
              <p:cNvSpPr>
                <a:spLocks noChangeArrowheads="1"/>
              </p:cNvSpPr>
              <p:nvPr/>
            </p:nvSpPr>
            <p:spPr bwMode="auto">
              <a:xfrm>
                <a:off x="3871" y="3135"/>
                <a:ext cx="442" cy="5"/>
              </a:xfrm>
              <a:prstGeom prst="rect">
                <a:avLst/>
              </a:prstGeom>
              <a:solidFill>
                <a:srgbClr val="9BB91F"/>
              </a:solidFill>
              <a:ln w="9525">
                <a:noFill/>
                <a:miter lim="800000"/>
                <a:headEnd/>
                <a:tailEnd/>
              </a:ln>
            </p:spPr>
            <p:txBody>
              <a:bodyPr/>
              <a:lstStyle/>
              <a:p>
                <a:endParaRPr lang="en-GB"/>
              </a:p>
            </p:txBody>
          </p:sp>
          <p:pic>
            <p:nvPicPr>
              <p:cNvPr id="45078" name="Picture 2698"/>
              <p:cNvPicPr>
                <a:picLocks noChangeAspect="1" noChangeArrowheads="1"/>
              </p:cNvPicPr>
              <p:nvPr/>
            </p:nvPicPr>
            <p:blipFill>
              <a:blip r:embed="rId1126"/>
              <a:srcRect/>
              <a:stretch>
                <a:fillRect/>
              </a:stretch>
            </p:blipFill>
            <p:spPr bwMode="auto">
              <a:xfrm>
                <a:off x="3871" y="3135"/>
                <a:ext cx="442" cy="5"/>
              </a:xfrm>
              <a:prstGeom prst="rect">
                <a:avLst/>
              </a:prstGeom>
              <a:noFill/>
              <a:ln w="9525">
                <a:noFill/>
                <a:miter lim="800000"/>
                <a:headEnd/>
                <a:tailEnd/>
              </a:ln>
            </p:spPr>
          </p:pic>
          <p:sp>
            <p:nvSpPr>
              <p:cNvPr id="45079" name="Rectangle 2699"/>
              <p:cNvSpPr>
                <a:spLocks noChangeArrowheads="1"/>
              </p:cNvSpPr>
              <p:nvPr/>
            </p:nvSpPr>
            <p:spPr bwMode="auto">
              <a:xfrm>
                <a:off x="3871" y="3135"/>
                <a:ext cx="442" cy="5"/>
              </a:xfrm>
              <a:prstGeom prst="rect">
                <a:avLst/>
              </a:prstGeom>
              <a:solidFill>
                <a:srgbClr val="9BB91F"/>
              </a:solidFill>
              <a:ln w="9525">
                <a:noFill/>
                <a:miter lim="800000"/>
                <a:headEnd/>
                <a:tailEnd/>
              </a:ln>
            </p:spPr>
            <p:txBody>
              <a:bodyPr/>
              <a:lstStyle/>
              <a:p>
                <a:endParaRPr lang="en-GB"/>
              </a:p>
            </p:txBody>
          </p:sp>
          <p:sp>
            <p:nvSpPr>
              <p:cNvPr id="45080" name="Rectangle 2700"/>
              <p:cNvSpPr>
                <a:spLocks noChangeArrowheads="1"/>
              </p:cNvSpPr>
              <p:nvPr/>
            </p:nvSpPr>
            <p:spPr bwMode="auto">
              <a:xfrm>
                <a:off x="3871" y="3140"/>
                <a:ext cx="442" cy="6"/>
              </a:xfrm>
              <a:prstGeom prst="rect">
                <a:avLst/>
              </a:prstGeom>
              <a:solidFill>
                <a:srgbClr val="9DB91D"/>
              </a:solidFill>
              <a:ln w="9525">
                <a:noFill/>
                <a:miter lim="800000"/>
                <a:headEnd/>
                <a:tailEnd/>
              </a:ln>
            </p:spPr>
            <p:txBody>
              <a:bodyPr/>
              <a:lstStyle/>
              <a:p>
                <a:endParaRPr lang="en-GB"/>
              </a:p>
            </p:txBody>
          </p:sp>
          <p:pic>
            <p:nvPicPr>
              <p:cNvPr id="45081" name="Picture 2701"/>
              <p:cNvPicPr>
                <a:picLocks noChangeAspect="1" noChangeArrowheads="1"/>
              </p:cNvPicPr>
              <p:nvPr/>
            </p:nvPicPr>
            <p:blipFill>
              <a:blip r:embed="rId1127"/>
              <a:srcRect/>
              <a:stretch>
                <a:fillRect/>
              </a:stretch>
            </p:blipFill>
            <p:spPr bwMode="auto">
              <a:xfrm>
                <a:off x="3871" y="3140"/>
                <a:ext cx="442" cy="6"/>
              </a:xfrm>
              <a:prstGeom prst="rect">
                <a:avLst/>
              </a:prstGeom>
              <a:noFill/>
              <a:ln w="9525">
                <a:noFill/>
                <a:miter lim="800000"/>
                <a:headEnd/>
                <a:tailEnd/>
              </a:ln>
            </p:spPr>
          </p:pic>
          <p:sp>
            <p:nvSpPr>
              <p:cNvPr id="45082" name="Rectangle 2702"/>
              <p:cNvSpPr>
                <a:spLocks noChangeArrowheads="1"/>
              </p:cNvSpPr>
              <p:nvPr/>
            </p:nvSpPr>
            <p:spPr bwMode="auto">
              <a:xfrm>
                <a:off x="3871" y="3140"/>
                <a:ext cx="442" cy="6"/>
              </a:xfrm>
              <a:prstGeom prst="rect">
                <a:avLst/>
              </a:prstGeom>
              <a:solidFill>
                <a:srgbClr val="9DB91D"/>
              </a:solidFill>
              <a:ln w="9525">
                <a:noFill/>
                <a:miter lim="800000"/>
                <a:headEnd/>
                <a:tailEnd/>
              </a:ln>
            </p:spPr>
            <p:txBody>
              <a:bodyPr/>
              <a:lstStyle/>
              <a:p>
                <a:endParaRPr lang="en-GB"/>
              </a:p>
            </p:txBody>
          </p:sp>
          <p:sp>
            <p:nvSpPr>
              <p:cNvPr id="45083" name="Rectangle 2703"/>
              <p:cNvSpPr>
                <a:spLocks noChangeArrowheads="1"/>
              </p:cNvSpPr>
              <p:nvPr/>
            </p:nvSpPr>
            <p:spPr bwMode="auto">
              <a:xfrm>
                <a:off x="3871" y="3146"/>
                <a:ext cx="442" cy="7"/>
              </a:xfrm>
              <a:prstGeom prst="rect">
                <a:avLst/>
              </a:prstGeom>
              <a:solidFill>
                <a:srgbClr val="9FB91D"/>
              </a:solidFill>
              <a:ln w="9525">
                <a:noFill/>
                <a:miter lim="800000"/>
                <a:headEnd/>
                <a:tailEnd/>
              </a:ln>
            </p:spPr>
            <p:txBody>
              <a:bodyPr/>
              <a:lstStyle/>
              <a:p>
                <a:endParaRPr lang="en-GB"/>
              </a:p>
            </p:txBody>
          </p:sp>
          <p:pic>
            <p:nvPicPr>
              <p:cNvPr id="45084" name="Picture 2704"/>
              <p:cNvPicPr>
                <a:picLocks noChangeAspect="1" noChangeArrowheads="1"/>
              </p:cNvPicPr>
              <p:nvPr/>
            </p:nvPicPr>
            <p:blipFill>
              <a:blip r:embed="rId1128"/>
              <a:srcRect/>
              <a:stretch>
                <a:fillRect/>
              </a:stretch>
            </p:blipFill>
            <p:spPr bwMode="auto">
              <a:xfrm>
                <a:off x="3871" y="3146"/>
                <a:ext cx="442" cy="7"/>
              </a:xfrm>
              <a:prstGeom prst="rect">
                <a:avLst/>
              </a:prstGeom>
              <a:noFill/>
              <a:ln w="9525">
                <a:noFill/>
                <a:miter lim="800000"/>
                <a:headEnd/>
                <a:tailEnd/>
              </a:ln>
            </p:spPr>
          </p:pic>
          <p:sp>
            <p:nvSpPr>
              <p:cNvPr id="45085" name="Rectangle 2705"/>
              <p:cNvSpPr>
                <a:spLocks noChangeArrowheads="1"/>
              </p:cNvSpPr>
              <p:nvPr/>
            </p:nvSpPr>
            <p:spPr bwMode="auto">
              <a:xfrm>
                <a:off x="3871" y="3146"/>
                <a:ext cx="442" cy="7"/>
              </a:xfrm>
              <a:prstGeom prst="rect">
                <a:avLst/>
              </a:prstGeom>
              <a:solidFill>
                <a:srgbClr val="9FB91D"/>
              </a:solidFill>
              <a:ln w="9525">
                <a:noFill/>
                <a:miter lim="800000"/>
                <a:headEnd/>
                <a:tailEnd/>
              </a:ln>
            </p:spPr>
            <p:txBody>
              <a:bodyPr/>
              <a:lstStyle/>
              <a:p>
                <a:endParaRPr lang="en-GB"/>
              </a:p>
            </p:txBody>
          </p:sp>
          <p:sp>
            <p:nvSpPr>
              <p:cNvPr id="45086" name="Rectangle 2706"/>
              <p:cNvSpPr>
                <a:spLocks noChangeArrowheads="1"/>
              </p:cNvSpPr>
              <p:nvPr/>
            </p:nvSpPr>
            <p:spPr bwMode="auto">
              <a:xfrm>
                <a:off x="3871" y="3153"/>
                <a:ext cx="442" cy="6"/>
              </a:xfrm>
              <a:prstGeom prst="rect">
                <a:avLst/>
              </a:prstGeom>
              <a:solidFill>
                <a:srgbClr val="A1B91D"/>
              </a:solidFill>
              <a:ln w="9525">
                <a:noFill/>
                <a:miter lim="800000"/>
                <a:headEnd/>
                <a:tailEnd/>
              </a:ln>
            </p:spPr>
            <p:txBody>
              <a:bodyPr/>
              <a:lstStyle/>
              <a:p>
                <a:endParaRPr lang="en-GB"/>
              </a:p>
            </p:txBody>
          </p:sp>
          <p:pic>
            <p:nvPicPr>
              <p:cNvPr id="45087" name="Picture 2707"/>
              <p:cNvPicPr>
                <a:picLocks noChangeAspect="1" noChangeArrowheads="1"/>
              </p:cNvPicPr>
              <p:nvPr/>
            </p:nvPicPr>
            <p:blipFill>
              <a:blip r:embed="rId1129"/>
              <a:srcRect/>
              <a:stretch>
                <a:fillRect/>
              </a:stretch>
            </p:blipFill>
            <p:spPr bwMode="auto">
              <a:xfrm>
                <a:off x="3871" y="3153"/>
                <a:ext cx="442" cy="6"/>
              </a:xfrm>
              <a:prstGeom prst="rect">
                <a:avLst/>
              </a:prstGeom>
              <a:noFill/>
              <a:ln w="9525">
                <a:noFill/>
                <a:miter lim="800000"/>
                <a:headEnd/>
                <a:tailEnd/>
              </a:ln>
            </p:spPr>
          </p:pic>
          <p:sp>
            <p:nvSpPr>
              <p:cNvPr id="45088" name="Rectangle 2708"/>
              <p:cNvSpPr>
                <a:spLocks noChangeArrowheads="1"/>
              </p:cNvSpPr>
              <p:nvPr/>
            </p:nvSpPr>
            <p:spPr bwMode="auto">
              <a:xfrm>
                <a:off x="3871" y="3153"/>
                <a:ext cx="442" cy="6"/>
              </a:xfrm>
              <a:prstGeom prst="rect">
                <a:avLst/>
              </a:prstGeom>
              <a:solidFill>
                <a:srgbClr val="A1B91D"/>
              </a:solidFill>
              <a:ln w="9525">
                <a:noFill/>
                <a:miter lim="800000"/>
                <a:headEnd/>
                <a:tailEnd/>
              </a:ln>
            </p:spPr>
            <p:txBody>
              <a:bodyPr/>
              <a:lstStyle/>
              <a:p>
                <a:endParaRPr lang="en-GB"/>
              </a:p>
            </p:txBody>
          </p:sp>
          <p:sp>
            <p:nvSpPr>
              <p:cNvPr id="45089" name="Rectangle 2709"/>
              <p:cNvSpPr>
                <a:spLocks noChangeArrowheads="1"/>
              </p:cNvSpPr>
              <p:nvPr/>
            </p:nvSpPr>
            <p:spPr bwMode="auto">
              <a:xfrm>
                <a:off x="3871" y="3159"/>
                <a:ext cx="442" cy="5"/>
              </a:xfrm>
              <a:prstGeom prst="rect">
                <a:avLst/>
              </a:prstGeom>
              <a:solidFill>
                <a:srgbClr val="A3B91B"/>
              </a:solidFill>
              <a:ln w="9525">
                <a:noFill/>
                <a:miter lim="800000"/>
                <a:headEnd/>
                <a:tailEnd/>
              </a:ln>
            </p:spPr>
            <p:txBody>
              <a:bodyPr/>
              <a:lstStyle/>
              <a:p>
                <a:endParaRPr lang="en-GB"/>
              </a:p>
            </p:txBody>
          </p:sp>
          <p:pic>
            <p:nvPicPr>
              <p:cNvPr id="45090" name="Picture 2710"/>
              <p:cNvPicPr>
                <a:picLocks noChangeAspect="1" noChangeArrowheads="1"/>
              </p:cNvPicPr>
              <p:nvPr/>
            </p:nvPicPr>
            <p:blipFill>
              <a:blip r:embed="rId1130"/>
              <a:srcRect/>
              <a:stretch>
                <a:fillRect/>
              </a:stretch>
            </p:blipFill>
            <p:spPr bwMode="auto">
              <a:xfrm>
                <a:off x="3871" y="3159"/>
                <a:ext cx="442" cy="5"/>
              </a:xfrm>
              <a:prstGeom prst="rect">
                <a:avLst/>
              </a:prstGeom>
              <a:noFill/>
              <a:ln w="9525">
                <a:noFill/>
                <a:miter lim="800000"/>
                <a:headEnd/>
                <a:tailEnd/>
              </a:ln>
            </p:spPr>
          </p:pic>
          <p:sp>
            <p:nvSpPr>
              <p:cNvPr id="45091" name="Rectangle 2711"/>
              <p:cNvSpPr>
                <a:spLocks noChangeArrowheads="1"/>
              </p:cNvSpPr>
              <p:nvPr/>
            </p:nvSpPr>
            <p:spPr bwMode="auto">
              <a:xfrm>
                <a:off x="3871" y="3159"/>
                <a:ext cx="442" cy="5"/>
              </a:xfrm>
              <a:prstGeom prst="rect">
                <a:avLst/>
              </a:prstGeom>
              <a:solidFill>
                <a:srgbClr val="A3B91B"/>
              </a:solidFill>
              <a:ln w="9525">
                <a:noFill/>
                <a:miter lim="800000"/>
                <a:headEnd/>
                <a:tailEnd/>
              </a:ln>
            </p:spPr>
            <p:txBody>
              <a:bodyPr/>
              <a:lstStyle/>
              <a:p>
                <a:endParaRPr lang="en-GB"/>
              </a:p>
            </p:txBody>
          </p:sp>
          <p:sp>
            <p:nvSpPr>
              <p:cNvPr id="45092" name="Rectangle 2712"/>
              <p:cNvSpPr>
                <a:spLocks noChangeArrowheads="1"/>
              </p:cNvSpPr>
              <p:nvPr/>
            </p:nvSpPr>
            <p:spPr bwMode="auto">
              <a:xfrm>
                <a:off x="3871" y="3164"/>
                <a:ext cx="442" cy="6"/>
              </a:xfrm>
              <a:prstGeom prst="rect">
                <a:avLst/>
              </a:prstGeom>
              <a:solidFill>
                <a:srgbClr val="A5B91B"/>
              </a:solidFill>
              <a:ln w="9525">
                <a:noFill/>
                <a:miter lim="800000"/>
                <a:headEnd/>
                <a:tailEnd/>
              </a:ln>
            </p:spPr>
            <p:txBody>
              <a:bodyPr/>
              <a:lstStyle/>
              <a:p>
                <a:endParaRPr lang="en-GB"/>
              </a:p>
            </p:txBody>
          </p:sp>
          <p:pic>
            <p:nvPicPr>
              <p:cNvPr id="45093" name="Picture 2713"/>
              <p:cNvPicPr>
                <a:picLocks noChangeAspect="1" noChangeArrowheads="1"/>
              </p:cNvPicPr>
              <p:nvPr/>
            </p:nvPicPr>
            <p:blipFill>
              <a:blip r:embed="rId1131"/>
              <a:srcRect/>
              <a:stretch>
                <a:fillRect/>
              </a:stretch>
            </p:blipFill>
            <p:spPr bwMode="auto">
              <a:xfrm>
                <a:off x="3871" y="3164"/>
                <a:ext cx="442" cy="6"/>
              </a:xfrm>
              <a:prstGeom prst="rect">
                <a:avLst/>
              </a:prstGeom>
              <a:noFill/>
              <a:ln w="9525">
                <a:noFill/>
                <a:miter lim="800000"/>
                <a:headEnd/>
                <a:tailEnd/>
              </a:ln>
            </p:spPr>
          </p:pic>
          <p:sp>
            <p:nvSpPr>
              <p:cNvPr id="45094" name="Rectangle 2714"/>
              <p:cNvSpPr>
                <a:spLocks noChangeArrowheads="1"/>
              </p:cNvSpPr>
              <p:nvPr/>
            </p:nvSpPr>
            <p:spPr bwMode="auto">
              <a:xfrm>
                <a:off x="3871" y="3164"/>
                <a:ext cx="442" cy="6"/>
              </a:xfrm>
              <a:prstGeom prst="rect">
                <a:avLst/>
              </a:prstGeom>
              <a:solidFill>
                <a:srgbClr val="A5B91B"/>
              </a:solidFill>
              <a:ln w="9525">
                <a:noFill/>
                <a:miter lim="800000"/>
                <a:headEnd/>
                <a:tailEnd/>
              </a:ln>
            </p:spPr>
            <p:txBody>
              <a:bodyPr/>
              <a:lstStyle/>
              <a:p>
                <a:endParaRPr lang="en-GB"/>
              </a:p>
            </p:txBody>
          </p:sp>
          <p:sp>
            <p:nvSpPr>
              <p:cNvPr id="45095" name="Rectangle 2715"/>
              <p:cNvSpPr>
                <a:spLocks noChangeArrowheads="1"/>
              </p:cNvSpPr>
              <p:nvPr/>
            </p:nvSpPr>
            <p:spPr bwMode="auto">
              <a:xfrm>
                <a:off x="3871" y="3170"/>
                <a:ext cx="442" cy="6"/>
              </a:xfrm>
              <a:prstGeom prst="rect">
                <a:avLst/>
              </a:prstGeom>
              <a:solidFill>
                <a:srgbClr val="A7B91B"/>
              </a:solidFill>
              <a:ln w="9525">
                <a:noFill/>
                <a:miter lim="800000"/>
                <a:headEnd/>
                <a:tailEnd/>
              </a:ln>
            </p:spPr>
            <p:txBody>
              <a:bodyPr/>
              <a:lstStyle/>
              <a:p>
                <a:endParaRPr lang="en-GB"/>
              </a:p>
            </p:txBody>
          </p:sp>
          <p:pic>
            <p:nvPicPr>
              <p:cNvPr id="45096" name="Picture 2716"/>
              <p:cNvPicPr>
                <a:picLocks noChangeAspect="1" noChangeArrowheads="1"/>
              </p:cNvPicPr>
              <p:nvPr/>
            </p:nvPicPr>
            <p:blipFill>
              <a:blip r:embed="rId1132"/>
              <a:srcRect/>
              <a:stretch>
                <a:fillRect/>
              </a:stretch>
            </p:blipFill>
            <p:spPr bwMode="auto">
              <a:xfrm>
                <a:off x="3871" y="3170"/>
                <a:ext cx="442" cy="6"/>
              </a:xfrm>
              <a:prstGeom prst="rect">
                <a:avLst/>
              </a:prstGeom>
              <a:noFill/>
              <a:ln w="9525">
                <a:noFill/>
                <a:miter lim="800000"/>
                <a:headEnd/>
                <a:tailEnd/>
              </a:ln>
            </p:spPr>
          </p:pic>
          <p:sp>
            <p:nvSpPr>
              <p:cNvPr id="45097" name="Rectangle 2717"/>
              <p:cNvSpPr>
                <a:spLocks noChangeArrowheads="1"/>
              </p:cNvSpPr>
              <p:nvPr/>
            </p:nvSpPr>
            <p:spPr bwMode="auto">
              <a:xfrm>
                <a:off x="3871" y="3170"/>
                <a:ext cx="442" cy="6"/>
              </a:xfrm>
              <a:prstGeom prst="rect">
                <a:avLst/>
              </a:prstGeom>
              <a:solidFill>
                <a:srgbClr val="A7B91B"/>
              </a:solidFill>
              <a:ln w="9525">
                <a:noFill/>
                <a:miter lim="800000"/>
                <a:headEnd/>
                <a:tailEnd/>
              </a:ln>
            </p:spPr>
            <p:txBody>
              <a:bodyPr/>
              <a:lstStyle/>
              <a:p>
                <a:endParaRPr lang="en-GB"/>
              </a:p>
            </p:txBody>
          </p:sp>
          <p:sp>
            <p:nvSpPr>
              <p:cNvPr id="45098" name="Rectangle 2718"/>
              <p:cNvSpPr>
                <a:spLocks noChangeArrowheads="1"/>
              </p:cNvSpPr>
              <p:nvPr/>
            </p:nvSpPr>
            <p:spPr bwMode="auto">
              <a:xfrm>
                <a:off x="3871" y="3176"/>
                <a:ext cx="442" cy="2"/>
              </a:xfrm>
              <a:prstGeom prst="rect">
                <a:avLst/>
              </a:prstGeom>
              <a:solidFill>
                <a:srgbClr val="A9B91B"/>
              </a:solidFill>
              <a:ln w="9525">
                <a:noFill/>
                <a:miter lim="800000"/>
                <a:headEnd/>
                <a:tailEnd/>
              </a:ln>
            </p:spPr>
            <p:txBody>
              <a:bodyPr/>
              <a:lstStyle/>
              <a:p>
                <a:endParaRPr lang="en-GB"/>
              </a:p>
            </p:txBody>
          </p:sp>
          <p:pic>
            <p:nvPicPr>
              <p:cNvPr id="45099" name="Picture 2719"/>
              <p:cNvPicPr>
                <a:picLocks noChangeAspect="1" noChangeArrowheads="1"/>
              </p:cNvPicPr>
              <p:nvPr/>
            </p:nvPicPr>
            <p:blipFill>
              <a:blip r:embed="rId1133"/>
              <a:srcRect/>
              <a:stretch>
                <a:fillRect/>
              </a:stretch>
            </p:blipFill>
            <p:spPr bwMode="auto">
              <a:xfrm>
                <a:off x="3871" y="3176"/>
                <a:ext cx="442" cy="2"/>
              </a:xfrm>
              <a:prstGeom prst="rect">
                <a:avLst/>
              </a:prstGeom>
              <a:noFill/>
              <a:ln w="9525">
                <a:noFill/>
                <a:miter lim="800000"/>
                <a:headEnd/>
                <a:tailEnd/>
              </a:ln>
            </p:spPr>
          </p:pic>
          <p:sp>
            <p:nvSpPr>
              <p:cNvPr id="45100" name="Rectangle 2720"/>
              <p:cNvSpPr>
                <a:spLocks noChangeArrowheads="1"/>
              </p:cNvSpPr>
              <p:nvPr/>
            </p:nvSpPr>
            <p:spPr bwMode="auto">
              <a:xfrm>
                <a:off x="3871" y="3176"/>
                <a:ext cx="442" cy="2"/>
              </a:xfrm>
              <a:prstGeom prst="rect">
                <a:avLst/>
              </a:prstGeom>
              <a:solidFill>
                <a:srgbClr val="A9B91B"/>
              </a:solidFill>
              <a:ln w="9525">
                <a:noFill/>
                <a:miter lim="800000"/>
                <a:headEnd/>
                <a:tailEnd/>
              </a:ln>
            </p:spPr>
            <p:txBody>
              <a:bodyPr/>
              <a:lstStyle/>
              <a:p>
                <a:endParaRPr lang="en-GB"/>
              </a:p>
            </p:txBody>
          </p:sp>
          <p:sp>
            <p:nvSpPr>
              <p:cNvPr id="45101" name="Rectangle 2721"/>
              <p:cNvSpPr>
                <a:spLocks noChangeArrowheads="1"/>
              </p:cNvSpPr>
              <p:nvPr/>
            </p:nvSpPr>
            <p:spPr bwMode="auto">
              <a:xfrm>
                <a:off x="3871" y="3178"/>
                <a:ext cx="442" cy="4"/>
              </a:xfrm>
              <a:prstGeom prst="rect">
                <a:avLst/>
              </a:prstGeom>
              <a:solidFill>
                <a:srgbClr val="A9B919"/>
              </a:solidFill>
              <a:ln w="9525">
                <a:noFill/>
                <a:miter lim="800000"/>
                <a:headEnd/>
                <a:tailEnd/>
              </a:ln>
            </p:spPr>
            <p:txBody>
              <a:bodyPr/>
              <a:lstStyle/>
              <a:p>
                <a:endParaRPr lang="en-GB"/>
              </a:p>
            </p:txBody>
          </p:sp>
          <p:pic>
            <p:nvPicPr>
              <p:cNvPr id="45102" name="Picture 2722"/>
              <p:cNvPicPr>
                <a:picLocks noChangeAspect="1" noChangeArrowheads="1"/>
              </p:cNvPicPr>
              <p:nvPr/>
            </p:nvPicPr>
            <p:blipFill>
              <a:blip r:embed="rId1134"/>
              <a:srcRect/>
              <a:stretch>
                <a:fillRect/>
              </a:stretch>
            </p:blipFill>
            <p:spPr bwMode="auto">
              <a:xfrm>
                <a:off x="3871" y="3178"/>
                <a:ext cx="442" cy="4"/>
              </a:xfrm>
              <a:prstGeom prst="rect">
                <a:avLst/>
              </a:prstGeom>
              <a:noFill/>
              <a:ln w="9525">
                <a:noFill/>
                <a:miter lim="800000"/>
                <a:headEnd/>
                <a:tailEnd/>
              </a:ln>
            </p:spPr>
          </p:pic>
          <p:sp>
            <p:nvSpPr>
              <p:cNvPr id="45103" name="Rectangle 2723"/>
              <p:cNvSpPr>
                <a:spLocks noChangeArrowheads="1"/>
              </p:cNvSpPr>
              <p:nvPr/>
            </p:nvSpPr>
            <p:spPr bwMode="auto">
              <a:xfrm>
                <a:off x="3871" y="3178"/>
                <a:ext cx="442" cy="4"/>
              </a:xfrm>
              <a:prstGeom prst="rect">
                <a:avLst/>
              </a:prstGeom>
              <a:solidFill>
                <a:srgbClr val="A9B919"/>
              </a:solidFill>
              <a:ln w="9525">
                <a:noFill/>
                <a:miter lim="800000"/>
                <a:headEnd/>
                <a:tailEnd/>
              </a:ln>
            </p:spPr>
            <p:txBody>
              <a:bodyPr/>
              <a:lstStyle/>
              <a:p>
                <a:endParaRPr lang="en-GB"/>
              </a:p>
            </p:txBody>
          </p:sp>
          <p:sp>
            <p:nvSpPr>
              <p:cNvPr id="45104" name="Rectangle 2724"/>
              <p:cNvSpPr>
                <a:spLocks noChangeArrowheads="1"/>
              </p:cNvSpPr>
              <p:nvPr/>
            </p:nvSpPr>
            <p:spPr bwMode="auto">
              <a:xfrm>
                <a:off x="3871" y="3182"/>
                <a:ext cx="442" cy="5"/>
              </a:xfrm>
              <a:prstGeom prst="rect">
                <a:avLst/>
              </a:prstGeom>
              <a:solidFill>
                <a:srgbClr val="ABB919"/>
              </a:solidFill>
              <a:ln w="9525">
                <a:noFill/>
                <a:miter lim="800000"/>
                <a:headEnd/>
                <a:tailEnd/>
              </a:ln>
            </p:spPr>
            <p:txBody>
              <a:bodyPr/>
              <a:lstStyle/>
              <a:p>
                <a:endParaRPr lang="en-GB"/>
              </a:p>
            </p:txBody>
          </p:sp>
          <p:pic>
            <p:nvPicPr>
              <p:cNvPr id="45105" name="Picture 2725"/>
              <p:cNvPicPr>
                <a:picLocks noChangeAspect="1" noChangeArrowheads="1"/>
              </p:cNvPicPr>
              <p:nvPr/>
            </p:nvPicPr>
            <p:blipFill>
              <a:blip r:embed="rId1135"/>
              <a:srcRect/>
              <a:stretch>
                <a:fillRect/>
              </a:stretch>
            </p:blipFill>
            <p:spPr bwMode="auto">
              <a:xfrm>
                <a:off x="3871" y="3182"/>
                <a:ext cx="442" cy="5"/>
              </a:xfrm>
              <a:prstGeom prst="rect">
                <a:avLst/>
              </a:prstGeom>
              <a:noFill/>
              <a:ln w="9525">
                <a:noFill/>
                <a:miter lim="800000"/>
                <a:headEnd/>
                <a:tailEnd/>
              </a:ln>
            </p:spPr>
          </p:pic>
          <p:sp>
            <p:nvSpPr>
              <p:cNvPr id="45106" name="Rectangle 2726"/>
              <p:cNvSpPr>
                <a:spLocks noChangeArrowheads="1"/>
              </p:cNvSpPr>
              <p:nvPr/>
            </p:nvSpPr>
            <p:spPr bwMode="auto">
              <a:xfrm>
                <a:off x="3871" y="3182"/>
                <a:ext cx="442" cy="5"/>
              </a:xfrm>
              <a:prstGeom prst="rect">
                <a:avLst/>
              </a:prstGeom>
              <a:solidFill>
                <a:srgbClr val="ABB919"/>
              </a:solidFill>
              <a:ln w="9525">
                <a:noFill/>
                <a:miter lim="800000"/>
                <a:headEnd/>
                <a:tailEnd/>
              </a:ln>
            </p:spPr>
            <p:txBody>
              <a:bodyPr/>
              <a:lstStyle/>
              <a:p>
                <a:endParaRPr lang="en-GB"/>
              </a:p>
            </p:txBody>
          </p:sp>
          <p:sp>
            <p:nvSpPr>
              <p:cNvPr id="45107" name="Rectangle 2727"/>
              <p:cNvSpPr>
                <a:spLocks noChangeArrowheads="1"/>
              </p:cNvSpPr>
              <p:nvPr/>
            </p:nvSpPr>
            <p:spPr bwMode="auto">
              <a:xfrm>
                <a:off x="3871" y="3187"/>
                <a:ext cx="442" cy="6"/>
              </a:xfrm>
              <a:prstGeom prst="rect">
                <a:avLst/>
              </a:prstGeom>
              <a:solidFill>
                <a:srgbClr val="ADB919"/>
              </a:solidFill>
              <a:ln w="9525">
                <a:noFill/>
                <a:miter lim="800000"/>
                <a:headEnd/>
                <a:tailEnd/>
              </a:ln>
            </p:spPr>
            <p:txBody>
              <a:bodyPr/>
              <a:lstStyle/>
              <a:p>
                <a:endParaRPr lang="en-GB"/>
              </a:p>
            </p:txBody>
          </p:sp>
          <p:pic>
            <p:nvPicPr>
              <p:cNvPr id="45108" name="Picture 2728"/>
              <p:cNvPicPr>
                <a:picLocks noChangeAspect="1" noChangeArrowheads="1"/>
              </p:cNvPicPr>
              <p:nvPr/>
            </p:nvPicPr>
            <p:blipFill>
              <a:blip r:embed="rId1136"/>
              <a:srcRect/>
              <a:stretch>
                <a:fillRect/>
              </a:stretch>
            </p:blipFill>
            <p:spPr bwMode="auto">
              <a:xfrm>
                <a:off x="3871" y="3187"/>
                <a:ext cx="442" cy="6"/>
              </a:xfrm>
              <a:prstGeom prst="rect">
                <a:avLst/>
              </a:prstGeom>
              <a:noFill/>
              <a:ln w="9525">
                <a:noFill/>
                <a:miter lim="800000"/>
                <a:headEnd/>
                <a:tailEnd/>
              </a:ln>
            </p:spPr>
          </p:pic>
          <p:sp>
            <p:nvSpPr>
              <p:cNvPr id="45109" name="Rectangle 2729"/>
              <p:cNvSpPr>
                <a:spLocks noChangeArrowheads="1"/>
              </p:cNvSpPr>
              <p:nvPr/>
            </p:nvSpPr>
            <p:spPr bwMode="auto">
              <a:xfrm>
                <a:off x="3871" y="3187"/>
                <a:ext cx="442" cy="6"/>
              </a:xfrm>
              <a:prstGeom prst="rect">
                <a:avLst/>
              </a:prstGeom>
              <a:solidFill>
                <a:srgbClr val="ADB919"/>
              </a:solidFill>
              <a:ln w="9525">
                <a:noFill/>
                <a:miter lim="800000"/>
                <a:headEnd/>
                <a:tailEnd/>
              </a:ln>
            </p:spPr>
            <p:txBody>
              <a:bodyPr/>
              <a:lstStyle/>
              <a:p>
                <a:endParaRPr lang="en-GB"/>
              </a:p>
            </p:txBody>
          </p:sp>
          <p:sp>
            <p:nvSpPr>
              <p:cNvPr id="45110" name="Rectangle 2730"/>
              <p:cNvSpPr>
                <a:spLocks noChangeArrowheads="1"/>
              </p:cNvSpPr>
              <p:nvPr/>
            </p:nvSpPr>
            <p:spPr bwMode="auto">
              <a:xfrm>
                <a:off x="3871" y="3193"/>
                <a:ext cx="442" cy="3"/>
              </a:xfrm>
              <a:prstGeom prst="rect">
                <a:avLst/>
              </a:prstGeom>
              <a:solidFill>
                <a:srgbClr val="AFB919"/>
              </a:solidFill>
              <a:ln w="9525">
                <a:noFill/>
                <a:miter lim="800000"/>
                <a:headEnd/>
                <a:tailEnd/>
              </a:ln>
            </p:spPr>
            <p:txBody>
              <a:bodyPr/>
              <a:lstStyle/>
              <a:p>
                <a:endParaRPr lang="en-GB"/>
              </a:p>
            </p:txBody>
          </p:sp>
          <p:pic>
            <p:nvPicPr>
              <p:cNvPr id="45111" name="Picture 2731"/>
              <p:cNvPicPr>
                <a:picLocks noChangeAspect="1" noChangeArrowheads="1"/>
              </p:cNvPicPr>
              <p:nvPr/>
            </p:nvPicPr>
            <p:blipFill>
              <a:blip r:embed="rId1137"/>
              <a:srcRect/>
              <a:stretch>
                <a:fillRect/>
              </a:stretch>
            </p:blipFill>
            <p:spPr bwMode="auto">
              <a:xfrm>
                <a:off x="3871" y="3193"/>
                <a:ext cx="442" cy="3"/>
              </a:xfrm>
              <a:prstGeom prst="rect">
                <a:avLst/>
              </a:prstGeom>
              <a:noFill/>
              <a:ln w="9525">
                <a:noFill/>
                <a:miter lim="800000"/>
                <a:headEnd/>
                <a:tailEnd/>
              </a:ln>
            </p:spPr>
          </p:pic>
          <p:sp>
            <p:nvSpPr>
              <p:cNvPr id="45112" name="Rectangle 2732"/>
              <p:cNvSpPr>
                <a:spLocks noChangeArrowheads="1"/>
              </p:cNvSpPr>
              <p:nvPr/>
            </p:nvSpPr>
            <p:spPr bwMode="auto">
              <a:xfrm>
                <a:off x="3871" y="3193"/>
                <a:ext cx="442" cy="3"/>
              </a:xfrm>
              <a:prstGeom prst="rect">
                <a:avLst/>
              </a:prstGeom>
              <a:solidFill>
                <a:srgbClr val="AFB919"/>
              </a:solidFill>
              <a:ln w="9525">
                <a:noFill/>
                <a:miter lim="800000"/>
                <a:headEnd/>
                <a:tailEnd/>
              </a:ln>
            </p:spPr>
            <p:txBody>
              <a:bodyPr/>
              <a:lstStyle/>
              <a:p>
                <a:endParaRPr lang="en-GB"/>
              </a:p>
            </p:txBody>
          </p:sp>
          <p:sp>
            <p:nvSpPr>
              <p:cNvPr id="45113" name="Rectangle 2733"/>
              <p:cNvSpPr>
                <a:spLocks noChangeArrowheads="1"/>
              </p:cNvSpPr>
              <p:nvPr/>
            </p:nvSpPr>
            <p:spPr bwMode="auto">
              <a:xfrm>
                <a:off x="3871" y="3196"/>
                <a:ext cx="442" cy="3"/>
              </a:xfrm>
              <a:prstGeom prst="rect">
                <a:avLst/>
              </a:prstGeom>
              <a:solidFill>
                <a:srgbClr val="AFBB17"/>
              </a:solidFill>
              <a:ln w="9525">
                <a:noFill/>
                <a:miter lim="800000"/>
                <a:headEnd/>
                <a:tailEnd/>
              </a:ln>
            </p:spPr>
            <p:txBody>
              <a:bodyPr/>
              <a:lstStyle/>
              <a:p>
                <a:endParaRPr lang="en-GB"/>
              </a:p>
            </p:txBody>
          </p:sp>
          <p:pic>
            <p:nvPicPr>
              <p:cNvPr id="45114" name="Picture 2734"/>
              <p:cNvPicPr>
                <a:picLocks noChangeAspect="1" noChangeArrowheads="1"/>
              </p:cNvPicPr>
              <p:nvPr/>
            </p:nvPicPr>
            <p:blipFill>
              <a:blip r:embed="rId1138"/>
              <a:srcRect/>
              <a:stretch>
                <a:fillRect/>
              </a:stretch>
            </p:blipFill>
            <p:spPr bwMode="auto">
              <a:xfrm>
                <a:off x="3871" y="3196"/>
                <a:ext cx="442" cy="3"/>
              </a:xfrm>
              <a:prstGeom prst="rect">
                <a:avLst/>
              </a:prstGeom>
              <a:noFill/>
              <a:ln w="9525">
                <a:noFill/>
                <a:miter lim="800000"/>
                <a:headEnd/>
                <a:tailEnd/>
              </a:ln>
            </p:spPr>
          </p:pic>
          <p:sp>
            <p:nvSpPr>
              <p:cNvPr id="45115" name="Rectangle 2735"/>
              <p:cNvSpPr>
                <a:spLocks noChangeArrowheads="1"/>
              </p:cNvSpPr>
              <p:nvPr/>
            </p:nvSpPr>
            <p:spPr bwMode="auto">
              <a:xfrm>
                <a:off x="3871" y="3196"/>
                <a:ext cx="442" cy="3"/>
              </a:xfrm>
              <a:prstGeom prst="rect">
                <a:avLst/>
              </a:prstGeom>
              <a:solidFill>
                <a:srgbClr val="AFBB17"/>
              </a:solidFill>
              <a:ln w="9525">
                <a:noFill/>
                <a:miter lim="800000"/>
                <a:headEnd/>
                <a:tailEnd/>
              </a:ln>
            </p:spPr>
            <p:txBody>
              <a:bodyPr/>
              <a:lstStyle/>
              <a:p>
                <a:endParaRPr lang="en-GB"/>
              </a:p>
            </p:txBody>
          </p:sp>
          <p:sp>
            <p:nvSpPr>
              <p:cNvPr id="45116" name="Rectangle 2736"/>
              <p:cNvSpPr>
                <a:spLocks noChangeArrowheads="1"/>
              </p:cNvSpPr>
              <p:nvPr/>
            </p:nvSpPr>
            <p:spPr bwMode="auto">
              <a:xfrm>
                <a:off x="3871" y="3199"/>
                <a:ext cx="442" cy="6"/>
              </a:xfrm>
              <a:prstGeom prst="rect">
                <a:avLst/>
              </a:prstGeom>
              <a:solidFill>
                <a:srgbClr val="B1BB17"/>
              </a:solidFill>
              <a:ln w="9525">
                <a:noFill/>
                <a:miter lim="800000"/>
                <a:headEnd/>
                <a:tailEnd/>
              </a:ln>
            </p:spPr>
            <p:txBody>
              <a:bodyPr/>
              <a:lstStyle/>
              <a:p>
                <a:endParaRPr lang="en-GB"/>
              </a:p>
            </p:txBody>
          </p:sp>
          <p:pic>
            <p:nvPicPr>
              <p:cNvPr id="45117" name="Picture 2737"/>
              <p:cNvPicPr>
                <a:picLocks noChangeAspect="1" noChangeArrowheads="1"/>
              </p:cNvPicPr>
              <p:nvPr/>
            </p:nvPicPr>
            <p:blipFill>
              <a:blip r:embed="rId1139"/>
              <a:srcRect/>
              <a:stretch>
                <a:fillRect/>
              </a:stretch>
            </p:blipFill>
            <p:spPr bwMode="auto">
              <a:xfrm>
                <a:off x="3871" y="3199"/>
                <a:ext cx="442" cy="6"/>
              </a:xfrm>
              <a:prstGeom prst="rect">
                <a:avLst/>
              </a:prstGeom>
              <a:noFill/>
              <a:ln w="9525">
                <a:noFill/>
                <a:miter lim="800000"/>
                <a:headEnd/>
                <a:tailEnd/>
              </a:ln>
            </p:spPr>
          </p:pic>
          <p:sp>
            <p:nvSpPr>
              <p:cNvPr id="45118" name="Rectangle 2738"/>
              <p:cNvSpPr>
                <a:spLocks noChangeArrowheads="1"/>
              </p:cNvSpPr>
              <p:nvPr/>
            </p:nvSpPr>
            <p:spPr bwMode="auto">
              <a:xfrm>
                <a:off x="3871" y="3199"/>
                <a:ext cx="442" cy="6"/>
              </a:xfrm>
              <a:prstGeom prst="rect">
                <a:avLst/>
              </a:prstGeom>
              <a:solidFill>
                <a:srgbClr val="B1BB17"/>
              </a:solidFill>
              <a:ln w="9525">
                <a:noFill/>
                <a:miter lim="800000"/>
                <a:headEnd/>
                <a:tailEnd/>
              </a:ln>
            </p:spPr>
            <p:txBody>
              <a:bodyPr/>
              <a:lstStyle/>
              <a:p>
                <a:endParaRPr lang="en-GB"/>
              </a:p>
            </p:txBody>
          </p:sp>
          <p:sp>
            <p:nvSpPr>
              <p:cNvPr id="45119" name="Rectangle 2739"/>
              <p:cNvSpPr>
                <a:spLocks noChangeArrowheads="1"/>
              </p:cNvSpPr>
              <p:nvPr/>
            </p:nvSpPr>
            <p:spPr bwMode="auto">
              <a:xfrm>
                <a:off x="3871" y="3205"/>
                <a:ext cx="442" cy="5"/>
              </a:xfrm>
              <a:prstGeom prst="rect">
                <a:avLst/>
              </a:prstGeom>
              <a:solidFill>
                <a:srgbClr val="B3BB17"/>
              </a:solidFill>
              <a:ln w="9525">
                <a:noFill/>
                <a:miter lim="800000"/>
                <a:headEnd/>
                <a:tailEnd/>
              </a:ln>
            </p:spPr>
            <p:txBody>
              <a:bodyPr/>
              <a:lstStyle/>
              <a:p>
                <a:endParaRPr lang="en-GB"/>
              </a:p>
            </p:txBody>
          </p:sp>
          <p:pic>
            <p:nvPicPr>
              <p:cNvPr id="45120" name="Picture 2740"/>
              <p:cNvPicPr>
                <a:picLocks noChangeAspect="1" noChangeArrowheads="1"/>
              </p:cNvPicPr>
              <p:nvPr/>
            </p:nvPicPr>
            <p:blipFill>
              <a:blip r:embed="rId1140"/>
              <a:srcRect/>
              <a:stretch>
                <a:fillRect/>
              </a:stretch>
            </p:blipFill>
            <p:spPr bwMode="auto">
              <a:xfrm>
                <a:off x="3871" y="3205"/>
                <a:ext cx="442" cy="5"/>
              </a:xfrm>
              <a:prstGeom prst="rect">
                <a:avLst/>
              </a:prstGeom>
              <a:noFill/>
              <a:ln w="9525">
                <a:noFill/>
                <a:miter lim="800000"/>
                <a:headEnd/>
                <a:tailEnd/>
              </a:ln>
            </p:spPr>
          </p:pic>
          <p:sp>
            <p:nvSpPr>
              <p:cNvPr id="45121" name="Rectangle 2741"/>
              <p:cNvSpPr>
                <a:spLocks noChangeArrowheads="1"/>
              </p:cNvSpPr>
              <p:nvPr/>
            </p:nvSpPr>
            <p:spPr bwMode="auto">
              <a:xfrm>
                <a:off x="3871" y="3205"/>
                <a:ext cx="442" cy="5"/>
              </a:xfrm>
              <a:prstGeom prst="rect">
                <a:avLst/>
              </a:prstGeom>
              <a:solidFill>
                <a:srgbClr val="B3BB17"/>
              </a:solidFill>
              <a:ln w="9525">
                <a:noFill/>
                <a:miter lim="800000"/>
                <a:headEnd/>
                <a:tailEnd/>
              </a:ln>
            </p:spPr>
            <p:txBody>
              <a:bodyPr/>
              <a:lstStyle/>
              <a:p>
                <a:endParaRPr lang="en-GB"/>
              </a:p>
            </p:txBody>
          </p:sp>
          <p:sp>
            <p:nvSpPr>
              <p:cNvPr id="45122" name="Rectangle 2742"/>
              <p:cNvSpPr>
                <a:spLocks noChangeArrowheads="1"/>
              </p:cNvSpPr>
              <p:nvPr/>
            </p:nvSpPr>
            <p:spPr bwMode="auto">
              <a:xfrm>
                <a:off x="3871" y="3210"/>
                <a:ext cx="442" cy="5"/>
              </a:xfrm>
              <a:prstGeom prst="rect">
                <a:avLst/>
              </a:prstGeom>
              <a:solidFill>
                <a:srgbClr val="B5BB17"/>
              </a:solidFill>
              <a:ln w="9525">
                <a:noFill/>
                <a:miter lim="800000"/>
                <a:headEnd/>
                <a:tailEnd/>
              </a:ln>
            </p:spPr>
            <p:txBody>
              <a:bodyPr/>
              <a:lstStyle/>
              <a:p>
                <a:endParaRPr lang="en-GB"/>
              </a:p>
            </p:txBody>
          </p:sp>
          <p:pic>
            <p:nvPicPr>
              <p:cNvPr id="45123" name="Picture 2743"/>
              <p:cNvPicPr>
                <a:picLocks noChangeAspect="1" noChangeArrowheads="1"/>
              </p:cNvPicPr>
              <p:nvPr/>
            </p:nvPicPr>
            <p:blipFill>
              <a:blip r:embed="rId1141"/>
              <a:srcRect/>
              <a:stretch>
                <a:fillRect/>
              </a:stretch>
            </p:blipFill>
            <p:spPr bwMode="auto">
              <a:xfrm>
                <a:off x="3871" y="3210"/>
                <a:ext cx="442" cy="5"/>
              </a:xfrm>
              <a:prstGeom prst="rect">
                <a:avLst/>
              </a:prstGeom>
              <a:noFill/>
              <a:ln w="9525">
                <a:noFill/>
                <a:miter lim="800000"/>
                <a:headEnd/>
                <a:tailEnd/>
              </a:ln>
            </p:spPr>
          </p:pic>
          <p:sp>
            <p:nvSpPr>
              <p:cNvPr id="45124" name="Rectangle 2744"/>
              <p:cNvSpPr>
                <a:spLocks noChangeArrowheads="1"/>
              </p:cNvSpPr>
              <p:nvPr/>
            </p:nvSpPr>
            <p:spPr bwMode="auto">
              <a:xfrm>
                <a:off x="3871" y="3210"/>
                <a:ext cx="442" cy="5"/>
              </a:xfrm>
              <a:prstGeom prst="rect">
                <a:avLst/>
              </a:prstGeom>
              <a:solidFill>
                <a:srgbClr val="B5BB17"/>
              </a:solidFill>
              <a:ln w="9525">
                <a:noFill/>
                <a:miter lim="800000"/>
                <a:headEnd/>
                <a:tailEnd/>
              </a:ln>
            </p:spPr>
            <p:txBody>
              <a:bodyPr/>
              <a:lstStyle/>
              <a:p>
                <a:endParaRPr lang="en-GB"/>
              </a:p>
            </p:txBody>
          </p:sp>
          <p:sp>
            <p:nvSpPr>
              <p:cNvPr id="45125" name="Rectangle 2745"/>
              <p:cNvSpPr>
                <a:spLocks noChangeArrowheads="1"/>
              </p:cNvSpPr>
              <p:nvPr/>
            </p:nvSpPr>
            <p:spPr bwMode="auto">
              <a:xfrm>
                <a:off x="3871" y="3215"/>
                <a:ext cx="442" cy="1"/>
              </a:xfrm>
              <a:prstGeom prst="rect">
                <a:avLst/>
              </a:prstGeom>
              <a:solidFill>
                <a:srgbClr val="B5BB15"/>
              </a:solidFill>
              <a:ln w="9525">
                <a:noFill/>
                <a:miter lim="800000"/>
                <a:headEnd/>
                <a:tailEnd/>
              </a:ln>
            </p:spPr>
            <p:txBody>
              <a:bodyPr/>
              <a:lstStyle/>
              <a:p>
                <a:endParaRPr lang="en-GB"/>
              </a:p>
            </p:txBody>
          </p:sp>
          <p:pic>
            <p:nvPicPr>
              <p:cNvPr id="45126" name="Picture 2746"/>
              <p:cNvPicPr>
                <a:picLocks noChangeAspect="1" noChangeArrowheads="1"/>
              </p:cNvPicPr>
              <p:nvPr/>
            </p:nvPicPr>
            <p:blipFill>
              <a:blip r:embed="rId1142"/>
              <a:srcRect/>
              <a:stretch>
                <a:fillRect/>
              </a:stretch>
            </p:blipFill>
            <p:spPr bwMode="auto">
              <a:xfrm>
                <a:off x="3871" y="3215"/>
                <a:ext cx="442" cy="1"/>
              </a:xfrm>
              <a:prstGeom prst="rect">
                <a:avLst/>
              </a:prstGeom>
              <a:noFill/>
              <a:ln w="9525">
                <a:noFill/>
                <a:miter lim="800000"/>
                <a:headEnd/>
                <a:tailEnd/>
              </a:ln>
            </p:spPr>
          </p:pic>
          <p:sp>
            <p:nvSpPr>
              <p:cNvPr id="45127" name="Rectangle 2747"/>
              <p:cNvSpPr>
                <a:spLocks noChangeArrowheads="1"/>
              </p:cNvSpPr>
              <p:nvPr/>
            </p:nvSpPr>
            <p:spPr bwMode="auto">
              <a:xfrm>
                <a:off x="3871" y="3215"/>
                <a:ext cx="442" cy="1"/>
              </a:xfrm>
              <a:prstGeom prst="rect">
                <a:avLst/>
              </a:prstGeom>
              <a:solidFill>
                <a:srgbClr val="B5BB15"/>
              </a:solidFill>
              <a:ln w="9525">
                <a:noFill/>
                <a:miter lim="800000"/>
                <a:headEnd/>
                <a:tailEnd/>
              </a:ln>
            </p:spPr>
            <p:txBody>
              <a:bodyPr/>
              <a:lstStyle/>
              <a:p>
                <a:endParaRPr lang="en-GB"/>
              </a:p>
            </p:txBody>
          </p:sp>
          <p:sp>
            <p:nvSpPr>
              <p:cNvPr id="45128" name="Rectangle 2748"/>
              <p:cNvSpPr>
                <a:spLocks noChangeArrowheads="1"/>
              </p:cNvSpPr>
              <p:nvPr/>
            </p:nvSpPr>
            <p:spPr bwMode="auto">
              <a:xfrm>
                <a:off x="3871" y="3216"/>
                <a:ext cx="442" cy="6"/>
              </a:xfrm>
              <a:prstGeom prst="rect">
                <a:avLst/>
              </a:prstGeom>
              <a:solidFill>
                <a:srgbClr val="B7BB15"/>
              </a:solidFill>
              <a:ln w="9525">
                <a:noFill/>
                <a:miter lim="800000"/>
                <a:headEnd/>
                <a:tailEnd/>
              </a:ln>
            </p:spPr>
            <p:txBody>
              <a:bodyPr/>
              <a:lstStyle/>
              <a:p>
                <a:endParaRPr lang="en-GB"/>
              </a:p>
            </p:txBody>
          </p:sp>
          <p:pic>
            <p:nvPicPr>
              <p:cNvPr id="45129" name="Picture 2749"/>
              <p:cNvPicPr>
                <a:picLocks noChangeAspect="1" noChangeArrowheads="1"/>
              </p:cNvPicPr>
              <p:nvPr/>
            </p:nvPicPr>
            <p:blipFill>
              <a:blip r:embed="rId1143"/>
              <a:srcRect/>
              <a:stretch>
                <a:fillRect/>
              </a:stretch>
            </p:blipFill>
            <p:spPr bwMode="auto">
              <a:xfrm>
                <a:off x="3871" y="3216"/>
                <a:ext cx="442" cy="6"/>
              </a:xfrm>
              <a:prstGeom prst="rect">
                <a:avLst/>
              </a:prstGeom>
              <a:noFill/>
              <a:ln w="9525">
                <a:noFill/>
                <a:miter lim="800000"/>
                <a:headEnd/>
                <a:tailEnd/>
              </a:ln>
            </p:spPr>
          </p:pic>
          <p:sp>
            <p:nvSpPr>
              <p:cNvPr id="45130" name="Rectangle 2750"/>
              <p:cNvSpPr>
                <a:spLocks noChangeArrowheads="1"/>
              </p:cNvSpPr>
              <p:nvPr/>
            </p:nvSpPr>
            <p:spPr bwMode="auto">
              <a:xfrm>
                <a:off x="3871" y="3216"/>
                <a:ext cx="442" cy="6"/>
              </a:xfrm>
              <a:prstGeom prst="rect">
                <a:avLst/>
              </a:prstGeom>
              <a:solidFill>
                <a:srgbClr val="B7BB15"/>
              </a:solidFill>
              <a:ln w="9525">
                <a:noFill/>
                <a:miter lim="800000"/>
                <a:headEnd/>
                <a:tailEnd/>
              </a:ln>
            </p:spPr>
            <p:txBody>
              <a:bodyPr/>
              <a:lstStyle/>
              <a:p>
                <a:endParaRPr lang="en-GB"/>
              </a:p>
            </p:txBody>
          </p:sp>
          <p:sp>
            <p:nvSpPr>
              <p:cNvPr id="45131" name="Rectangle 2751"/>
              <p:cNvSpPr>
                <a:spLocks noChangeArrowheads="1"/>
              </p:cNvSpPr>
              <p:nvPr/>
            </p:nvSpPr>
            <p:spPr bwMode="auto">
              <a:xfrm>
                <a:off x="3871" y="3222"/>
                <a:ext cx="442" cy="6"/>
              </a:xfrm>
              <a:prstGeom prst="rect">
                <a:avLst/>
              </a:prstGeom>
              <a:solidFill>
                <a:srgbClr val="B9BB15"/>
              </a:solidFill>
              <a:ln w="9525">
                <a:noFill/>
                <a:miter lim="800000"/>
                <a:headEnd/>
                <a:tailEnd/>
              </a:ln>
            </p:spPr>
            <p:txBody>
              <a:bodyPr/>
              <a:lstStyle/>
              <a:p>
                <a:endParaRPr lang="en-GB"/>
              </a:p>
            </p:txBody>
          </p:sp>
          <p:pic>
            <p:nvPicPr>
              <p:cNvPr id="45132" name="Picture 2752"/>
              <p:cNvPicPr>
                <a:picLocks noChangeAspect="1" noChangeArrowheads="1"/>
              </p:cNvPicPr>
              <p:nvPr/>
            </p:nvPicPr>
            <p:blipFill>
              <a:blip r:embed="rId1144"/>
              <a:srcRect/>
              <a:stretch>
                <a:fillRect/>
              </a:stretch>
            </p:blipFill>
            <p:spPr bwMode="auto">
              <a:xfrm>
                <a:off x="3871" y="3222"/>
                <a:ext cx="442" cy="6"/>
              </a:xfrm>
              <a:prstGeom prst="rect">
                <a:avLst/>
              </a:prstGeom>
              <a:noFill/>
              <a:ln w="9525">
                <a:noFill/>
                <a:miter lim="800000"/>
                <a:headEnd/>
                <a:tailEnd/>
              </a:ln>
            </p:spPr>
          </p:pic>
          <p:sp>
            <p:nvSpPr>
              <p:cNvPr id="45133" name="Rectangle 2753"/>
              <p:cNvSpPr>
                <a:spLocks noChangeArrowheads="1"/>
              </p:cNvSpPr>
              <p:nvPr/>
            </p:nvSpPr>
            <p:spPr bwMode="auto">
              <a:xfrm>
                <a:off x="3871" y="3222"/>
                <a:ext cx="442" cy="6"/>
              </a:xfrm>
              <a:prstGeom prst="rect">
                <a:avLst/>
              </a:prstGeom>
              <a:solidFill>
                <a:srgbClr val="B9BB15"/>
              </a:solidFill>
              <a:ln w="9525">
                <a:noFill/>
                <a:miter lim="800000"/>
                <a:headEnd/>
                <a:tailEnd/>
              </a:ln>
            </p:spPr>
            <p:txBody>
              <a:bodyPr/>
              <a:lstStyle/>
              <a:p>
                <a:endParaRPr lang="en-GB"/>
              </a:p>
            </p:txBody>
          </p:sp>
          <p:sp>
            <p:nvSpPr>
              <p:cNvPr id="45134" name="Rectangle 2754"/>
              <p:cNvSpPr>
                <a:spLocks noChangeArrowheads="1"/>
              </p:cNvSpPr>
              <p:nvPr/>
            </p:nvSpPr>
            <p:spPr bwMode="auto">
              <a:xfrm>
                <a:off x="3871" y="3228"/>
                <a:ext cx="442" cy="5"/>
              </a:xfrm>
              <a:prstGeom prst="rect">
                <a:avLst/>
              </a:prstGeom>
              <a:solidFill>
                <a:srgbClr val="BBBB15"/>
              </a:solidFill>
              <a:ln w="9525">
                <a:noFill/>
                <a:miter lim="800000"/>
                <a:headEnd/>
                <a:tailEnd/>
              </a:ln>
            </p:spPr>
            <p:txBody>
              <a:bodyPr/>
              <a:lstStyle/>
              <a:p>
                <a:endParaRPr lang="en-GB"/>
              </a:p>
            </p:txBody>
          </p:sp>
          <p:pic>
            <p:nvPicPr>
              <p:cNvPr id="45135" name="Picture 2755"/>
              <p:cNvPicPr>
                <a:picLocks noChangeAspect="1" noChangeArrowheads="1"/>
              </p:cNvPicPr>
              <p:nvPr/>
            </p:nvPicPr>
            <p:blipFill>
              <a:blip r:embed="rId1145"/>
              <a:srcRect/>
              <a:stretch>
                <a:fillRect/>
              </a:stretch>
            </p:blipFill>
            <p:spPr bwMode="auto">
              <a:xfrm>
                <a:off x="3871" y="3228"/>
                <a:ext cx="442" cy="5"/>
              </a:xfrm>
              <a:prstGeom prst="rect">
                <a:avLst/>
              </a:prstGeom>
              <a:noFill/>
              <a:ln w="9525">
                <a:noFill/>
                <a:miter lim="800000"/>
                <a:headEnd/>
                <a:tailEnd/>
              </a:ln>
            </p:spPr>
          </p:pic>
          <p:sp>
            <p:nvSpPr>
              <p:cNvPr id="45136" name="Rectangle 2756"/>
              <p:cNvSpPr>
                <a:spLocks noChangeArrowheads="1"/>
              </p:cNvSpPr>
              <p:nvPr/>
            </p:nvSpPr>
            <p:spPr bwMode="auto">
              <a:xfrm>
                <a:off x="3871" y="3228"/>
                <a:ext cx="442" cy="5"/>
              </a:xfrm>
              <a:prstGeom prst="rect">
                <a:avLst/>
              </a:prstGeom>
              <a:solidFill>
                <a:srgbClr val="BBBB15"/>
              </a:solidFill>
              <a:ln w="9525">
                <a:noFill/>
                <a:miter lim="800000"/>
                <a:headEnd/>
                <a:tailEnd/>
              </a:ln>
            </p:spPr>
            <p:txBody>
              <a:bodyPr/>
              <a:lstStyle/>
              <a:p>
                <a:endParaRPr lang="en-GB"/>
              </a:p>
            </p:txBody>
          </p:sp>
          <p:sp>
            <p:nvSpPr>
              <p:cNvPr id="45137" name="Rectangle 2757"/>
              <p:cNvSpPr>
                <a:spLocks noChangeArrowheads="1"/>
              </p:cNvSpPr>
              <p:nvPr/>
            </p:nvSpPr>
            <p:spPr bwMode="auto">
              <a:xfrm>
                <a:off x="3871" y="3233"/>
                <a:ext cx="442" cy="6"/>
              </a:xfrm>
              <a:prstGeom prst="rect">
                <a:avLst/>
              </a:prstGeom>
              <a:solidFill>
                <a:srgbClr val="BDBB13"/>
              </a:solidFill>
              <a:ln w="9525">
                <a:noFill/>
                <a:miter lim="800000"/>
                <a:headEnd/>
                <a:tailEnd/>
              </a:ln>
            </p:spPr>
            <p:txBody>
              <a:bodyPr/>
              <a:lstStyle/>
              <a:p>
                <a:endParaRPr lang="en-GB"/>
              </a:p>
            </p:txBody>
          </p:sp>
          <p:pic>
            <p:nvPicPr>
              <p:cNvPr id="45138" name="Picture 2758"/>
              <p:cNvPicPr>
                <a:picLocks noChangeAspect="1" noChangeArrowheads="1"/>
              </p:cNvPicPr>
              <p:nvPr/>
            </p:nvPicPr>
            <p:blipFill>
              <a:blip r:embed="rId1146"/>
              <a:srcRect/>
              <a:stretch>
                <a:fillRect/>
              </a:stretch>
            </p:blipFill>
            <p:spPr bwMode="auto">
              <a:xfrm>
                <a:off x="3871" y="3233"/>
                <a:ext cx="442" cy="6"/>
              </a:xfrm>
              <a:prstGeom prst="rect">
                <a:avLst/>
              </a:prstGeom>
              <a:noFill/>
              <a:ln w="9525">
                <a:noFill/>
                <a:miter lim="800000"/>
                <a:headEnd/>
                <a:tailEnd/>
              </a:ln>
            </p:spPr>
          </p:pic>
          <p:sp>
            <p:nvSpPr>
              <p:cNvPr id="45139" name="Rectangle 2759"/>
              <p:cNvSpPr>
                <a:spLocks noChangeArrowheads="1"/>
              </p:cNvSpPr>
              <p:nvPr/>
            </p:nvSpPr>
            <p:spPr bwMode="auto">
              <a:xfrm>
                <a:off x="3871" y="3233"/>
                <a:ext cx="442" cy="6"/>
              </a:xfrm>
              <a:prstGeom prst="rect">
                <a:avLst/>
              </a:prstGeom>
              <a:solidFill>
                <a:srgbClr val="BDBB13"/>
              </a:solidFill>
              <a:ln w="9525">
                <a:noFill/>
                <a:miter lim="800000"/>
                <a:headEnd/>
                <a:tailEnd/>
              </a:ln>
            </p:spPr>
            <p:txBody>
              <a:bodyPr/>
              <a:lstStyle/>
              <a:p>
                <a:endParaRPr lang="en-GB"/>
              </a:p>
            </p:txBody>
          </p:sp>
          <p:sp>
            <p:nvSpPr>
              <p:cNvPr id="45140" name="Rectangle 2760"/>
              <p:cNvSpPr>
                <a:spLocks noChangeArrowheads="1"/>
              </p:cNvSpPr>
              <p:nvPr/>
            </p:nvSpPr>
            <p:spPr bwMode="auto">
              <a:xfrm>
                <a:off x="3871" y="3239"/>
                <a:ext cx="442" cy="6"/>
              </a:xfrm>
              <a:prstGeom prst="rect">
                <a:avLst/>
              </a:prstGeom>
              <a:solidFill>
                <a:srgbClr val="BFBB13"/>
              </a:solidFill>
              <a:ln w="9525">
                <a:noFill/>
                <a:miter lim="800000"/>
                <a:headEnd/>
                <a:tailEnd/>
              </a:ln>
            </p:spPr>
            <p:txBody>
              <a:bodyPr/>
              <a:lstStyle/>
              <a:p>
                <a:endParaRPr lang="en-GB"/>
              </a:p>
            </p:txBody>
          </p:sp>
          <p:pic>
            <p:nvPicPr>
              <p:cNvPr id="45141" name="Picture 2761"/>
              <p:cNvPicPr>
                <a:picLocks noChangeAspect="1" noChangeArrowheads="1"/>
              </p:cNvPicPr>
              <p:nvPr/>
            </p:nvPicPr>
            <p:blipFill>
              <a:blip r:embed="rId1147"/>
              <a:srcRect/>
              <a:stretch>
                <a:fillRect/>
              </a:stretch>
            </p:blipFill>
            <p:spPr bwMode="auto">
              <a:xfrm>
                <a:off x="3871" y="3239"/>
                <a:ext cx="442" cy="6"/>
              </a:xfrm>
              <a:prstGeom prst="rect">
                <a:avLst/>
              </a:prstGeom>
              <a:noFill/>
              <a:ln w="9525">
                <a:noFill/>
                <a:miter lim="800000"/>
                <a:headEnd/>
                <a:tailEnd/>
              </a:ln>
            </p:spPr>
          </p:pic>
          <p:sp>
            <p:nvSpPr>
              <p:cNvPr id="45142" name="Rectangle 2762"/>
              <p:cNvSpPr>
                <a:spLocks noChangeArrowheads="1"/>
              </p:cNvSpPr>
              <p:nvPr/>
            </p:nvSpPr>
            <p:spPr bwMode="auto">
              <a:xfrm>
                <a:off x="3871" y="3239"/>
                <a:ext cx="442" cy="6"/>
              </a:xfrm>
              <a:prstGeom prst="rect">
                <a:avLst/>
              </a:prstGeom>
              <a:solidFill>
                <a:srgbClr val="BFBB13"/>
              </a:solidFill>
              <a:ln w="9525">
                <a:noFill/>
                <a:miter lim="800000"/>
                <a:headEnd/>
                <a:tailEnd/>
              </a:ln>
            </p:spPr>
            <p:txBody>
              <a:bodyPr/>
              <a:lstStyle/>
              <a:p>
                <a:endParaRPr lang="en-GB"/>
              </a:p>
            </p:txBody>
          </p:sp>
          <p:sp>
            <p:nvSpPr>
              <p:cNvPr id="45143" name="Rectangle 2763"/>
              <p:cNvSpPr>
                <a:spLocks noChangeArrowheads="1"/>
              </p:cNvSpPr>
              <p:nvPr/>
            </p:nvSpPr>
            <p:spPr bwMode="auto">
              <a:xfrm>
                <a:off x="3871" y="3245"/>
                <a:ext cx="442" cy="6"/>
              </a:xfrm>
              <a:prstGeom prst="rect">
                <a:avLst/>
              </a:prstGeom>
              <a:solidFill>
                <a:srgbClr val="C1BB13"/>
              </a:solidFill>
              <a:ln w="9525">
                <a:noFill/>
                <a:miter lim="800000"/>
                <a:headEnd/>
                <a:tailEnd/>
              </a:ln>
            </p:spPr>
            <p:txBody>
              <a:bodyPr/>
              <a:lstStyle/>
              <a:p>
                <a:endParaRPr lang="en-GB"/>
              </a:p>
            </p:txBody>
          </p:sp>
          <p:pic>
            <p:nvPicPr>
              <p:cNvPr id="45144" name="Picture 2764"/>
              <p:cNvPicPr>
                <a:picLocks noChangeAspect="1" noChangeArrowheads="1"/>
              </p:cNvPicPr>
              <p:nvPr/>
            </p:nvPicPr>
            <p:blipFill>
              <a:blip r:embed="rId1148"/>
              <a:srcRect/>
              <a:stretch>
                <a:fillRect/>
              </a:stretch>
            </p:blipFill>
            <p:spPr bwMode="auto">
              <a:xfrm>
                <a:off x="3871" y="3245"/>
                <a:ext cx="442" cy="6"/>
              </a:xfrm>
              <a:prstGeom prst="rect">
                <a:avLst/>
              </a:prstGeom>
              <a:noFill/>
              <a:ln w="9525">
                <a:noFill/>
                <a:miter lim="800000"/>
                <a:headEnd/>
                <a:tailEnd/>
              </a:ln>
            </p:spPr>
          </p:pic>
          <p:sp>
            <p:nvSpPr>
              <p:cNvPr id="45145" name="Rectangle 2765"/>
              <p:cNvSpPr>
                <a:spLocks noChangeArrowheads="1"/>
              </p:cNvSpPr>
              <p:nvPr/>
            </p:nvSpPr>
            <p:spPr bwMode="auto">
              <a:xfrm>
                <a:off x="3871" y="3245"/>
                <a:ext cx="442" cy="6"/>
              </a:xfrm>
              <a:prstGeom prst="rect">
                <a:avLst/>
              </a:prstGeom>
              <a:solidFill>
                <a:srgbClr val="C1BB13"/>
              </a:solidFill>
              <a:ln w="9525">
                <a:noFill/>
                <a:miter lim="800000"/>
                <a:headEnd/>
                <a:tailEnd/>
              </a:ln>
            </p:spPr>
            <p:txBody>
              <a:bodyPr/>
              <a:lstStyle/>
              <a:p>
                <a:endParaRPr lang="en-GB"/>
              </a:p>
            </p:txBody>
          </p:sp>
          <p:sp>
            <p:nvSpPr>
              <p:cNvPr id="45146" name="Rectangle 2766"/>
              <p:cNvSpPr>
                <a:spLocks noChangeArrowheads="1"/>
              </p:cNvSpPr>
              <p:nvPr/>
            </p:nvSpPr>
            <p:spPr bwMode="auto">
              <a:xfrm>
                <a:off x="3871" y="3251"/>
                <a:ext cx="442" cy="1"/>
              </a:xfrm>
              <a:prstGeom prst="rect">
                <a:avLst/>
              </a:prstGeom>
              <a:solidFill>
                <a:srgbClr val="C3BB13"/>
              </a:solidFill>
              <a:ln w="9525">
                <a:noFill/>
                <a:miter lim="800000"/>
                <a:headEnd/>
                <a:tailEnd/>
              </a:ln>
            </p:spPr>
            <p:txBody>
              <a:bodyPr/>
              <a:lstStyle/>
              <a:p>
                <a:endParaRPr lang="en-GB"/>
              </a:p>
            </p:txBody>
          </p:sp>
          <p:pic>
            <p:nvPicPr>
              <p:cNvPr id="45147" name="Picture 2767"/>
              <p:cNvPicPr>
                <a:picLocks noChangeAspect="1" noChangeArrowheads="1"/>
              </p:cNvPicPr>
              <p:nvPr/>
            </p:nvPicPr>
            <p:blipFill>
              <a:blip r:embed="rId1149"/>
              <a:srcRect/>
              <a:stretch>
                <a:fillRect/>
              </a:stretch>
            </p:blipFill>
            <p:spPr bwMode="auto">
              <a:xfrm>
                <a:off x="3871" y="3251"/>
                <a:ext cx="442" cy="1"/>
              </a:xfrm>
              <a:prstGeom prst="rect">
                <a:avLst/>
              </a:prstGeom>
              <a:noFill/>
              <a:ln w="9525">
                <a:noFill/>
                <a:miter lim="800000"/>
                <a:headEnd/>
                <a:tailEnd/>
              </a:ln>
            </p:spPr>
          </p:pic>
          <p:sp>
            <p:nvSpPr>
              <p:cNvPr id="45148" name="Rectangle 2768"/>
              <p:cNvSpPr>
                <a:spLocks noChangeArrowheads="1"/>
              </p:cNvSpPr>
              <p:nvPr/>
            </p:nvSpPr>
            <p:spPr bwMode="auto">
              <a:xfrm>
                <a:off x="3871" y="3251"/>
                <a:ext cx="442" cy="1"/>
              </a:xfrm>
              <a:prstGeom prst="rect">
                <a:avLst/>
              </a:prstGeom>
              <a:solidFill>
                <a:srgbClr val="C3BB13"/>
              </a:solidFill>
              <a:ln w="9525">
                <a:noFill/>
                <a:miter lim="800000"/>
                <a:headEnd/>
                <a:tailEnd/>
              </a:ln>
            </p:spPr>
            <p:txBody>
              <a:bodyPr/>
              <a:lstStyle/>
              <a:p>
                <a:endParaRPr lang="en-GB"/>
              </a:p>
            </p:txBody>
          </p:sp>
          <p:sp>
            <p:nvSpPr>
              <p:cNvPr id="45149" name="Rectangle 2769"/>
              <p:cNvSpPr>
                <a:spLocks noChangeArrowheads="1"/>
              </p:cNvSpPr>
              <p:nvPr/>
            </p:nvSpPr>
            <p:spPr bwMode="auto">
              <a:xfrm>
                <a:off x="3871" y="3252"/>
                <a:ext cx="442" cy="4"/>
              </a:xfrm>
              <a:prstGeom prst="rect">
                <a:avLst/>
              </a:prstGeom>
              <a:solidFill>
                <a:srgbClr val="C3BB11"/>
              </a:solidFill>
              <a:ln w="9525">
                <a:noFill/>
                <a:miter lim="800000"/>
                <a:headEnd/>
                <a:tailEnd/>
              </a:ln>
            </p:spPr>
            <p:txBody>
              <a:bodyPr/>
              <a:lstStyle/>
              <a:p>
                <a:endParaRPr lang="en-GB"/>
              </a:p>
            </p:txBody>
          </p:sp>
          <p:pic>
            <p:nvPicPr>
              <p:cNvPr id="45150" name="Picture 2770"/>
              <p:cNvPicPr>
                <a:picLocks noChangeAspect="1" noChangeArrowheads="1"/>
              </p:cNvPicPr>
              <p:nvPr/>
            </p:nvPicPr>
            <p:blipFill>
              <a:blip r:embed="rId1150"/>
              <a:srcRect/>
              <a:stretch>
                <a:fillRect/>
              </a:stretch>
            </p:blipFill>
            <p:spPr bwMode="auto">
              <a:xfrm>
                <a:off x="3871" y="3252"/>
                <a:ext cx="442" cy="4"/>
              </a:xfrm>
              <a:prstGeom prst="rect">
                <a:avLst/>
              </a:prstGeom>
              <a:noFill/>
              <a:ln w="9525">
                <a:noFill/>
                <a:miter lim="800000"/>
                <a:headEnd/>
                <a:tailEnd/>
              </a:ln>
            </p:spPr>
          </p:pic>
          <p:sp>
            <p:nvSpPr>
              <p:cNvPr id="45151" name="Rectangle 2771"/>
              <p:cNvSpPr>
                <a:spLocks noChangeArrowheads="1"/>
              </p:cNvSpPr>
              <p:nvPr/>
            </p:nvSpPr>
            <p:spPr bwMode="auto">
              <a:xfrm>
                <a:off x="3871" y="3252"/>
                <a:ext cx="442" cy="4"/>
              </a:xfrm>
              <a:prstGeom prst="rect">
                <a:avLst/>
              </a:prstGeom>
              <a:solidFill>
                <a:srgbClr val="C3BB11"/>
              </a:solidFill>
              <a:ln w="9525">
                <a:noFill/>
                <a:miter lim="800000"/>
                <a:headEnd/>
                <a:tailEnd/>
              </a:ln>
            </p:spPr>
            <p:txBody>
              <a:bodyPr/>
              <a:lstStyle/>
              <a:p>
                <a:endParaRPr lang="en-GB"/>
              </a:p>
            </p:txBody>
          </p:sp>
          <p:sp>
            <p:nvSpPr>
              <p:cNvPr id="45152" name="Rectangle 2772"/>
              <p:cNvSpPr>
                <a:spLocks noChangeArrowheads="1"/>
              </p:cNvSpPr>
              <p:nvPr/>
            </p:nvSpPr>
            <p:spPr bwMode="auto">
              <a:xfrm>
                <a:off x="3871" y="3256"/>
                <a:ext cx="442" cy="6"/>
              </a:xfrm>
              <a:prstGeom prst="rect">
                <a:avLst/>
              </a:prstGeom>
              <a:solidFill>
                <a:srgbClr val="C5BB11"/>
              </a:solidFill>
              <a:ln w="9525">
                <a:noFill/>
                <a:miter lim="800000"/>
                <a:headEnd/>
                <a:tailEnd/>
              </a:ln>
            </p:spPr>
            <p:txBody>
              <a:bodyPr/>
              <a:lstStyle/>
              <a:p>
                <a:endParaRPr lang="en-GB"/>
              </a:p>
            </p:txBody>
          </p:sp>
          <p:pic>
            <p:nvPicPr>
              <p:cNvPr id="45153" name="Picture 2773"/>
              <p:cNvPicPr>
                <a:picLocks noChangeAspect="1" noChangeArrowheads="1"/>
              </p:cNvPicPr>
              <p:nvPr/>
            </p:nvPicPr>
            <p:blipFill>
              <a:blip r:embed="rId1151"/>
              <a:srcRect/>
              <a:stretch>
                <a:fillRect/>
              </a:stretch>
            </p:blipFill>
            <p:spPr bwMode="auto">
              <a:xfrm>
                <a:off x="3871" y="3256"/>
                <a:ext cx="442" cy="6"/>
              </a:xfrm>
              <a:prstGeom prst="rect">
                <a:avLst/>
              </a:prstGeom>
              <a:noFill/>
              <a:ln w="9525">
                <a:noFill/>
                <a:miter lim="800000"/>
                <a:headEnd/>
                <a:tailEnd/>
              </a:ln>
            </p:spPr>
          </p:pic>
          <p:sp>
            <p:nvSpPr>
              <p:cNvPr id="45154" name="Rectangle 2774"/>
              <p:cNvSpPr>
                <a:spLocks noChangeArrowheads="1"/>
              </p:cNvSpPr>
              <p:nvPr/>
            </p:nvSpPr>
            <p:spPr bwMode="auto">
              <a:xfrm>
                <a:off x="3871" y="3256"/>
                <a:ext cx="442" cy="6"/>
              </a:xfrm>
              <a:prstGeom prst="rect">
                <a:avLst/>
              </a:prstGeom>
              <a:solidFill>
                <a:srgbClr val="C5BB11"/>
              </a:solidFill>
              <a:ln w="9525">
                <a:noFill/>
                <a:miter lim="800000"/>
                <a:headEnd/>
                <a:tailEnd/>
              </a:ln>
            </p:spPr>
            <p:txBody>
              <a:bodyPr/>
              <a:lstStyle/>
              <a:p>
                <a:endParaRPr lang="en-GB"/>
              </a:p>
            </p:txBody>
          </p:sp>
          <p:sp>
            <p:nvSpPr>
              <p:cNvPr id="45155" name="Rectangle 2775"/>
              <p:cNvSpPr>
                <a:spLocks noChangeArrowheads="1"/>
              </p:cNvSpPr>
              <p:nvPr/>
            </p:nvSpPr>
            <p:spPr bwMode="auto">
              <a:xfrm>
                <a:off x="3871" y="3262"/>
                <a:ext cx="442" cy="7"/>
              </a:xfrm>
              <a:prstGeom prst="rect">
                <a:avLst/>
              </a:prstGeom>
              <a:solidFill>
                <a:srgbClr val="C7BB11"/>
              </a:solidFill>
              <a:ln w="9525">
                <a:noFill/>
                <a:miter lim="800000"/>
                <a:headEnd/>
                <a:tailEnd/>
              </a:ln>
            </p:spPr>
            <p:txBody>
              <a:bodyPr/>
              <a:lstStyle/>
              <a:p>
                <a:endParaRPr lang="en-GB"/>
              </a:p>
            </p:txBody>
          </p:sp>
          <p:pic>
            <p:nvPicPr>
              <p:cNvPr id="45156" name="Picture 2776"/>
              <p:cNvPicPr>
                <a:picLocks noChangeAspect="1" noChangeArrowheads="1"/>
              </p:cNvPicPr>
              <p:nvPr/>
            </p:nvPicPr>
            <p:blipFill>
              <a:blip r:embed="rId1152"/>
              <a:srcRect/>
              <a:stretch>
                <a:fillRect/>
              </a:stretch>
            </p:blipFill>
            <p:spPr bwMode="auto">
              <a:xfrm>
                <a:off x="3871" y="3262"/>
                <a:ext cx="442" cy="7"/>
              </a:xfrm>
              <a:prstGeom prst="rect">
                <a:avLst/>
              </a:prstGeom>
              <a:noFill/>
              <a:ln w="9525">
                <a:noFill/>
                <a:miter lim="800000"/>
                <a:headEnd/>
                <a:tailEnd/>
              </a:ln>
            </p:spPr>
          </p:pic>
          <p:sp>
            <p:nvSpPr>
              <p:cNvPr id="45157" name="Rectangle 2777"/>
              <p:cNvSpPr>
                <a:spLocks noChangeArrowheads="1"/>
              </p:cNvSpPr>
              <p:nvPr/>
            </p:nvSpPr>
            <p:spPr bwMode="auto">
              <a:xfrm>
                <a:off x="3871" y="3262"/>
                <a:ext cx="442" cy="7"/>
              </a:xfrm>
              <a:prstGeom prst="rect">
                <a:avLst/>
              </a:prstGeom>
              <a:solidFill>
                <a:srgbClr val="C7BB11"/>
              </a:solidFill>
              <a:ln w="9525">
                <a:noFill/>
                <a:miter lim="800000"/>
                <a:headEnd/>
                <a:tailEnd/>
              </a:ln>
            </p:spPr>
            <p:txBody>
              <a:bodyPr/>
              <a:lstStyle/>
              <a:p>
                <a:endParaRPr lang="en-GB"/>
              </a:p>
            </p:txBody>
          </p:sp>
          <p:sp>
            <p:nvSpPr>
              <p:cNvPr id="45158" name="Rectangle 2778"/>
              <p:cNvSpPr>
                <a:spLocks noChangeArrowheads="1"/>
              </p:cNvSpPr>
              <p:nvPr/>
            </p:nvSpPr>
            <p:spPr bwMode="auto">
              <a:xfrm>
                <a:off x="3871" y="3269"/>
                <a:ext cx="442" cy="1"/>
              </a:xfrm>
              <a:prstGeom prst="rect">
                <a:avLst/>
              </a:prstGeom>
              <a:solidFill>
                <a:srgbClr val="C9BB11"/>
              </a:solidFill>
              <a:ln w="9525">
                <a:noFill/>
                <a:miter lim="800000"/>
                <a:headEnd/>
                <a:tailEnd/>
              </a:ln>
            </p:spPr>
            <p:txBody>
              <a:bodyPr/>
              <a:lstStyle/>
              <a:p>
                <a:endParaRPr lang="en-GB"/>
              </a:p>
            </p:txBody>
          </p:sp>
          <p:pic>
            <p:nvPicPr>
              <p:cNvPr id="45159" name="Picture 2779"/>
              <p:cNvPicPr>
                <a:picLocks noChangeAspect="1" noChangeArrowheads="1"/>
              </p:cNvPicPr>
              <p:nvPr/>
            </p:nvPicPr>
            <p:blipFill>
              <a:blip r:embed="rId1153"/>
              <a:srcRect/>
              <a:stretch>
                <a:fillRect/>
              </a:stretch>
            </p:blipFill>
            <p:spPr bwMode="auto">
              <a:xfrm>
                <a:off x="3871" y="3269"/>
                <a:ext cx="442" cy="1"/>
              </a:xfrm>
              <a:prstGeom prst="rect">
                <a:avLst/>
              </a:prstGeom>
              <a:noFill/>
              <a:ln w="9525">
                <a:noFill/>
                <a:miter lim="800000"/>
                <a:headEnd/>
                <a:tailEnd/>
              </a:ln>
            </p:spPr>
          </p:pic>
          <p:sp>
            <p:nvSpPr>
              <p:cNvPr id="45160" name="Rectangle 2780"/>
              <p:cNvSpPr>
                <a:spLocks noChangeArrowheads="1"/>
              </p:cNvSpPr>
              <p:nvPr/>
            </p:nvSpPr>
            <p:spPr bwMode="auto">
              <a:xfrm>
                <a:off x="3871" y="3269"/>
                <a:ext cx="442" cy="1"/>
              </a:xfrm>
              <a:prstGeom prst="rect">
                <a:avLst/>
              </a:prstGeom>
              <a:solidFill>
                <a:srgbClr val="C9BB11"/>
              </a:solidFill>
              <a:ln w="9525">
                <a:noFill/>
                <a:miter lim="800000"/>
                <a:headEnd/>
                <a:tailEnd/>
              </a:ln>
            </p:spPr>
            <p:txBody>
              <a:bodyPr/>
              <a:lstStyle/>
              <a:p>
                <a:endParaRPr lang="en-GB"/>
              </a:p>
            </p:txBody>
          </p:sp>
          <p:sp>
            <p:nvSpPr>
              <p:cNvPr id="45161" name="Rectangle 2781"/>
              <p:cNvSpPr>
                <a:spLocks noChangeArrowheads="1"/>
              </p:cNvSpPr>
              <p:nvPr/>
            </p:nvSpPr>
            <p:spPr bwMode="auto">
              <a:xfrm>
                <a:off x="3871" y="3270"/>
                <a:ext cx="442" cy="5"/>
              </a:xfrm>
              <a:prstGeom prst="rect">
                <a:avLst/>
              </a:prstGeom>
              <a:solidFill>
                <a:srgbClr val="C9BB0F"/>
              </a:solidFill>
              <a:ln w="9525">
                <a:noFill/>
                <a:miter lim="800000"/>
                <a:headEnd/>
                <a:tailEnd/>
              </a:ln>
            </p:spPr>
            <p:txBody>
              <a:bodyPr/>
              <a:lstStyle/>
              <a:p>
                <a:endParaRPr lang="en-GB"/>
              </a:p>
            </p:txBody>
          </p:sp>
          <p:pic>
            <p:nvPicPr>
              <p:cNvPr id="45162" name="Picture 2782"/>
              <p:cNvPicPr>
                <a:picLocks noChangeAspect="1" noChangeArrowheads="1"/>
              </p:cNvPicPr>
              <p:nvPr/>
            </p:nvPicPr>
            <p:blipFill>
              <a:blip r:embed="rId1154"/>
              <a:srcRect/>
              <a:stretch>
                <a:fillRect/>
              </a:stretch>
            </p:blipFill>
            <p:spPr bwMode="auto">
              <a:xfrm>
                <a:off x="3871" y="3270"/>
                <a:ext cx="442" cy="5"/>
              </a:xfrm>
              <a:prstGeom prst="rect">
                <a:avLst/>
              </a:prstGeom>
              <a:noFill/>
              <a:ln w="9525">
                <a:noFill/>
                <a:miter lim="800000"/>
                <a:headEnd/>
                <a:tailEnd/>
              </a:ln>
            </p:spPr>
          </p:pic>
          <p:sp>
            <p:nvSpPr>
              <p:cNvPr id="45163" name="Rectangle 2783"/>
              <p:cNvSpPr>
                <a:spLocks noChangeArrowheads="1"/>
              </p:cNvSpPr>
              <p:nvPr/>
            </p:nvSpPr>
            <p:spPr bwMode="auto">
              <a:xfrm>
                <a:off x="3871" y="3270"/>
                <a:ext cx="442" cy="5"/>
              </a:xfrm>
              <a:prstGeom prst="rect">
                <a:avLst/>
              </a:prstGeom>
              <a:solidFill>
                <a:srgbClr val="C9BB0F"/>
              </a:solidFill>
              <a:ln w="9525">
                <a:noFill/>
                <a:miter lim="800000"/>
                <a:headEnd/>
                <a:tailEnd/>
              </a:ln>
            </p:spPr>
            <p:txBody>
              <a:bodyPr/>
              <a:lstStyle/>
              <a:p>
                <a:endParaRPr lang="en-GB"/>
              </a:p>
            </p:txBody>
          </p:sp>
          <p:sp>
            <p:nvSpPr>
              <p:cNvPr id="45164" name="Rectangle 2784"/>
              <p:cNvSpPr>
                <a:spLocks noChangeArrowheads="1"/>
              </p:cNvSpPr>
              <p:nvPr/>
            </p:nvSpPr>
            <p:spPr bwMode="auto">
              <a:xfrm>
                <a:off x="3871" y="3275"/>
                <a:ext cx="442" cy="5"/>
              </a:xfrm>
              <a:prstGeom prst="rect">
                <a:avLst/>
              </a:prstGeom>
              <a:solidFill>
                <a:srgbClr val="CBBB0F"/>
              </a:solidFill>
              <a:ln w="9525">
                <a:noFill/>
                <a:miter lim="800000"/>
                <a:headEnd/>
                <a:tailEnd/>
              </a:ln>
            </p:spPr>
            <p:txBody>
              <a:bodyPr/>
              <a:lstStyle/>
              <a:p>
                <a:endParaRPr lang="en-GB"/>
              </a:p>
            </p:txBody>
          </p:sp>
          <p:pic>
            <p:nvPicPr>
              <p:cNvPr id="45165" name="Picture 2785"/>
              <p:cNvPicPr>
                <a:picLocks noChangeAspect="1" noChangeArrowheads="1"/>
              </p:cNvPicPr>
              <p:nvPr/>
            </p:nvPicPr>
            <p:blipFill>
              <a:blip r:embed="rId1155"/>
              <a:srcRect/>
              <a:stretch>
                <a:fillRect/>
              </a:stretch>
            </p:blipFill>
            <p:spPr bwMode="auto">
              <a:xfrm>
                <a:off x="3871" y="3275"/>
                <a:ext cx="442" cy="5"/>
              </a:xfrm>
              <a:prstGeom prst="rect">
                <a:avLst/>
              </a:prstGeom>
              <a:noFill/>
              <a:ln w="9525">
                <a:noFill/>
                <a:miter lim="800000"/>
                <a:headEnd/>
                <a:tailEnd/>
              </a:ln>
            </p:spPr>
          </p:pic>
          <p:sp>
            <p:nvSpPr>
              <p:cNvPr id="45166" name="Rectangle 2786"/>
              <p:cNvSpPr>
                <a:spLocks noChangeArrowheads="1"/>
              </p:cNvSpPr>
              <p:nvPr/>
            </p:nvSpPr>
            <p:spPr bwMode="auto">
              <a:xfrm>
                <a:off x="3871" y="3275"/>
                <a:ext cx="442" cy="5"/>
              </a:xfrm>
              <a:prstGeom prst="rect">
                <a:avLst/>
              </a:prstGeom>
              <a:solidFill>
                <a:srgbClr val="CBBB0F"/>
              </a:solidFill>
              <a:ln w="9525">
                <a:noFill/>
                <a:miter lim="800000"/>
                <a:headEnd/>
                <a:tailEnd/>
              </a:ln>
            </p:spPr>
            <p:txBody>
              <a:bodyPr/>
              <a:lstStyle/>
              <a:p>
                <a:endParaRPr lang="en-GB"/>
              </a:p>
            </p:txBody>
          </p:sp>
          <p:sp>
            <p:nvSpPr>
              <p:cNvPr id="45167" name="Rectangle 2787"/>
              <p:cNvSpPr>
                <a:spLocks noChangeArrowheads="1"/>
              </p:cNvSpPr>
              <p:nvPr/>
            </p:nvSpPr>
            <p:spPr bwMode="auto">
              <a:xfrm>
                <a:off x="3871" y="3280"/>
                <a:ext cx="442" cy="6"/>
              </a:xfrm>
              <a:prstGeom prst="rect">
                <a:avLst/>
              </a:prstGeom>
              <a:solidFill>
                <a:srgbClr val="CDBB0F"/>
              </a:solidFill>
              <a:ln w="9525">
                <a:noFill/>
                <a:miter lim="800000"/>
                <a:headEnd/>
                <a:tailEnd/>
              </a:ln>
            </p:spPr>
            <p:txBody>
              <a:bodyPr/>
              <a:lstStyle/>
              <a:p>
                <a:endParaRPr lang="en-GB"/>
              </a:p>
            </p:txBody>
          </p:sp>
          <p:pic>
            <p:nvPicPr>
              <p:cNvPr id="45168" name="Picture 2788"/>
              <p:cNvPicPr>
                <a:picLocks noChangeAspect="1" noChangeArrowheads="1"/>
              </p:cNvPicPr>
              <p:nvPr/>
            </p:nvPicPr>
            <p:blipFill>
              <a:blip r:embed="rId1156"/>
              <a:srcRect/>
              <a:stretch>
                <a:fillRect/>
              </a:stretch>
            </p:blipFill>
            <p:spPr bwMode="auto">
              <a:xfrm>
                <a:off x="3871" y="3280"/>
                <a:ext cx="442" cy="6"/>
              </a:xfrm>
              <a:prstGeom prst="rect">
                <a:avLst/>
              </a:prstGeom>
              <a:noFill/>
              <a:ln w="9525">
                <a:noFill/>
                <a:miter lim="800000"/>
                <a:headEnd/>
                <a:tailEnd/>
              </a:ln>
            </p:spPr>
          </p:pic>
          <p:sp>
            <p:nvSpPr>
              <p:cNvPr id="45169" name="Rectangle 2789"/>
              <p:cNvSpPr>
                <a:spLocks noChangeArrowheads="1"/>
              </p:cNvSpPr>
              <p:nvPr/>
            </p:nvSpPr>
            <p:spPr bwMode="auto">
              <a:xfrm>
                <a:off x="3871" y="3280"/>
                <a:ext cx="442" cy="6"/>
              </a:xfrm>
              <a:prstGeom prst="rect">
                <a:avLst/>
              </a:prstGeom>
              <a:solidFill>
                <a:srgbClr val="CDBB0F"/>
              </a:solidFill>
              <a:ln w="9525">
                <a:noFill/>
                <a:miter lim="800000"/>
                <a:headEnd/>
                <a:tailEnd/>
              </a:ln>
            </p:spPr>
            <p:txBody>
              <a:bodyPr/>
              <a:lstStyle/>
              <a:p>
                <a:endParaRPr lang="en-GB"/>
              </a:p>
            </p:txBody>
          </p:sp>
          <p:sp>
            <p:nvSpPr>
              <p:cNvPr id="45170" name="Rectangle 2790"/>
              <p:cNvSpPr>
                <a:spLocks noChangeArrowheads="1"/>
              </p:cNvSpPr>
              <p:nvPr/>
            </p:nvSpPr>
            <p:spPr bwMode="auto">
              <a:xfrm>
                <a:off x="3871" y="3286"/>
                <a:ext cx="442" cy="3"/>
              </a:xfrm>
              <a:prstGeom prst="rect">
                <a:avLst/>
              </a:prstGeom>
              <a:solidFill>
                <a:srgbClr val="CFBB0F"/>
              </a:solidFill>
              <a:ln w="9525">
                <a:noFill/>
                <a:miter lim="800000"/>
                <a:headEnd/>
                <a:tailEnd/>
              </a:ln>
            </p:spPr>
            <p:txBody>
              <a:bodyPr/>
              <a:lstStyle/>
              <a:p>
                <a:endParaRPr lang="en-GB"/>
              </a:p>
            </p:txBody>
          </p:sp>
          <p:pic>
            <p:nvPicPr>
              <p:cNvPr id="45171" name="Picture 2791"/>
              <p:cNvPicPr>
                <a:picLocks noChangeAspect="1" noChangeArrowheads="1"/>
              </p:cNvPicPr>
              <p:nvPr/>
            </p:nvPicPr>
            <p:blipFill>
              <a:blip r:embed="rId1157"/>
              <a:srcRect/>
              <a:stretch>
                <a:fillRect/>
              </a:stretch>
            </p:blipFill>
            <p:spPr bwMode="auto">
              <a:xfrm>
                <a:off x="3871" y="3286"/>
                <a:ext cx="442" cy="3"/>
              </a:xfrm>
              <a:prstGeom prst="rect">
                <a:avLst/>
              </a:prstGeom>
              <a:noFill/>
              <a:ln w="9525">
                <a:noFill/>
                <a:miter lim="800000"/>
                <a:headEnd/>
                <a:tailEnd/>
              </a:ln>
            </p:spPr>
          </p:pic>
          <p:sp>
            <p:nvSpPr>
              <p:cNvPr id="45172" name="Rectangle 2792"/>
              <p:cNvSpPr>
                <a:spLocks noChangeArrowheads="1"/>
              </p:cNvSpPr>
              <p:nvPr/>
            </p:nvSpPr>
            <p:spPr bwMode="auto">
              <a:xfrm>
                <a:off x="3871" y="3286"/>
                <a:ext cx="442" cy="3"/>
              </a:xfrm>
              <a:prstGeom prst="rect">
                <a:avLst/>
              </a:prstGeom>
              <a:solidFill>
                <a:srgbClr val="CFBB0F"/>
              </a:solidFill>
              <a:ln w="9525">
                <a:noFill/>
                <a:miter lim="800000"/>
                <a:headEnd/>
                <a:tailEnd/>
              </a:ln>
            </p:spPr>
            <p:txBody>
              <a:bodyPr/>
              <a:lstStyle/>
              <a:p>
                <a:endParaRPr lang="en-GB"/>
              </a:p>
            </p:txBody>
          </p:sp>
          <p:sp>
            <p:nvSpPr>
              <p:cNvPr id="45173" name="Rectangle 2793"/>
              <p:cNvSpPr>
                <a:spLocks noChangeArrowheads="1"/>
              </p:cNvSpPr>
              <p:nvPr/>
            </p:nvSpPr>
            <p:spPr bwMode="auto">
              <a:xfrm>
                <a:off x="3871" y="3289"/>
                <a:ext cx="442" cy="3"/>
              </a:xfrm>
              <a:prstGeom prst="rect">
                <a:avLst/>
              </a:prstGeom>
              <a:solidFill>
                <a:srgbClr val="CFBD0D"/>
              </a:solidFill>
              <a:ln w="9525">
                <a:noFill/>
                <a:miter lim="800000"/>
                <a:headEnd/>
                <a:tailEnd/>
              </a:ln>
            </p:spPr>
            <p:txBody>
              <a:bodyPr/>
              <a:lstStyle/>
              <a:p>
                <a:endParaRPr lang="en-GB"/>
              </a:p>
            </p:txBody>
          </p:sp>
          <p:pic>
            <p:nvPicPr>
              <p:cNvPr id="45174" name="Picture 2794"/>
              <p:cNvPicPr>
                <a:picLocks noChangeAspect="1" noChangeArrowheads="1"/>
              </p:cNvPicPr>
              <p:nvPr/>
            </p:nvPicPr>
            <p:blipFill>
              <a:blip r:embed="rId1158"/>
              <a:srcRect/>
              <a:stretch>
                <a:fillRect/>
              </a:stretch>
            </p:blipFill>
            <p:spPr bwMode="auto">
              <a:xfrm>
                <a:off x="3871" y="3289"/>
                <a:ext cx="442" cy="3"/>
              </a:xfrm>
              <a:prstGeom prst="rect">
                <a:avLst/>
              </a:prstGeom>
              <a:noFill/>
              <a:ln w="9525">
                <a:noFill/>
                <a:miter lim="800000"/>
                <a:headEnd/>
                <a:tailEnd/>
              </a:ln>
            </p:spPr>
          </p:pic>
          <p:sp>
            <p:nvSpPr>
              <p:cNvPr id="45175" name="Rectangle 2795"/>
              <p:cNvSpPr>
                <a:spLocks noChangeArrowheads="1"/>
              </p:cNvSpPr>
              <p:nvPr/>
            </p:nvSpPr>
            <p:spPr bwMode="auto">
              <a:xfrm>
                <a:off x="3871" y="3289"/>
                <a:ext cx="442" cy="3"/>
              </a:xfrm>
              <a:prstGeom prst="rect">
                <a:avLst/>
              </a:prstGeom>
              <a:solidFill>
                <a:srgbClr val="CFBD0D"/>
              </a:solidFill>
              <a:ln w="9525">
                <a:noFill/>
                <a:miter lim="800000"/>
                <a:headEnd/>
                <a:tailEnd/>
              </a:ln>
            </p:spPr>
            <p:txBody>
              <a:bodyPr/>
              <a:lstStyle/>
              <a:p>
                <a:endParaRPr lang="en-GB"/>
              </a:p>
            </p:txBody>
          </p:sp>
          <p:sp>
            <p:nvSpPr>
              <p:cNvPr id="45176" name="Rectangle 2796"/>
              <p:cNvSpPr>
                <a:spLocks noChangeArrowheads="1"/>
              </p:cNvSpPr>
              <p:nvPr/>
            </p:nvSpPr>
            <p:spPr bwMode="auto">
              <a:xfrm>
                <a:off x="3871" y="3292"/>
                <a:ext cx="442" cy="6"/>
              </a:xfrm>
              <a:prstGeom prst="rect">
                <a:avLst/>
              </a:prstGeom>
              <a:solidFill>
                <a:srgbClr val="D1BD0D"/>
              </a:solidFill>
              <a:ln w="9525">
                <a:noFill/>
                <a:miter lim="800000"/>
                <a:headEnd/>
                <a:tailEnd/>
              </a:ln>
            </p:spPr>
            <p:txBody>
              <a:bodyPr/>
              <a:lstStyle/>
              <a:p>
                <a:endParaRPr lang="en-GB"/>
              </a:p>
            </p:txBody>
          </p:sp>
          <p:pic>
            <p:nvPicPr>
              <p:cNvPr id="45177" name="Picture 2797"/>
              <p:cNvPicPr>
                <a:picLocks noChangeAspect="1" noChangeArrowheads="1"/>
              </p:cNvPicPr>
              <p:nvPr/>
            </p:nvPicPr>
            <p:blipFill>
              <a:blip r:embed="rId1159"/>
              <a:srcRect/>
              <a:stretch>
                <a:fillRect/>
              </a:stretch>
            </p:blipFill>
            <p:spPr bwMode="auto">
              <a:xfrm>
                <a:off x="3871" y="3292"/>
                <a:ext cx="442" cy="6"/>
              </a:xfrm>
              <a:prstGeom prst="rect">
                <a:avLst/>
              </a:prstGeom>
              <a:noFill/>
              <a:ln w="9525">
                <a:noFill/>
                <a:miter lim="800000"/>
                <a:headEnd/>
                <a:tailEnd/>
              </a:ln>
            </p:spPr>
          </p:pic>
          <p:sp>
            <p:nvSpPr>
              <p:cNvPr id="45178" name="Rectangle 2798"/>
              <p:cNvSpPr>
                <a:spLocks noChangeArrowheads="1"/>
              </p:cNvSpPr>
              <p:nvPr/>
            </p:nvSpPr>
            <p:spPr bwMode="auto">
              <a:xfrm>
                <a:off x="3871" y="3292"/>
                <a:ext cx="442" cy="6"/>
              </a:xfrm>
              <a:prstGeom prst="rect">
                <a:avLst/>
              </a:prstGeom>
              <a:solidFill>
                <a:srgbClr val="D1BD0D"/>
              </a:solidFill>
              <a:ln w="9525">
                <a:noFill/>
                <a:miter lim="800000"/>
                <a:headEnd/>
                <a:tailEnd/>
              </a:ln>
            </p:spPr>
            <p:txBody>
              <a:bodyPr/>
              <a:lstStyle/>
              <a:p>
                <a:endParaRPr lang="en-GB"/>
              </a:p>
            </p:txBody>
          </p:sp>
          <p:sp>
            <p:nvSpPr>
              <p:cNvPr id="45179" name="Rectangle 2799"/>
              <p:cNvSpPr>
                <a:spLocks noChangeArrowheads="1"/>
              </p:cNvSpPr>
              <p:nvPr/>
            </p:nvSpPr>
            <p:spPr bwMode="auto">
              <a:xfrm>
                <a:off x="3871" y="3298"/>
                <a:ext cx="442" cy="5"/>
              </a:xfrm>
              <a:prstGeom prst="rect">
                <a:avLst/>
              </a:prstGeom>
              <a:solidFill>
                <a:srgbClr val="D3BD0D"/>
              </a:solidFill>
              <a:ln w="9525">
                <a:noFill/>
                <a:miter lim="800000"/>
                <a:headEnd/>
                <a:tailEnd/>
              </a:ln>
            </p:spPr>
            <p:txBody>
              <a:bodyPr/>
              <a:lstStyle/>
              <a:p>
                <a:endParaRPr lang="en-GB"/>
              </a:p>
            </p:txBody>
          </p:sp>
          <p:pic>
            <p:nvPicPr>
              <p:cNvPr id="45180" name="Picture 2800"/>
              <p:cNvPicPr>
                <a:picLocks noChangeAspect="1" noChangeArrowheads="1"/>
              </p:cNvPicPr>
              <p:nvPr/>
            </p:nvPicPr>
            <p:blipFill>
              <a:blip r:embed="rId1160"/>
              <a:srcRect/>
              <a:stretch>
                <a:fillRect/>
              </a:stretch>
            </p:blipFill>
            <p:spPr bwMode="auto">
              <a:xfrm>
                <a:off x="3871" y="3298"/>
                <a:ext cx="442" cy="5"/>
              </a:xfrm>
              <a:prstGeom prst="rect">
                <a:avLst/>
              </a:prstGeom>
              <a:noFill/>
              <a:ln w="9525">
                <a:noFill/>
                <a:miter lim="800000"/>
                <a:headEnd/>
                <a:tailEnd/>
              </a:ln>
            </p:spPr>
          </p:pic>
          <p:sp>
            <p:nvSpPr>
              <p:cNvPr id="45181" name="Rectangle 2801"/>
              <p:cNvSpPr>
                <a:spLocks noChangeArrowheads="1"/>
              </p:cNvSpPr>
              <p:nvPr/>
            </p:nvSpPr>
            <p:spPr bwMode="auto">
              <a:xfrm>
                <a:off x="3871" y="3298"/>
                <a:ext cx="442" cy="5"/>
              </a:xfrm>
              <a:prstGeom prst="rect">
                <a:avLst/>
              </a:prstGeom>
              <a:solidFill>
                <a:srgbClr val="D3BD0D"/>
              </a:solidFill>
              <a:ln w="9525">
                <a:noFill/>
                <a:miter lim="800000"/>
                <a:headEnd/>
                <a:tailEnd/>
              </a:ln>
            </p:spPr>
            <p:txBody>
              <a:bodyPr/>
              <a:lstStyle/>
              <a:p>
                <a:endParaRPr lang="en-GB"/>
              </a:p>
            </p:txBody>
          </p:sp>
          <p:sp>
            <p:nvSpPr>
              <p:cNvPr id="45182" name="Rectangle 2802"/>
              <p:cNvSpPr>
                <a:spLocks noChangeArrowheads="1"/>
              </p:cNvSpPr>
              <p:nvPr/>
            </p:nvSpPr>
            <p:spPr bwMode="auto">
              <a:xfrm>
                <a:off x="3871" y="3303"/>
                <a:ext cx="442" cy="4"/>
              </a:xfrm>
              <a:prstGeom prst="rect">
                <a:avLst/>
              </a:prstGeom>
              <a:solidFill>
                <a:srgbClr val="D5BD0D"/>
              </a:solidFill>
              <a:ln w="9525">
                <a:noFill/>
                <a:miter lim="800000"/>
                <a:headEnd/>
                <a:tailEnd/>
              </a:ln>
            </p:spPr>
            <p:txBody>
              <a:bodyPr/>
              <a:lstStyle/>
              <a:p>
                <a:endParaRPr lang="en-GB"/>
              </a:p>
            </p:txBody>
          </p:sp>
          <p:pic>
            <p:nvPicPr>
              <p:cNvPr id="45183" name="Picture 2803"/>
              <p:cNvPicPr>
                <a:picLocks noChangeAspect="1" noChangeArrowheads="1"/>
              </p:cNvPicPr>
              <p:nvPr/>
            </p:nvPicPr>
            <p:blipFill>
              <a:blip r:embed="rId1161"/>
              <a:srcRect/>
              <a:stretch>
                <a:fillRect/>
              </a:stretch>
            </p:blipFill>
            <p:spPr bwMode="auto">
              <a:xfrm>
                <a:off x="3871" y="3303"/>
                <a:ext cx="442" cy="4"/>
              </a:xfrm>
              <a:prstGeom prst="rect">
                <a:avLst/>
              </a:prstGeom>
              <a:noFill/>
              <a:ln w="9525">
                <a:noFill/>
                <a:miter lim="800000"/>
                <a:headEnd/>
                <a:tailEnd/>
              </a:ln>
            </p:spPr>
          </p:pic>
          <p:sp>
            <p:nvSpPr>
              <p:cNvPr id="45184" name="Rectangle 2804"/>
              <p:cNvSpPr>
                <a:spLocks noChangeArrowheads="1"/>
              </p:cNvSpPr>
              <p:nvPr/>
            </p:nvSpPr>
            <p:spPr bwMode="auto">
              <a:xfrm>
                <a:off x="3871" y="3303"/>
                <a:ext cx="442" cy="4"/>
              </a:xfrm>
              <a:prstGeom prst="rect">
                <a:avLst/>
              </a:prstGeom>
              <a:solidFill>
                <a:srgbClr val="D5BD0D"/>
              </a:solidFill>
              <a:ln w="9525">
                <a:noFill/>
                <a:miter lim="800000"/>
                <a:headEnd/>
                <a:tailEnd/>
              </a:ln>
            </p:spPr>
            <p:txBody>
              <a:bodyPr/>
              <a:lstStyle/>
              <a:p>
                <a:endParaRPr lang="en-GB"/>
              </a:p>
            </p:txBody>
          </p:sp>
          <p:sp>
            <p:nvSpPr>
              <p:cNvPr id="45185" name="Rectangle 2805"/>
              <p:cNvSpPr>
                <a:spLocks noChangeArrowheads="1"/>
              </p:cNvSpPr>
              <p:nvPr/>
            </p:nvSpPr>
            <p:spPr bwMode="auto">
              <a:xfrm>
                <a:off x="3871" y="3307"/>
                <a:ext cx="442" cy="2"/>
              </a:xfrm>
              <a:prstGeom prst="rect">
                <a:avLst/>
              </a:prstGeom>
              <a:solidFill>
                <a:srgbClr val="D5BD0B"/>
              </a:solidFill>
              <a:ln w="9525">
                <a:noFill/>
                <a:miter lim="800000"/>
                <a:headEnd/>
                <a:tailEnd/>
              </a:ln>
            </p:spPr>
            <p:txBody>
              <a:bodyPr/>
              <a:lstStyle/>
              <a:p>
                <a:endParaRPr lang="en-GB"/>
              </a:p>
            </p:txBody>
          </p:sp>
          <p:pic>
            <p:nvPicPr>
              <p:cNvPr id="45186" name="Picture 2806"/>
              <p:cNvPicPr>
                <a:picLocks noChangeAspect="1" noChangeArrowheads="1"/>
              </p:cNvPicPr>
              <p:nvPr/>
            </p:nvPicPr>
            <p:blipFill>
              <a:blip r:embed="rId1162"/>
              <a:srcRect/>
              <a:stretch>
                <a:fillRect/>
              </a:stretch>
            </p:blipFill>
            <p:spPr bwMode="auto">
              <a:xfrm>
                <a:off x="3871" y="3307"/>
                <a:ext cx="442" cy="2"/>
              </a:xfrm>
              <a:prstGeom prst="rect">
                <a:avLst/>
              </a:prstGeom>
              <a:noFill/>
              <a:ln w="9525">
                <a:noFill/>
                <a:miter lim="800000"/>
                <a:headEnd/>
                <a:tailEnd/>
              </a:ln>
            </p:spPr>
          </p:pic>
          <p:sp>
            <p:nvSpPr>
              <p:cNvPr id="45187" name="Rectangle 2807"/>
              <p:cNvSpPr>
                <a:spLocks noChangeArrowheads="1"/>
              </p:cNvSpPr>
              <p:nvPr/>
            </p:nvSpPr>
            <p:spPr bwMode="auto">
              <a:xfrm>
                <a:off x="3871" y="3307"/>
                <a:ext cx="442" cy="2"/>
              </a:xfrm>
              <a:prstGeom prst="rect">
                <a:avLst/>
              </a:prstGeom>
              <a:solidFill>
                <a:srgbClr val="D5BD0B"/>
              </a:solidFill>
              <a:ln w="9525">
                <a:noFill/>
                <a:miter lim="800000"/>
                <a:headEnd/>
                <a:tailEnd/>
              </a:ln>
            </p:spPr>
            <p:txBody>
              <a:bodyPr/>
              <a:lstStyle/>
              <a:p>
                <a:endParaRPr lang="en-GB"/>
              </a:p>
            </p:txBody>
          </p:sp>
          <p:sp>
            <p:nvSpPr>
              <p:cNvPr id="45188" name="Rectangle 2808"/>
              <p:cNvSpPr>
                <a:spLocks noChangeArrowheads="1"/>
              </p:cNvSpPr>
              <p:nvPr/>
            </p:nvSpPr>
            <p:spPr bwMode="auto">
              <a:xfrm>
                <a:off x="3871" y="3309"/>
                <a:ext cx="442" cy="6"/>
              </a:xfrm>
              <a:prstGeom prst="rect">
                <a:avLst/>
              </a:prstGeom>
              <a:solidFill>
                <a:srgbClr val="D7BD0B"/>
              </a:solidFill>
              <a:ln w="9525">
                <a:noFill/>
                <a:miter lim="800000"/>
                <a:headEnd/>
                <a:tailEnd/>
              </a:ln>
            </p:spPr>
            <p:txBody>
              <a:bodyPr/>
              <a:lstStyle/>
              <a:p>
                <a:endParaRPr lang="en-GB"/>
              </a:p>
            </p:txBody>
          </p:sp>
          <p:pic>
            <p:nvPicPr>
              <p:cNvPr id="45189" name="Picture 2809"/>
              <p:cNvPicPr>
                <a:picLocks noChangeAspect="1" noChangeArrowheads="1"/>
              </p:cNvPicPr>
              <p:nvPr/>
            </p:nvPicPr>
            <p:blipFill>
              <a:blip r:embed="rId1163"/>
              <a:srcRect/>
              <a:stretch>
                <a:fillRect/>
              </a:stretch>
            </p:blipFill>
            <p:spPr bwMode="auto">
              <a:xfrm>
                <a:off x="3871" y="3309"/>
                <a:ext cx="442" cy="6"/>
              </a:xfrm>
              <a:prstGeom prst="rect">
                <a:avLst/>
              </a:prstGeom>
              <a:noFill/>
              <a:ln w="9525">
                <a:noFill/>
                <a:miter lim="800000"/>
                <a:headEnd/>
                <a:tailEnd/>
              </a:ln>
            </p:spPr>
          </p:pic>
          <p:sp>
            <p:nvSpPr>
              <p:cNvPr id="45190" name="Rectangle 2810"/>
              <p:cNvSpPr>
                <a:spLocks noChangeArrowheads="1"/>
              </p:cNvSpPr>
              <p:nvPr/>
            </p:nvSpPr>
            <p:spPr bwMode="auto">
              <a:xfrm>
                <a:off x="3871" y="3309"/>
                <a:ext cx="442" cy="6"/>
              </a:xfrm>
              <a:prstGeom prst="rect">
                <a:avLst/>
              </a:prstGeom>
              <a:solidFill>
                <a:srgbClr val="D7BD0B"/>
              </a:solidFill>
              <a:ln w="9525">
                <a:noFill/>
                <a:miter lim="800000"/>
                <a:headEnd/>
                <a:tailEnd/>
              </a:ln>
            </p:spPr>
            <p:txBody>
              <a:bodyPr/>
              <a:lstStyle/>
              <a:p>
                <a:endParaRPr lang="en-GB"/>
              </a:p>
            </p:txBody>
          </p:sp>
          <p:sp>
            <p:nvSpPr>
              <p:cNvPr id="45191" name="Rectangle 2811"/>
              <p:cNvSpPr>
                <a:spLocks noChangeArrowheads="1"/>
              </p:cNvSpPr>
              <p:nvPr/>
            </p:nvSpPr>
            <p:spPr bwMode="auto">
              <a:xfrm>
                <a:off x="3871" y="3315"/>
                <a:ext cx="442" cy="6"/>
              </a:xfrm>
              <a:prstGeom prst="rect">
                <a:avLst/>
              </a:prstGeom>
              <a:solidFill>
                <a:srgbClr val="D9BD0B"/>
              </a:solidFill>
              <a:ln w="9525">
                <a:noFill/>
                <a:miter lim="800000"/>
                <a:headEnd/>
                <a:tailEnd/>
              </a:ln>
            </p:spPr>
            <p:txBody>
              <a:bodyPr/>
              <a:lstStyle/>
              <a:p>
                <a:endParaRPr lang="en-GB"/>
              </a:p>
            </p:txBody>
          </p:sp>
          <p:pic>
            <p:nvPicPr>
              <p:cNvPr id="45192" name="Picture 2812"/>
              <p:cNvPicPr>
                <a:picLocks noChangeAspect="1" noChangeArrowheads="1"/>
              </p:cNvPicPr>
              <p:nvPr/>
            </p:nvPicPr>
            <p:blipFill>
              <a:blip r:embed="rId1164"/>
              <a:srcRect/>
              <a:stretch>
                <a:fillRect/>
              </a:stretch>
            </p:blipFill>
            <p:spPr bwMode="auto">
              <a:xfrm>
                <a:off x="3871" y="3315"/>
                <a:ext cx="442" cy="6"/>
              </a:xfrm>
              <a:prstGeom prst="rect">
                <a:avLst/>
              </a:prstGeom>
              <a:noFill/>
              <a:ln w="9525">
                <a:noFill/>
                <a:miter lim="800000"/>
                <a:headEnd/>
                <a:tailEnd/>
              </a:ln>
            </p:spPr>
          </p:pic>
          <p:sp>
            <p:nvSpPr>
              <p:cNvPr id="45193" name="Rectangle 2813"/>
              <p:cNvSpPr>
                <a:spLocks noChangeArrowheads="1"/>
              </p:cNvSpPr>
              <p:nvPr/>
            </p:nvSpPr>
            <p:spPr bwMode="auto">
              <a:xfrm>
                <a:off x="3871" y="3315"/>
                <a:ext cx="442" cy="6"/>
              </a:xfrm>
              <a:prstGeom prst="rect">
                <a:avLst/>
              </a:prstGeom>
              <a:solidFill>
                <a:srgbClr val="D9BD0B"/>
              </a:solidFill>
              <a:ln w="9525">
                <a:noFill/>
                <a:miter lim="800000"/>
                <a:headEnd/>
                <a:tailEnd/>
              </a:ln>
            </p:spPr>
            <p:txBody>
              <a:bodyPr/>
              <a:lstStyle/>
              <a:p>
                <a:endParaRPr lang="en-GB"/>
              </a:p>
            </p:txBody>
          </p:sp>
          <p:sp>
            <p:nvSpPr>
              <p:cNvPr id="45194" name="Rectangle 2814"/>
              <p:cNvSpPr>
                <a:spLocks noChangeArrowheads="1"/>
              </p:cNvSpPr>
              <p:nvPr/>
            </p:nvSpPr>
            <p:spPr bwMode="auto">
              <a:xfrm>
                <a:off x="3871" y="3321"/>
                <a:ext cx="442" cy="6"/>
              </a:xfrm>
              <a:prstGeom prst="rect">
                <a:avLst/>
              </a:prstGeom>
              <a:solidFill>
                <a:srgbClr val="DBBD0B"/>
              </a:solidFill>
              <a:ln w="9525">
                <a:noFill/>
                <a:miter lim="800000"/>
                <a:headEnd/>
                <a:tailEnd/>
              </a:ln>
            </p:spPr>
            <p:txBody>
              <a:bodyPr/>
              <a:lstStyle/>
              <a:p>
                <a:endParaRPr lang="en-GB"/>
              </a:p>
            </p:txBody>
          </p:sp>
          <p:pic>
            <p:nvPicPr>
              <p:cNvPr id="45195" name="Picture 2815"/>
              <p:cNvPicPr>
                <a:picLocks noChangeAspect="1" noChangeArrowheads="1"/>
              </p:cNvPicPr>
              <p:nvPr/>
            </p:nvPicPr>
            <p:blipFill>
              <a:blip r:embed="rId1165"/>
              <a:srcRect/>
              <a:stretch>
                <a:fillRect/>
              </a:stretch>
            </p:blipFill>
            <p:spPr bwMode="auto">
              <a:xfrm>
                <a:off x="3871" y="3321"/>
                <a:ext cx="442" cy="6"/>
              </a:xfrm>
              <a:prstGeom prst="rect">
                <a:avLst/>
              </a:prstGeom>
              <a:noFill/>
              <a:ln w="9525">
                <a:noFill/>
                <a:miter lim="800000"/>
                <a:headEnd/>
                <a:tailEnd/>
              </a:ln>
            </p:spPr>
          </p:pic>
          <p:sp>
            <p:nvSpPr>
              <p:cNvPr id="45196" name="Rectangle 2816"/>
              <p:cNvSpPr>
                <a:spLocks noChangeArrowheads="1"/>
              </p:cNvSpPr>
              <p:nvPr/>
            </p:nvSpPr>
            <p:spPr bwMode="auto">
              <a:xfrm>
                <a:off x="3871" y="3321"/>
                <a:ext cx="442" cy="6"/>
              </a:xfrm>
              <a:prstGeom prst="rect">
                <a:avLst/>
              </a:prstGeom>
              <a:solidFill>
                <a:srgbClr val="DBBD0B"/>
              </a:solidFill>
              <a:ln w="9525">
                <a:noFill/>
                <a:miter lim="800000"/>
                <a:headEnd/>
                <a:tailEnd/>
              </a:ln>
            </p:spPr>
            <p:txBody>
              <a:bodyPr/>
              <a:lstStyle/>
              <a:p>
                <a:endParaRPr lang="en-GB"/>
              </a:p>
            </p:txBody>
          </p:sp>
          <p:sp>
            <p:nvSpPr>
              <p:cNvPr id="45197" name="Rectangle 2817"/>
              <p:cNvSpPr>
                <a:spLocks noChangeArrowheads="1"/>
              </p:cNvSpPr>
              <p:nvPr/>
            </p:nvSpPr>
            <p:spPr bwMode="auto">
              <a:xfrm>
                <a:off x="3871" y="3327"/>
                <a:ext cx="442" cy="5"/>
              </a:xfrm>
              <a:prstGeom prst="rect">
                <a:avLst/>
              </a:prstGeom>
              <a:solidFill>
                <a:srgbClr val="DDBD09"/>
              </a:solidFill>
              <a:ln w="9525">
                <a:noFill/>
                <a:miter lim="800000"/>
                <a:headEnd/>
                <a:tailEnd/>
              </a:ln>
            </p:spPr>
            <p:txBody>
              <a:bodyPr/>
              <a:lstStyle/>
              <a:p>
                <a:endParaRPr lang="en-GB"/>
              </a:p>
            </p:txBody>
          </p:sp>
        </p:grpSp>
        <p:grpSp>
          <p:nvGrpSpPr>
            <p:cNvPr id="44639" name="Group 3019"/>
            <p:cNvGrpSpPr>
              <a:grpSpLocks/>
            </p:cNvGrpSpPr>
            <p:nvPr/>
          </p:nvGrpSpPr>
          <p:grpSpPr bwMode="auto">
            <a:xfrm>
              <a:off x="5825331" y="3066799"/>
              <a:ext cx="701675" cy="720725"/>
              <a:chOff x="3871" y="3327"/>
              <a:chExt cx="442" cy="454"/>
            </a:xfrm>
          </p:grpSpPr>
          <p:pic>
            <p:nvPicPr>
              <p:cNvPr id="44798" name="Picture 2819"/>
              <p:cNvPicPr>
                <a:picLocks noChangeAspect="1" noChangeArrowheads="1"/>
              </p:cNvPicPr>
              <p:nvPr/>
            </p:nvPicPr>
            <p:blipFill>
              <a:blip r:embed="rId1166"/>
              <a:srcRect/>
              <a:stretch>
                <a:fillRect/>
              </a:stretch>
            </p:blipFill>
            <p:spPr bwMode="auto">
              <a:xfrm>
                <a:off x="3871" y="3327"/>
                <a:ext cx="442" cy="5"/>
              </a:xfrm>
              <a:prstGeom prst="rect">
                <a:avLst/>
              </a:prstGeom>
              <a:noFill/>
              <a:ln w="9525">
                <a:noFill/>
                <a:miter lim="800000"/>
                <a:headEnd/>
                <a:tailEnd/>
              </a:ln>
            </p:spPr>
          </p:pic>
          <p:sp>
            <p:nvSpPr>
              <p:cNvPr id="44799" name="Rectangle 2820"/>
              <p:cNvSpPr>
                <a:spLocks noChangeArrowheads="1"/>
              </p:cNvSpPr>
              <p:nvPr/>
            </p:nvSpPr>
            <p:spPr bwMode="auto">
              <a:xfrm>
                <a:off x="3871" y="3327"/>
                <a:ext cx="442" cy="5"/>
              </a:xfrm>
              <a:prstGeom prst="rect">
                <a:avLst/>
              </a:prstGeom>
              <a:solidFill>
                <a:srgbClr val="DDBD09"/>
              </a:solidFill>
              <a:ln w="9525">
                <a:noFill/>
                <a:miter lim="800000"/>
                <a:headEnd/>
                <a:tailEnd/>
              </a:ln>
            </p:spPr>
            <p:txBody>
              <a:bodyPr/>
              <a:lstStyle/>
              <a:p>
                <a:endParaRPr lang="en-GB"/>
              </a:p>
            </p:txBody>
          </p:sp>
          <p:sp>
            <p:nvSpPr>
              <p:cNvPr id="44800" name="Rectangle 2821"/>
              <p:cNvSpPr>
                <a:spLocks noChangeArrowheads="1"/>
              </p:cNvSpPr>
              <p:nvPr/>
            </p:nvSpPr>
            <p:spPr bwMode="auto">
              <a:xfrm>
                <a:off x="3871" y="3332"/>
                <a:ext cx="442" cy="6"/>
              </a:xfrm>
              <a:prstGeom prst="rect">
                <a:avLst/>
              </a:prstGeom>
              <a:solidFill>
                <a:srgbClr val="DFBD09"/>
              </a:solidFill>
              <a:ln w="9525">
                <a:noFill/>
                <a:miter lim="800000"/>
                <a:headEnd/>
                <a:tailEnd/>
              </a:ln>
            </p:spPr>
            <p:txBody>
              <a:bodyPr/>
              <a:lstStyle/>
              <a:p>
                <a:endParaRPr lang="en-GB"/>
              </a:p>
            </p:txBody>
          </p:sp>
          <p:pic>
            <p:nvPicPr>
              <p:cNvPr id="44801" name="Picture 2822"/>
              <p:cNvPicPr>
                <a:picLocks noChangeAspect="1" noChangeArrowheads="1"/>
              </p:cNvPicPr>
              <p:nvPr/>
            </p:nvPicPr>
            <p:blipFill>
              <a:blip r:embed="rId1167"/>
              <a:srcRect/>
              <a:stretch>
                <a:fillRect/>
              </a:stretch>
            </p:blipFill>
            <p:spPr bwMode="auto">
              <a:xfrm>
                <a:off x="3871" y="3332"/>
                <a:ext cx="442" cy="6"/>
              </a:xfrm>
              <a:prstGeom prst="rect">
                <a:avLst/>
              </a:prstGeom>
              <a:noFill/>
              <a:ln w="9525">
                <a:noFill/>
                <a:miter lim="800000"/>
                <a:headEnd/>
                <a:tailEnd/>
              </a:ln>
            </p:spPr>
          </p:pic>
          <p:sp>
            <p:nvSpPr>
              <p:cNvPr id="44802" name="Rectangle 2823"/>
              <p:cNvSpPr>
                <a:spLocks noChangeArrowheads="1"/>
              </p:cNvSpPr>
              <p:nvPr/>
            </p:nvSpPr>
            <p:spPr bwMode="auto">
              <a:xfrm>
                <a:off x="3871" y="3332"/>
                <a:ext cx="442" cy="6"/>
              </a:xfrm>
              <a:prstGeom prst="rect">
                <a:avLst/>
              </a:prstGeom>
              <a:solidFill>
                <a:srgbClr val="DFBD09"/>
              </a:solidFill>
              <a:ln w="9525">
                <a:noFill/>
                <a:miter lim="800000"/>
                <a:headEnd/>
                <a:tailEnd/>
              </a:ln>
            </p:spPr>
            <p:txBody>
              <a:bodyPr/>
              <a:lstStyle/>
              <a:p>
                <a:endParaRPr lang="en-GB"/>
              </a:p>
            </p:txBody>
          </p:sp>
          <p:sp>
            <p:nvSpPr>
              <p:cNvPr id="44803" name="Rectangle 2824"/>
              <p:cNvSpPr>
                <a:spLocks noChangeArrowheads="1"/>
              </p:cNvSpPr>
              <p:nvPr/>
            </p:nvSpPr>
            <p:spPr bwMode="auto">
              <a:xfrm>
                <a:off x="3871" y="3338"/>
                <a:ext cx="442" cy="6"/>
              </a:xfrm>
              <a:prstGeom prst="rect">
                <a:avLst/>
              </a:prstGeom>
              <a:solidFill>
                <a:srgbClr val="E1BD09"/>
              </a:solidFill>
              <a:ln w="9525">
                <a:noFill/>
                <a:miter lim="800000"/>
                <a:headEnd/>
                <a:tailEnd/>
              </a:ln>
            </p:spPr>
            <p:txBody>
              <a:bodyPr/>
              <a:lstStyle/>
              <a:p>
                <a:endParaRPr lang="en-GB"/>
              </a:p>
            </p:txBody>
          </p:sp>
          <p:pic>
            <p:nvPicPr>
              <p:cNvPr id="44804" name="Picture 2825"/>
              <p:cNvPicPr>
                <a:picLocks noChangeAspect="1" noChangeArrowheads="1"/>
              </p:cNvPicPr>
              <p:nvPr/>
            </p:nvPicPr>
            <p:blipFill>
              <a:blip r:embed="rId1168"/>
              <a:srcRect/>
              <a:stretch>
                <a:fillRect/>
              </a:stretch>
            </p:blipFill>
            <p:spPr bwMode="auto">
              <a:xfrm>
                <a:off x="3871" y="3338"/>
                <a:ext cx="442" cy="6"/>
              </a:xfrm>
              <a:prstGeom prst="rect">
                <a:avLst/>
              </a:prstGeom>
              <a:noFill/>
              <a:ln w="9525">
                <a:noFill/>
                <a:miter lim="800000"/>
                <a:headEnd/>
                <a:tailEnd/>
              </a:ln>
            </p:spPr>
          </p:pic>
          <p:sp>
            <p:nvSpPr>
              <p:cNvPr id="44805" name="Rectangle 2826"/>
              <p:cNvSpPr>
                <a:spLocks noChangeArrowheads="1"/>
              </p:cNvSpPr>
              <p:nvPr/>
            </p:nvSpPr>
            <p:spPr bwMode="auto">
              <a:xfrm>
                <a:off x="3871" y="3338"/>
                <a:ext cx="442" cy="6"/>
              </a:xfrm>
              <a:prstGeom prst="rect">
                <a:avLst/>
              </a:prstGeom>
              <a:solidFill>
                <a:srgbClr val="E1BD09"/>
              </a:solidFill>
              <a:ln w="9525">
                <a:noFill/>
                <a:miter lim="800000"/>
                <a:headEnd/>
                <a:tailEnd/>
              </a:ln>
            </p:spPr>
            <p:txBody>
              <a:bodyPr/>
              <a:lstStyle/>
              <a:p>
                <a:endParaRPr lang="en-GB"/>
              </a:p>
            </p:txBody>
          </p:sp>
          <p:sp>
            <p:nvSpPr>
              <p:cNvPr id="44806" name="Rectangle 2827"/>
              <p:cNvSpPr>
                <a:spLocks noChangeArrowheads="1"/>
              </p:cNvSpPr>
              <p:nvPr/>
            </p:nvSpPr>
            <p:spPr bwMode="auto">
              <a:xfrm>
                <a:off x="3871" y="3344"/>
                <a:ext cx="442" cy="1"/>
              </a:xfrm>
              <a:prstGeom prst="rect">
                <a:avLst/>
              </a:prstGeom>
              <a:solidFill>
                <a:srgbClr val="E3BD09"/>
              </a:solidFill>
              <a:ln w="9525">
                <a:noFill/>
                <a:miter lim="800000"/>
                <a:headEnd/>
                <a:tailEnd/>
              </a:ln>
            </p:spPr>
            <p:txBody>
              <a:bodyPr/>
              <a:lstStyle/>
              <a:p>
                <a:endParaRPr lang="en-GB"/>
              </a:p>
            </p:txBody>
          </p:sp>
          <p:pic>
            <p:nvPicPr>
              <p:cNvPr id="44807" name="Picture 2828"/>
              <p:cNvPicPr>
                <a:picLocks noChangeAspect="1" noChangeArrowheads="1"/>
              </p:cNvPicPr>
              <p:nvPr/>
            </p:nvPicPr>
            <p:blipFill>
              <a:blip r:embed="rId1169"/>
              <a:srcRect/>
              <a:stretch>
                <a:fillRect/>
              </a:stretch>
            </p:blipFill>
            <p:spPr bwMode="auto">
              <a:xfrm>
                <a:off x="3871" y="3344"/>
                <a:ext cx="442" cy="1"/>
              </a:xfrm>
              <a:prstGeom prst="rect">
                <a:avLst/>
              </a:prstGeom>
              <a:noFill/>
              <a:ln w="9525">
                <a:noFill/>
                <a:miter lim="800000"/>
                <a:headEnd/>
                <a:tailEnd/>
              </a:ln>
            </p:spPr>
          </p:pic>
          <p:sp>
            <p:nvSpPr>
              <p:cNvPr id="44808" name="Rectangle 2829"/>
              <p:cNvSpPr>
                <a:spLocks noChangeArrowheads="1"/>
              </p:cNvSpPr>
              <p:nvPr/>
            </p:nvSpPr>
            <p:spPr bwMode="auto">
              <a:xfrm>
                <a:off x="3871" y="3344"/>
                <a:ext cx="442" cy="1"/>
              </a:xfrm>
              <a:prstGeom prst="rect">
                <a:avLst/>
              </a:prstGeom>
              <a:solidFill>
                <a:srgbClr val="E3BD09"/>
              </a:solidFill>
              <a:ln w="9525">
                <a:noFill/>
                <a:miter lim="800000"/>
                <a:headEnd/>
                <a:tailEnd/>
              </a:ln>
            </p:spPr>
            <p:txBody>
              <a:bodyPr/>
              <a:lstStyle/>
              <a:p>
                <a:endParaRPr lang="en-GB"/>
              </a:p>
            </p:txBody>
          </p:sp>
          <p:sp>
            <p:nvSpPr>
              <p:cNvPr id="44809" name="Rectangle 2830"/>
              <p:cNvSpPr>
                <a:spLocks noChangeArrowheads="1"/>
              </p:cNvSpPr>
              <p:nvPr/>
            </p:nvSpPr>
            <p:spPr bwMode="auto">
              <a:xfrm>
                <a:off x="3871" y="3345"/>
                <a:ext cx="442" cy="5"/>
              </a:xfrm>
              <a:prstGeom prst="rect">
                <a:avLst/>
              </a:prstGeom>
              <a:solidFill>
                <a:srgbClr val="E3BD07"/>
              </a:solidFill>
              <a:ln w="9525">
                <a:noFill/>
                <a:miter lim="800000"/>
                <a:headEnd/>
                <a:tailEnd/>
              </a:ln>
            </p:spPr>
            <p:txBody>
              <a:bodyPr/>
              <a:lstStyle/>
              <a:p>
                <a:endParaRPr lang="en-GB"/>
              </a:p>
            </p:txBody>
          </p:sp>
          <p:pic>
            <p:nvPicPr>
              <p:cNvPr id="44810" name="Picture 2831"/>
              <p:cNvPicPr>
                <a:picLocks noChangeAspect="1" noChangeArrowheads="1"/>
              </p:cNvPicPr>
              <p:nvPr/>
            </p:nvPicPr>
            <p:blipFill>
              <a:blip r:embed="rId1170"/>
              <a:srcRect/>
              <a:stretch>
                <a:fillRect/>
              </a:stretch>
            </p:blipFill>
            <p:spPr bwMode="auto">
              <a:xfrm>
                <a:off x="3871" y="3345"/>
                <a:ext cx="442" cy="5"/>
              </a:xfrm>
              <a:prstGeom prst="rect">
                <a:avLst/>
              </a:prstGeom>
              <a:noFill/>
              <a:ln w="9525">
                <a:noFill/>
                <a:miter lim="800000"/>
                <a:headEnd/>
                <a:tailEnd/>
              </a:ln>
            </p:spPr>
          </p:pic>
          <p:sp>
            <p:nvSpPr>
              <p:cNvPr id="44811" name="Rectangle 2832"/>
              <p:cNvSpPr>
                <a:spLocks noChangeArrowheads="1"/>
              </p:cNvSpPr>
              <p:nvPr/>
            </p:nvSpPr>
            <p:spPr bwMode="auto">
              <a:xfrm>
                <a:off x="3871" y="3345"/>
                <a:ext cx="442" cy="5"/>
              </a:xfrm>
              <a:prstGeom prst="rect">
                <a:avLst/>
              </a:prstGeom>
              <a:solidFill>
                <a:srgbClr val="E3BD07"/>
              </a:solidFill>
              <a:ln w="9525">
                <a:noFill/>
                <a:miter lim="800000"/>
                <a:headEnd/>
                <a:tailEnd/>
              </a:ln>
            </p:spPr>
            <p:txBody>
              <a:bodyPr/>
              <a:lstStyle/>
              <a:p>
                <a:endParaRPr lang="en-GB"/>
              </a:p>
            </p:txBody>
          </p:sp>
          <p:sp>
            <p:nvSpPr>
              <p:cNvPr id="44812" name="Rectangle 2833"/>
              <p:cNvSpPr>
                <a:spLocks noChangeArrowheads="1"/>
              </p:cNvSpPr>
              <p:nvPr/>
            </p:nvSpPr>
            <p:spPr bwMode="auto">
              <a:xfrm>
                <a:off x="3871" y="3350"/>
                <a:ext cx="442" cy="5"/>
              </a:xfrm>
              <a:prstGeom prst="rect">
                <a:avLst/>
              </a:prstGeom>
              <a:solidFill>
                <a:srgbClr val="E5BD07"/>
              </a:solidFill>
              <a:ln w="9525">
                <a:noFill/>
                <a:miter lim="800000"/>
                <a:headEnd/>
                <a:tailEnd/>
              </a:ln>
            </p:spPr>
            <p:txBody>
              <a:bodyPr/>
              <a:lstStyle/>
              <a:p>
                <a:endParaRPr lang="en-GB"/>
              </a:p>
            </p:txBody>
          </p:sp>
          <p:pic>
            <p:nvPicPr>
              <p:cNvPr id="44813" name="Picture 2834"/>
              <p:cNvPicPr>
                <a:picLocks noChangeAspect="1" noChangeArrowheads="1"/>
              </p:cNvPicPr>
              <p:nvPr/>
            </p:nvPicPr>
            <p:blipFill>
              <a:blip r:embed="rId1171"/>
              <a:srcRect/>
              <a:stretch>
                <a:fillRect/>
              </a:stretch>
            </p:blipFill>
            <p:spPr bwMode="auto">
              <a:xfrm>
                <a:off x="3871" y="3350"/>
                <a:ext cx="442" cy="5"/>
              </a:xfrm>
              <a:prstGeom prst="rect">
                <a:avLst/>
              </a:prstGeom>
              <a:noFill/>
              <a:ln w="9525">
                <a:noFill/>
                <a:miter lim="800000"/>
                <a:headEnd/>
                <a:tailEnd/>
              </a:ln>
            </p:spPr>
          </p:pic>
          <p:sp>
            <p:nvSpPr>
              <p:cNvPr id="44814" name="Rectangle 2835"/>
              <p:cNvSpPr>
                <a:spLocks noChangeArrowheads="1"/>
              </p:cNvSpPr>
              <p:nvPr/>
            </p:nvSpPr>
            <p:spPr bwMode="auto">
              <a:xfrm>
                <a:off x="3871" y="3350"/>
                <a:ext cx="442" cy="5"/>
              </a:xfrm>
              <a:prstGeom prst="rect">
                <a:avLst/>
              </a:prstGeom>
              <a:solidFill>
                <a:srgbClr val="E5BD07"/>
              </a:solidFill>
              <a:ln w="9525">
                <a:noFill/>
                <a:miter lim="800000"/>
                <a:headEnd/>
                <a:tailEnd/>
              </a:ln>
            </p:spPr>
            <p:txBody>
              <a:bodyPr/>
              <a:lstStyle/>
              <a:p>
                <a:endParaRPr lang="en-GB"/>
              </a:p>
            </p:txBody>
          </p:sp>
          <p:sp>
            <p:nvSpPr>
              <p:cNvPr id="44815" name="Rectangle 2836"/>
              <p:cNvSpPr>
                <a:spLocks noChangeArrowheads="1"/>
              </p:cNvSpPr>
              <p:nvPr/>
            </p:nvSpPr>
            <p:spPr bwMode="auto">
              <a:xfrm>
                <a:off x="3871" y="3355"/>
                <a:ext cx="442" cy="6"/>
              </a:xfrm>
              <a:prstGeom prst="rect">
                <a:avLst/>
              </a:prstGeom>
              <a:solidFill>
                <a:srgbClr val="E7BD07"/>
              </a:solidFill>
              <a:ln w="9525">
                <a:noFill/>
                <a:miter lim="800000"/>
                <a:headEnd/>
                <a:tailEnd/>
              </a:ln>
            </p:spPr>
            <p:txBody>
              <a:bodyPr/>
              <a:lstStyle/>
              <a:p>
                <a:endParaRPr lang="en-GB"/>
              </a:p>
            </p:txBody>
          </p:sp>
          <p:pic>
            <p:nvPicPr>
              <p:cNvPr id="44816" name="Picture 2837"/>
              <p:cNvPicPr>
                <a:picLocks noChangeAspect="1" noChangeArrowheads="1"/>
              </p:cNvPicPr>
              <p:nvPr/>
            </p:nvPicPr>
            <p:blipFill>
              <a:blip r:embed="rId1172"/>
              <a:srcRect/>
              <a:stretch>
                <a:fillRect/>
              </a:stretch>
            </p:blipFill>
            <p:spPr bwMode="auto">
              <a:xfrm>
                <a:off x="3871" y="3355"/>
                <a:ext cx="442" cy="6"/>
              </a:xfrm>
              <a:prstGeom prst="rect">
                <a:avLst/>
              </a:prstGeom>
              <a:noFill/>
              <a:ln w="9525">
                <a:noFill/>
                <a:miter lim="800000"/>
                <a:headEnd/>
                <a:tailEnd/>
              </a:ln>
            </p:spPr>
          </p:pic>
          <p:sp>
            <p:nvSpPr>
              <p:cNvPr id="44817" name="Rectangle 2838"/>
              <p:cNvSpPr>
                <a:spLocks noChangeArrowheads="1"/>
              </p:cNvSpPr>
              <p:nvPr/>
            </p:nvSpPr>
            <p:spPr bwMode="auto">
              <a:xfrm>
                <a:off x="3871" y="3355"/>
                <a:ext cx="442" cy="6"/>
              </a:xfrm>
              <a:prstGeom prst="rect">
                <a:avLst/>
              </a:prstGeom>
              <a:solidFill>
                <a:srgbClr val="E7BD07"/>
              </a:solidFill>
              <a:ln w="9525">
                <a:noFill/>
                <a:miter lim="800000"/>
                <a:headEnd/>
                <a:tailEnd/>
              </a:ln>
            </p:spPr>
            <p:txBody>
              <a:bodyPr/>
              <a:lstStyle/>
              <a:p>
                <a:endParaRPr lang="en-GB"/>
              </a:p>
            </p:txBody>
          </p:sp>
          <p:sp>
            <p:nvSpPr>
              <p:cNvPr id="44818" name="Rectangle 2839"/>
              <p:cNvSpPr>
                <a:spLocks noChangeArrowheads="1"/>
              </p:cNvSpPr>
              <p:nvPr/>
            </p:nvSpPr>
            <p:spPr bwMode="auto">
              <a:xfrm>
                <a:off x="3871" y="3361"/>
                <a:ext cx="442" cy="2"/>
              </a:xfrm>
              <a:prstGeom prst="rect">
                <a:avLst/>
              </a:prstGeom>
              <a:solidFill>
                <a:srgbClr val="E9BD07"/>
              </a:solidFill>
              <a:ln w="9525">
                <a:noFill/>
                <a:miter lim="800000"/>
                <a:headEnd/>
                <a:tailEnd/>
              </a:ln>
            </p:spPr>
            <p:txBody>
              <a:bodyPr/>
              <a:lstStyle/>
              <a:p>
                <a:endParaRPr lang="en-GB"/>
              </a:p>
            </p:txBody>
          </p:sp>
          <p:pic>
            <p:nvPicPr>
              <p:cNvPr id="44819" name="Picture 2840"/>
              <p:cNvPicPr>
                <a:picLocks noChangeAspect="1" noChangeArrowheads="1"/>
              </p:cNvPicPr>
              <p:nvPr/>
            </p:nvPicPr>
            <p:blipFill>
              <a:blip r:embed="rId1173"/>
              <a:srcRect/>
              <a:stretch>
                <a:fillRect/>
              </a:stretch>
            </p:blipFill>
            <p:spPr bwMode="auto">
              <a:xfrm>
                <a:off x="3871" y="3361"/>
                <a:ext cx="442" cy="2"/>
              </a:xfrm>
              <a:prstGeom prst="rect">
                <a:avLst/>
              </a:prstGeom>
              <a:noFill/>
              <a:ln w="9525">
                <a:noFill/>
                <a:miter lim="800000"/>
                <a:headEnd/>
                <a:tailEnd/>
              </a:ln>
            </p:spPr>
          </p:pic>
          <p:sp>
            <p:nvSpPr>
              <p:cNvPr id="44820" name="Rectangle 2841"/>
              <p:cNvSpPr>
                <a:spLocks noChangeArrowheads="1"/>
              </p:cNvSpPr>
              <p:nvPr/>
            </p:nvSpPr>
            <p:spPr bwMode="auto">
              <a:xfrm>
                <a:off x="3871" y="3361"/>
                <a:ext cx="442" cy="2"/>
              </a:xfrm>
              <a:prstGeom prst="rect">
                <a:avLst/>
              </a:prstGeom>
              <a:solidFill>
                <a:srgbClr val="E9BD07"/>
              </a:solidFill>
              <a:ln w="9525">
                <a:noFill/>
                <a:miter lim="800000"/>
                <a:headEnd/>
                <a:tailEnd/>
              </a:ln>
            </p:spPr>
            <p:txBody>
              <a:bodyPr/>
              <a:lstStyle/>
              <a:p>
                <a:endParaRPr lang="en-GB"/>
              </a:p>
            </p:txBody>
          </p:sp>
          <p:sp>
            <p:nvSpPr>
              <p:cNvPr id="44821" name="Rectangle 2842"/>
              <p:cNvSpPr>
                <a:spLocks noChangeArrowheads="1"/>
              </p:cNvSpPr>
              <p:nvPr/>
            </p:nvSpPr>
            <p:spPr bwMode="auto">
              <a:xfrm>
                <a:off x="3871" y="3363"/>
                <a:ext cx="442" cy="4"/>
              </a:xfrm>
              <a:prstGeom prst="rect">
                <a:avLst/>
              </a:prstGeom>
              <a:solidFill>
                <a:srgbClr val="E9BD05"/>
              </a:solidFill>
              <a:ln w="9525">
                <a:noFill/>
                <a:miter lim="800000"/>
                <a:headEnd/>
                <a:tailEnd/>
              </a:ln>
            </p:spPr>
            <p:txBody>
              <a:bodyPr/>
              <a:lstStyle/>
              <a:p>
                <a:endParaRPr lang="en-GB"/>
              </a:p>
            </p:txBody>
          </p:sp>
          <p:pic>
            <p:nvPicPr>
              <p:cNvPr id="44822" name="Picture 2843"/>
              <p:cNvPicPr>
                <a:picLocks noChangeAspect="1" noChangeArrowheads="1"/>
              </p:cNvPicPr>
              <p:nvPr/>
            </p:nvPicPr>
            <p:blipFill>
              <a:blip r:embed="rId1174"/>
              <a:srcRect/>
              <a:stretch>
                <a:fillRect/>
              </a:stretch>
            </p:blipFill>
            <p:spPr bwMode="auto">
              <a:xfrm>
                <a:off x="3871" y="3363"/>
                <a:ext cx="442" cy="4"/>
              </a:xfrm>
              <a:prstGeom prst="rect">
                <a:avLst/>
              </a:prstGeom>
              <a:noFill/>
              <a:ln w="9525">
                <a:noFill/>
                <a:miter lim="800000"/>
                <a:headEnd/>
                <a:tailEnd/>
              </a:ln>
            </p:spPr>
          </p:pic>
          <p:sp>
            <p:nvSpPr>
              <p:cNvPr id="44823" name="Rectangle 2844"/>
              <p:cNvSpPr>
                <a:spLocks noChangeArrowheads="1"/>
              </p:cNvSpPr>
              <p:nvPr/>
            </p:nvSpPr>
            <p:spPr bwMode="auto">
              <a:xfrm>
                <a:off x="3871" y="3363"/>
                <a:ext cx="442" cy="4"/>
              </a:xfrm>
              <a:prstGeom prst="rect">
                <a:avLst/>
              </a:prstGeom>
              <a:solidFill>
                <a:srgbClr val="E9BD05"/>
              </a:solidFill>
              <a:ln w="9525">
                <a:noFill/>
                <a:miter lim="800000"/>
                <a:headEnd/>
                <a:tailEnd/>
              </a:ln>
            </p:spPr>
            <p:txBody>
              <a:bodyPr/>
              <a:lstStyle/>
              <a:p>
                <a:endParaRPr lang="en-GB"/>
              </a:p>
            </p:txBody>
          </p:sp>
          <p:sp>
            <p:nvSpPr>
              <p:cNvPr id="44824" name="Rectangle 2845"/>
              <p:cNvSpPr>
                <a:spLocks noChangeArrowheads="1"/>
              </p:cNvSpPr>
              <p:nvPr/>
            </p:nvSpPr>
            <p:spPr bwMode="auto">
              <a:xfrm>
                <a:off x="3871" y="3367"/>
                <a:ext cx="442" cy="6"/>
              </a:xfrm>
              <a:prstGeom prst="rect">
                <a:avLst/>
              </a:prstGeom>
              <a:solidFill>
                <a:srgbClr val="EBBD05"/>
              </a:solidFill>
              <a:ln w="9525">
                <a:noFill/>
                <a:miter lim="800000"/>
                <a:headEnd/>
                <a:tailEnd/>
              </a:ln>
            </p:spPr>
            <p:txBody>
              <a:bodyPr/>
              <a:lstStyle/>
              <a:p>
                <a:endParaRPr lang="en-GB"/>
              </a:p>
            </p:txBody>
          </p:sp>
          <p:pic>
            <p:nvPicPr>
              <p:cNvPr id="44825" name="Picture 2846"/>
              <p:cNvPicPr>
                <a:picLocks noChangeAspect="1" noChangeArrowheads="1"/>
              </p:cNvPicPr>
              <p:nvPr/>
            </p:nvPicPr>
            <p:blipFill>
              <a:blip r:embed="rId1175"/>
              <a:srcRect/>
              <a:stretch>
                <a:fillRect/>
              </a:stretch>
            </p:blipFill>
            <p:spPr bwMode="auto">
              <a:xfrm>
                <a:off x="3871" y="3367"/>
                <a:ext cx="442" cy="6"/>
              </a:xfrm>
              <a:prstGeom prst="rect">
                <a:avLst/>
              </a:prstGeom>
              <a:noFill/>
              <a:ln w="9525">
                <a:noFill/>
                <a:miter lim="800000"/>
                <a:headEnd/>
                <a:tailEnd/>
              </a:ln>
            </p:spPr>
          </p:pic>
          <p:sp>
            <p:nvSpPr>
              <p:cNvPr id="44826" name="Rectangle 2847"/>
              <p:cNvSpPr>
                <a:spLocks noChangeArrowheads="1"/>
              </p:cNvSpPr>
              <p:nvPr/>
            </p:nvSpPr>
            <p:spPr bwMode="auto">
              <a:xfrm>
                <a:off x="3871" y="3367"/>
                <a:ext cx="442" cy="6"/>
              </a:xfrm>
              <a:prstGeom prst="rect">
                <a:avLst/>
              </a:prstGeom>
              <a:solidFill>
                <a:srgbClr val="EBBD05"/>
              </a:solidFill>
              <a:ln w="9525">
                <a:noFill/>
                <a:miter lim="800000"/>
                <a:headEnd/>
                <a:tailEnd/>
              </a:ln>
            </p:spPr>
            <p:txBody>
              <a:bodyPr/>
              <a:lstStyle/>
              <a:p>
                <a:endParaRPr lang="en-GB"/>
              </a:p>
            </p:txBody>
          </p:sp>
          <p:sp>
            <p:nvSpPr>
              <p:cNvPr id="44827" name="Rectangle 2848"/>
              <p:cNvSpPr>
                <a:spLocks noChangeArrowheads="1"/>
              </p:cNvSpPr>
              <p:nvPr/>
            </p:nvSpPr>
            <p:spPr bwMode="auto">
              <a:xfrm>
                <a:off x="3871" y="3373"/>
                <a:ext cx="442" cy="6"/>
              </a:xfrm>
              <a:prstGeom prst="rect">
                <a:avLst/>
              </a:prstGeom>
              <a:solidFill>
                <a:srgbClr val="EDBD05"/>
              </a:solidFill>
              <a:ln w="9525">
                <a:noFill/>
                <a:miter lim="800000"/>
                <a:headEnd/>
                <a:tailEnd/>
              </a:ln>
            </p:spPr>
            <p:txBody>
              <a:bodyPr/>
              <a:lstStyle/>
              <a:p>
                <a:endParaRPr lang="en-GB"/>
              </a:p>
            </p:txBody>
          </p:sp>
          <p:pic>
            <p:nvPicPr>
              <p:cNvPr id="44828" name="Picture 2849"/>
              <p:cNvPicPr>
                <a:picLocks noChangeAspect="1" noChangeArrowheads="1"/>
              </p:cNvPicPr>
              <p:nvPr/>
            </p:nvPicPr>
            <p:blipFill>
              <a:blip r:embed="rId1176"/>
              <a:srcRect/>
              <a:stretch>
                <a:fillRect/>
              </a:stretch>
            </p:blipFill>
            <p:spPr bwMode="auto">
              <a:xfrm>
                <a:off x="3871" y="3373"/>
                <a:ext cx="442" cy="6"/>
              </a:xfrm>
              <a:prstGeom prst="rect">
                <a:avLst/>
              </a:prstGeom>
              <a:noFill/>
              <a:ln w="9525">
                <a:noFill/>
                <a:miter lim="800000"/>
                <a:headEnd/>
                <a:tailEnd/>
              </a:ln>
            </p:spPr>
          </p:pic>
          <p:sp>
            <p:nvSpPr>
              <p:cNvPr id="44829" name="Rectangle 2850"/>
              <p:cNvSpPr>
                <a:spLocks noChangeArrowheads="1"/>
              </p:cNvSpPr>
              <p:nvPr/>
            </p:nvSpPr>
            <p:spPr bwMode="auto">
              <a:xfrm>
                <a:off x="3871" y="3373"/>
                <a:ext cx="442" cy="6"/>
              </a:xfrm>
              <a:prstGeom prst="rect">
                <a:avLst/>
              </a:prstGeom>
              <a:solidFill>
                <a:srgbClr val="EDBD05"/>
              </a:solidFill>
              <a:ln w="9525">
                <a:noFill/>
                <a:miter lim="800000"/>
                <a:headEnd/>
                <a:tailEnd/>
              </a:ln>
            </p:spPr>
            <p:txBody>
              <a:bodyPr/>
              <a:lstStyle/>
              <a:p>
                <a:endParaRPr lang="en-GB"/>
              </a:p>
            </p:txBody>
          </p:sp>
          <p:sp>
            <p:nvSpPr>
              <p:cNvPr id="44830" name="Rectangle 2851"/>
              <p:cNvSpPr>
                <a:spLocks noChangeArrowheads="1"/>
              </p:cNvSpPr>
              <p:nvPr/>
            </p:nvSpPr>
            <p:spPr bwMode="auto">
              <a:xfrm>
                <a:off x="3871" y="3379"/>
                <a:ext cx="442" cy="3"/>
              </a:xfrm>
              <a:prstGeom prst="rect">
                <a:avLst/>
              </a:prstGeom>
              <a:solidFill>
                <a:srgbClr val="EFBD05"/>
              </a:solidFill>
              <a:ln w="9525">
                <a:noFill/>
                <a:miter lim="800000"/>
                <a:headEnd/>
                <a:tailEnd/>
              </a:ln>
            </p:spPr>
            <p:txBody>
              <a:bodyPr/>
              <a:lstStyle/>
              <a:p>
                <a:endParaRPr lang="en-GB"/>
              </a:p>
            </p:txBody>
          </p:sp>
          <p:pic>
            <p:nvPicPr>
              <p:cNvPr id="44831" name="Picture 2852"/>
              <p:cNvPicPr>
                <a:picLocks noChangeAspect="1" noChangeArrowheads="1"/>
              </p:cNvPicPr>
              <p:nvPr/>
            </p:nvPicPr>
            <p:blipFill>
              <a:blip r:embed="rId1177"/>
              <a:srcRect/>
              <a:stretch>
                <a:fillRect/>
              </a:stretch>
            </p:blipFill>
            <p:spPr bwMode="auto">
              <a:xfrm>
                <a:off x="3871" y="3379"/>
                <a:ext cx="442" cy="3"/>
              </a:xfrm>
              <a:prstGeom prst="rect">
                <a:avLst/>
              </a:prstGeom>
              <a:noFill/>
              <a:ln w="9525">
                <a:noFill/>
                <a:miter lim="800000"/>
                <a:headEnd/>
                <a:tailEnd/>
              </a:ln>
            </p:spPr>
          </p:pic>
          <p:sp>
            <p:nvSpPr>
              <p:cNvPr id="44832" name="Rectangle 2853"/>
              <p:cNvSpPr>
                <a:spLocks noChangeArrowheads="1"/>
              </p:cNvSpPr>
              <p:nvPr/>
            </p:nvSpPr>
            <p:spPr bwMode="auto">
              <a:xfrm>
                <a:off x="3871" y="3379"/>
                <a:ext cx="442" cy="3"/>
              </a:xfrm>
              <a:prstGeom prst="rect">
                <a:avLst/>
              </a:prstGeom>
              <a:solidFill>
                <a:srgbClr val="EFBD05"/>
              </a:solidFill>
              <a:ln w="9525">
                <a:noFill/>
                <a:miter lim="800000"/>
                <a:headEnd/>
                <a:tailEnd/>
              </a:ln>
            </p:spPr>
            <p:txBody>
              <a:bodyPr/>
              <a:lstStyle/>
              <a:p>
                <a:endParaRPr lang="en-GB"/>
              </a:p>
            </p:txBody>
          </p:sp>
          <p:sp>
            <p:nvSpPr>
              <p:cNvPr id="44833" name="Rectangle 2854"/>
              <p:cNvSpPr>
                <a:spLocks noChangeArrowheads="1"/>
              </p:cNvSpPr>
              <p:nvPr/>
            </p:nvSpPr>
            <p:spPr bwMode="auto">
              <a:xfrm>
                <a:off x="3871" y="3382"/>
                <a:ext cx="442" cy="3"/>
              </a:xfrm>
              <a:prstGeom prst="rect">
                <a:avLst/>
              </a:prstGeom>
              <a:solidFill>
                <a:srgbClr val="EFBF03"/>
              </a:solidFill>
              <a:ln w="9525">
                <a:noFill/>
                <a:miter lim="800000"/>
                <a:headEnd/>
                <a:tailEnd/>
              </a:ln>
            </p:spPr>
            <p:txBody>
              <a:bodyPr/>
              <a:lstStyle/>
              <a:p>
                <a:endParaRPr lang="en-GB"/>
              </a:p>
            </p:txBody>
          </p:sp>
          <p:pic>
            <p:nvPicPr>
              <p:cNvPr id="44834" name="Picture 2855"/>
              <p:cNvPicPr>
                <a:picLocks noChangeAspect="1" noChangeArrowheads="1"/>
              </p:cNvPicPr>
              <p:nvPr/>
            </p:nvPicPr>
            <p:blipFill>
              <a:blip r:embed="rId1178"/>
              <a:srcRect/>
              <a:stretch>
                <a:fillRect/>
              </a:stretch>
            </p:blipFill>
            <p:spPr bwMode="auto">
              <a:xfrm>
                <a:off x="3871" y="3382"/>
                <a:ext cx="442" cy="3"/>
              </a:xfrm>
              <a:prstGeom prst="rect">
                <a:avLst/>
              </a:prstGeom>
              <a:noFill/>
              <a:ln w="9525">
                <a:noFill/>
                <a:miter lim="800000"/>
                <a:headEnd/>
                <a:tailEnd/>
              </a:ln>
            </p:spPr>
          </p:pic>
          <p:sp>
            <p:nvSpPr>
              <p:cNvPr id="44835" name="Rectangle 2856"/>
              <p:cNvSpPr>
                <a:spLocks noChangeArrowheads="1"/>
              </p:cNvSpPr>
              <p:nvPr/>
            </p:nvSpPr>
            <p:spPr bwMode="auto">
              <a:xfrm>
                <a:off x="3871" y="3382"/>
                <a:ext cx="442" cy="3"/>
              </a:xfrm>
              <a:prstGeom prst="rect">
                <a:avLst/>
              </a:prstGeom>
              <a:solidFill>
                <a:srgbClr val="EFBF03"/>
              </a:solidFill>
              <a:ln w="9525">
                <a:noFill/>
                <a:miter lim="800000"/>
                <a:headEnd/>
                <a:tailEnd/>
              </a:ln>
            </p:spPr>
            <p:txBody>
              <a:bodyPr/>
              <a:lstStyle/>
              <a:p>
                <a:endParaRPr lang="en-GB"/>
              </a:p>
            </p:txBody>
          </p:sp>
          <p:sp>
            <p:nvSpPr>
              <p:cNvPr id="44836" name="Rectangle 2857"/>
              <p:cNvSpPr>
                <a:spLocks noChangeArrowheads="1"/>
              </p:cNvSpPr>
              <p:nvPr/>
            </p:nvSpPr>
            <p:spPr bwMode="auto">
              <a:xfrm>
                <a:off x="3871" y="3385"/>
                <a:ext cx="442" cy="6"/>
              </a:xfrm>
              <a:prstGeom prst="rect">
                <a:avLst/>
              </a:prstGeom>
              <a:solidFill>
                <a:srgbClr val="F1BF03"/>
              </a:solidFill>
              <a:ln w="9525">
                <a:noFill/>
                <a:miter lim="800000"/>
                <a:headEnd/>
                <a:tailEnd/>
              </a:ln>
            </p:spPr>
            <p:txBody>
              <a:bodyPr/>
              <a:lstStyle/>
              <a:p>
                <a:endParaRPr lang="en-GB"/>
              </a:p>
            </p:txBody>
          </p:sp>
          <p:pic>
            <p:nvPicPr>
              <p:cNvPr id="44837" name="Picture 2858"/>
              <p:cNvPicPr>
                <a:picLocks noChangeAspect="1" noChangeArrowheads="1"/>
              </p:cNvPicPr>
              <p:nvPr/>
            </p:nvPicPr>
            <p:blipFill>
              <a:blip r:embed="rId1179"/>
              <a:srcRect/>
              <a:stretch>
                <a:fillRect/>
              </a:stretch>
            </p:blipFill>
            <p:spPr bwMode="auto">
              <a:xfrm>
                <a:off x="3871" y="3385"/>
                <a:ext cx="442" cy="6"/>
              </a:xfrm>
              <a:prstGeom prst="rect">
                <a:avLst/>
              </a:prstGeom>
              <a:noFill/>
              <a:ln w="9525">
                <a:noFill/>
                <a:miter lim="800000"/>
                <a:headEnd/>
                <a:tailEnd/>
              </a:ln>
            </p:spPr>
          </p:pic>
          <p:sp>
            <p:nvSpPr>
              <p:cNvPr id="44838" name="Rectangle 2859"/>
              <p:cNvSpPr>
                <a:spLocks noChangeArrowheads="1"/>
              </p:cNvSpPr>
              <p:nvPr/>
            </p:nvSpPr>
            <p:spPr bwMode="auto">
              <a:xfrm>
                <a:off x="3871" y="3385"/>
                <a:ext cx="442" cy="6"/>
              </a:xfrm>
              <a:prstGeom prst="rect">
                <a:avLst/>
              </a:prstGeom>
              <a:solidFill>
                <a:srgbClr val="F1BF03"/>
              </a:solidFill>
              <a:ln w="9525">
                <a:noFill/>
                <a:miter lim="800000"/>
                <a:headEnd/>
                <a:tailEnd/>
              </a:ln>
            </p:spPr>
            <p:txBody>
              <a:bodyPr/>
              <a:lstStyle/>
              <a:p>
                <a:endParaRPr lang="en-GB"/>
              </a:p>
            </p:txBody>
          </p:sp>
          <p:sp>
            <p:nvSpPr>
              <p:cNvPr id="44839" name="Rectangle 2860"/>
              <p:cNvSpPr>
                <a:spLocks noChangeArrowheads="1"/>
              </p:cNvSpPr>
              <p:nvPr/>
            </p:nvSpPr>
            <p:spPr bwMode="auto">
              <a:xfrm>
                <a:off x="3871" y="3391"/>
                <a:ext cx="442" cy="6"/>
              </a:xfrm>
              <a:prstGeom prst="rect">
                <a:avLst/>
              </a:prstGeom>
              <a:solidFill>
                <a:srgbClr val="F3BF03"/>
              </a:solidFill>
              <a:ln w="9525">
                <a:noFill/>
                <a:miter lim="800000"/>
                <a:headEnd/>
                <a:tailEnd/>
              </a:ln>
            </p:spPr>
            <p:txBody>
              <a:bodyPr/>
              <a:lstStyle/>
              <a:p>
                <a:endParaRPr lang="en-GB"/>
              </a:p>
            </p:txBody>
          </p:sp>
          <p:pic>
            <p:nvPicPr>
              <p:cNvPr id="44840" name="Picture 2861"/>
              <p:cNvPicPr>
                <a:picLocks noChangeAspect="1" noChangeArrowheads="1"/>
              </p:cNvPicPr>
              <p:nvPr/>
            </p:nvPicPr>
            <p:blipFill>
              <a:blip r:embed="rId1180"/>
              <a:srcRect/>
              <a:stretch>
                <a:fillRect/>
              </a:stretch>
            </p:blipFill>
            <p:spPr bwMode="auto">
              <a:xfrm>
                <a:off x="3871" y="3391"/>
                <a:ext cx="442" cy="6"/>
              </a:xfrm>
              <a:prstGeom prst="rect">
                <a:avLst/>
              </a:prstGeom>
              <a:noFill/>
              <a:ln w="9525">
                <a:noFill/>
                <a:miter lim="800000"/>
                <a:headEnd/>
                <a:tailEnd/>
              </a:ln>
            </p:spPr>
          </p:pic>
          <p:sp>
            <p:nvSpPr>
              <p:cNvPr id="44841" name="Rectangle 2862"/>
              <p:cNvSpPr>
                <a:spLocks noChangeArrowheads="1"/>
              </p:cNvSpPr>
              <p:nvPr/>
            </p:nvSpPr>
            <p:spPr bwMode="auto">
              <a:xfrm>
                <a:off x="3871" y="3391"/>
                <a:ext cx="442" cy="6"/>
              </a:xfrm>
              <a:prstGeom prst="rect">
                <a:avLst/>
              </a:prstGeom>
              <a:solidFill>
                <a:srgbClr val="F3BF03"/>
              </a:solidFill>
              <a:ln w="9525">
                <a:noFill/>
                <a:miter lim="800000"/>
                <a:headEnd/>
                <a:tailEnd/>
              </a:ln>
            </p:spPr>
            <p:txBody>
              <a:bodyPr/>
              <a:lstStyle/>
              <a:p>
                <a:endParaRPr lang="en-GB"/>
              </a:p>
            </p:txBody>
          </p:sp>
          <p:sp>
            <p:nvSpPr>
              <p:cNvPr id="44842" name="Rectangle 2863"/>
              <p:cNvSpPr>
                <a:spLocks noChangeArrowheads="1"/>
              </p:cNvSpPr>
              <p:nvPr/>
            </p:nvSpPr>
            <p:spPr bwMode="auto">
              <a:xfrm>
                <a:off x="3871" y="3397"/>
                <a:ext cx="442" cy="3"/>
              </a:xfrm>
              <a:prstGeom prst="rect">
                <a:avLst/>
              </a:prstGeom>
              <a:solidFill>
                <a:srgbClr val="F5BF03"/>
              </a:solidFill>
              <a:ln w="9525">
                <a:noFill/>
                <a:miter lim="800000"/>
                <a:headEnd/>
                <a:tailEnd/>
              </a:ln>
            </p:spPr>
            <p:txBody>
              <a:bodyPr/>
              <a:lstStyle/>
              <a:p>
                <a:endParaRPr lang="en-GB"/>
              </a:p>
            </p:txBody>
          </p:sp>
          <p:pic>
            <p:nvPicPr>
              <p:cNvPr id="44843" name="Picture 2864"/>
              <p:cNvPicPr>
                <a:picLocks noChangeAspect="1" noChangeArrowheads="1"/>
              </p:cNvPicPr>
              <p:nvPr/>
            </p:nvPicPr>
            <p:blipFill>
              <a:blip r:embed="rId1181"/>
              <a:srcRect/>
              <a:stretch>
                <a:fillRect/>
              </a:stretch>
            </p:blipFill>
            <p:spPr bwMode="auto">
              <a:xfrm>
                <a:off x="3871" y="3397"/>
                <a:ext cx="442" cy="3"/>
              </a:xfrm>
              <a:prstGeom prst="rect">
                <a:avLst/>
              </a:prstGeom>
              <a:noFill/>
              <a:ln w="9525">
                <a:noFill/>
                <a:miter lim="800000"/>
                <a:headEnd/>
                <a:tailEnd/>
              </a:ln>
            </p:spPr>
          </p:pic>
          <p:sp>
            <p:nvSpPr>
              <p:cNvPr id="44844" name="Rectangle 2865"/>
              <p:cNvSpPr>
                <a:spLocks noChangeArrowheads="1"/>
              </p:cNvSpPr>
              <p:nvPr/>
            </p:nvSpPr>
            <p:spPr bwMode="auto">
              <a:xfrm>
                <a:off x="3871" y="3397"/>
                <a:ext cx="442" cy="3"/>
              </a:xfrm>
              <a:prstGeom prst="rect">
                <a:avLst/>
              </a:prstGeom>
              <a:solidFill>
                <a:srgbClr val="F5BF03"/>
              </a:solidFill>
              <a:ln w="9525">
                <a:noFill/>
                <a:miter lim="800000"/>
                <a:headEnd/>
                <a:tailEnd/>
              </a:ln>
            </p:spPr>
            <p:txBody>
              <a:bodyPr/>
              <a:lstStyle/>
              <a:p>
                <a:endParaRPr lang="en-GB"/>
              </a:p>
            </p:txBody>
          </p:sp>
          <p:sp>
            <p:nvSpPr>
              <p:cNvPr id="44845" name="Rectangle 2866"/>
              <p:cNvSpPr>
                <a:spLocks noChangeArrowheads="1"/>
              </p:cNvSpPr>
              <p:nvPr/>
            </p:nvSpPr>
            <p:spPr bwMode="auto">
              <a:xfrm>
                <a:off x="3871" y="3400"/>
                <a:ext cx="442" cy="2"/>
              </a:xfrm>
              <a:prstGeom prst="rect">
                <a:avLst/>
              </a:prstGeom>
              <a:solidFill>
                <a:srgbClr val="F5BF01"/>
              </a:solidFill>
              <a:ln w="9525">
                <a:noFill/>
                <a:miter lim="800000"/>
                <a:headEnd/>
                <a:tailEnd/>
              </a:ln>
            </p:spPr>
            <p:txBody>
              <a:bodyPr/>
              <a:lstStyle/>
              <a:p>
                <a:endParaRPr lang="en-GB"/>
              </a:p>
            </p:txBody>
          </p:sp>
          <p:pic>
            <p:nvPicPr>
              <p:cNvPr id="44846" name="Picture 2867"/>
              <p:cNvPicPr>
                <a:picLocks noChangeAspect="1" noChangeArrowheads="1"/>
              </p:cNvPicPr>
              <p:nvPr/>
            </p:nvPicPr>
            <p:blipFill>
              <a:blip r:embed="rId1182"/>
              <a:srcRect/>
              <a:stretch>
                <a:fillRect/>
              </a:stretch>
            </p:blipFill>
            <p:spPr bwMode="auto">
              <a:xfrm>
                <a:off x="3871" y="3400"/>
                <a:ext cx="442" cy="2"/>
              </a:xfrm>
              <a:prstGeom prst="rect">
                <a:avLst/>
              </a:prstGeom>
              <a:noFill/>
              <a:ln w="9525">
                <a:noFill/>
                <a:miter lim="800000"/>
                <a:headEnd/>
                <a:tailEnd/>
              </a:ln>
            </p:spPr>
          </p:pic>
          <p:sp>
            <p:nvSpPr>
              <p:cNvPr id="44847" name="Rectangle 2868"/>
              <p:cNvSpPr>
                <a:spLocks noChangeArrowheads="1"/>
              </p:cNvSpPr>
              <p:nvPr/>
            </p:nvSpPr>
            <p:spPr bwMode="auto">
              <a:xfrm>
                <a:off x="3871" y="3400"/>
                <a:ext cx="442" cy="2"/>
              </a:xfrm>
              <a:prstGeom prst="rect">
                <a:avLst/>
              </a:prstGeom>
              <a:solidFill>
                <a:srgbClr val="F5BF01"/>
              </a:solidFill>
              <a:ln w="9525">
                <a:noFill/>
                <a:miter lim="800000"/>
                <a:headEnd/>
                <a:tailEnd/>
              </a:ln>
            </p:spPr>
            <p:txBody>
              <a:bodyPr/>
              <a:lstStyle/>
              <a:p>
                <a:endParaRPr lang="en-GB"/>
              </a:p>
            </p:txBody>
          </p:sp>
          <p:sp>
            <p:nvSpPr>
              <p:cNvPr id="44848" name="Rectangle 2869"/>
              <p:cNvSpPr>
                <a:spLocks noChangeArrowheads="1"/>
              </p:cNvSpPr>
              <p:nvPr/>
            </p:nvSpPr>
            <p:spPr bwMode="auto">
              <a:xfrm>
                <a:off x="3871" y="3402"/>
                <a:ext cx="442" cy="6"/>
              </a:xfrm>
              <a:prstGeom prst="rect">
                <a:avLst/>
              </a:prstGeom>
              <a:solidFill>
                <a:srgbClr val="F7BF01"/>
              </a:solidFill>
              <a:ln w="9525">
                <a:noFill/>
                <a:miter lim="800000"/>
                <a:headEnd/>
                <a:tailEnd/>
              </a:ln>
            </p:spPr>
            <p:txBody>
              <a:bodyPr/>
              <a:lstStyle/>
              <a:p>
                <a:endParaRPr lang="en-GB"/>
              </a:p>
            </p:txBody>
          </p:sp>
          <p:pic>
            <p:nvPicPr>
              <p:cNvPr id="44849" name="Picture 2870"/>
              <p:cNvPicPr>
                <a:picLocks noChangeAspect="1" noChangeArrowheads="1"/>
              </p:cNvPicPr>
              <p:nvPr/>
            </p:nvPicPr>
            <p:blipFill>
              <a:blip r:embed="rId1183"/>
              <a:srcRect/>
              <a:stretch>
                <a:fillRect/>
              </a:stretch>
            </p:blipFill>
            <p:spPr bwMode="auto">
              <a:xfrm>
                <a:off x="3871" y="3402"/>
                <a:ext cx="442" cy="6"/>
              </a:xfrm>
              <a:prstGeom prst="rect">
                <a:avLst/>
              </a:prstGeom>
              <a:noFill/>
              <a:ln w="9525">
                <a:noFill/>
                <a:miter lim="800000"/>
                <a:headEnd/>
                <a:tailEnd/>
              </a:ln>
            </p:spPr>
          </p:pic>
          <p:sp>
            <p:nvSpPr>
              <p:cNvPr id="44850" name="Rectangle 2871"/>
              <p:cNvSpPr>
                <a:spLocks noChangeArrowheads="1"/>
              </p:cNvSpPr>
              <p:nvPr/>
            </p:nvSpPr>
            <p:spPr bwMode="auto">
              <a:xfrm>
                <a:off x="3871" y="3402"/>
                <a:ext cx="442" cy="6"/>
              </a:xfrm>
              <a:prstGeom prst="rect">
                <a:avLst/>
              </a:prstGeom>
              <a:solidFill>
                <a:srgbClr val="F7BF01"/>
              </a:solidFill>
              <a:ln w="9525">
                <a:noFill/>
                <a:miter lim="800000"/>
                <a:headEnd/>
                <a:tailEnd/>
              </a:ln>
            </p:spPr>
            <p:txBody>
              <a:bodyPr/>
              <a:lstStyle/>
              <a:p>
                <a:endParaRPr lang="en-GB"/>
              </a:p>
            </p:txBody>
          </p:sp>
          <p:sp>
            <p:nvSpPr>
              <p:cNvPr id="44851" name="Rectangle 2872"/>
              <p:cNvSpPr>
                <a:spLocks noChangeArrowheads="1"/>
              </p:cNvSpPr>
              <p:nvPr/>
            </p:nvSpPr>
            <p:spPr bwMode="auto">
              <a:xfrm>
                <a:off x="3871" y="3408"/>
                <a:ext cx="442" cy="6"/>
              </a:xfrm>
              <a:prstGeom prst="rect">
                <a:avLst/>
              </a:prstGeom>
              <a:solidFill>
                <a:srgbClr val="F9BF01"/>
              </a:solidFill>
              <a:ln w="9525">
                <a:noFill/>
                <a:miter lim="800000"/>
                <a:headEnd/>
                <a:tailEnd/>
              </a:ln>
            </p:spPr>
            <p:txBody>
              <a:bodyPr/>
              <a:lstStyle/>
              <a:p>
                <a:endParaRPr lang="en-GB"/>
              </a:p>
            </p:txBody>
          </p:sp>
          <p:pic>
            <p:nvPicPr>
              <p:cNvPr id="44852" name="Picture 2873"/>
              <p:cNvPicPr>
                <a:picLocks noChangeAspect="1" noChangeArrowheads="1"/>
              </p:cNvPicPr>
              <p:nvPr/>
            </p:nvPicPr>
            <p:blipFill>
              <a:blip r:embed="rId1184"/>
              <a:srcRect/>
              <a:stretch>
                <a:fillRect/>
              </a:stretch>
            </p:blipFill>
            <p:spPr bwMode="auto">
              <a:xfrm>
                <a:off x="3871" y="3408"/>
                <a:ext cx="442" cy="6"/>
              </a:xfrm>
              <a:prstGeom prst="rect">
                <a:avLst/>
              </a:prstGeom>
              <a:noFill/>
              <a:ln w="9525">
                <a:noFill/>
                <a:miter lim="800000"/>
                <a:headEnd/>
                <a:tailEnd/>
              </a:ln>
            </p:spPr>
          </p:pic>
          <p:sp>
            <p:nvSpPr>
              <p:cNvPr id="44853" name="Rectangle 2874"/>
              <p:cNvSpPr>
                <a:spLocks noChangeArrowheads="1"/>
              </p:cNvSpPr>
              <p:nvPr/>
            </p:nvSpPr>
            <p:spPr bwMode="auto">
              <a:xfrm>
                <a:off x="3871" y="3408"/>
                <a:ext cx="442" cy="6"/>
              </a:xfrm>
              <a:prstGeom prst="rect">
                <a:avLst/>
              </a:prstGeom>
              <a:solidFill>
                <a:srgbClr val="F9BF01"/>
              </a:solidFill>
              <a:ln w="9525">
                <a:noFill/>
                <a:miter lim="800000"/>
                <a:headEnd/>
                <a:tailEnd/>
              </a:ln>
            </p:spPr>
            <p:txBody>
              <a:bodyPr/>
              <a:lstStyle/>
              <a:p>
                <a:endParaRPr lang="en-GB"/>
              </a:p>
            </p:txBody>
          </p:sp>
          <p:sp>
            <p:nvSpPr>
              <p:cNvPr id="44854" name="Rectangle 2875"/>
              <p:cNvSpPr>
                <a:spLocks noChangeArrowheads="1"/>
              </p:cNvSpPr>
              <p:nvPr/>
            </p:nvSpPr>
            <p:spPr bwMode="auto">
              <a:xfrm>
                <a:off x="3871" y="3414"/>
                <a:ext cx="442" cy="6"/>
              </a:xfrm>
              <a:prstGeom prst="rect">
                <a:avLst/>
              </a:prstGeom>
              <a:solidFill>
                <a:srgbClr val="FBBF01"/>
              </a:solidFill>
              <a:ln w="9525">
                <a:noFill/>
                <a:miter lim="800000"/>
                <a:headEnd/>
                <a:tailEnd/>
              </a:ln>
            </p:spPr>
            <p:txBody>
              <a:bodyPr/>
              <a:lstStyle/>
              <a:p>
                <a:endParaRPr lang="en-GB"/>
              </a:p>
            </p:txBody>
          </p:sp>
          <p:pic>
            <p:nvPicPr>
              <p:cNvPr id="44855" name="Picture 2876"/>
              <p:cNvPicPr>
                <a:picLocks noChangeAspect="1" noChangeArrowheads="1"/>
              </p:cNvPicPr>
              <p:nvPr/>
            </p:nvPicPr>
            <p:blipFill>
              <a:blip r:embed="rId1185"/>
              <a:srcRect/>
              <a:stretch>
                <a:fillRect/>
              </a:stretch>
            </p:blipFill>
            <p:spPr bwMode="auto">
              <a:xfrm>
                <a:off x="3871" y="3414"/>
                <a:ext cx="442" cy="6"/>
              </a:xfrm>
              <a:prstGeom prst="rect">
                <a:avLst/>
              </a:prstGeom>
              <a:noFill/>
              <a:ln w="9525">
                <a:noFill/>
                <a:miter lim="800000"/>
                <a:headEnd/>
                <a:tailEnd/>
              </a:ln>
            </p:spPr>
          </p:pic>
          <p:sp>
            <p:nvSpPr>
              <p:cNvPr id="44856" name="Rectangle 2877"/>
              <p:cNvSpPr>
                <a:spLocks noChangeArrowheads="1"/>
              </p:cNvSpPr>
              <p:nvPr/>
            </p:nvSpPr>
            <p:spPr bwMode="auto">
              <a:xfrm>
                <a:off x="3871" y="3414"/>
                <a:ext cx="442" cy="6"/>
              </a:xfrm>
              <a:prstGeom prst="rect">
                <a:avLst/>
              </a:prstGeom>
              <a:solidFill>
                <a:srgbClr val="FBBF01"/>
              </a:solidFill>
              <a:ln w="9525">
                <a:noFill/>
                <a:miter lim="800000"/>
                <a:headEnd/>
                <a:tailEnd/>
              </a:ln>
            </p:spPr>
            <p:txBody>
              <a:bodyPr/>
              <a:lstStyle/>
              <a:p>
                <a:endParaRPr lang="en-GB"/>
              </a:p>
            </p:txBody>
          </p:sp>
          <p:sp>
            <p:nvSpPr>
              <p:cNvPr id="44857" name="Rectangle 2878"/>
              <p:cNvSpPr>
                <a:spLocks noChangeArrowheads="1"/>
              </p:cNvSpPr>
              <p:nvPr/>
            </p:nvSpPr>
            <p:spPr bwMode="auto">
              <a:xfrm>
                <a:off x="3871" y="3420"/>
                <a:ext cx="442" cy="5"/>
              </a:xfrm>
              <a:prstGeom prst="rect">
                <a:avLst/>
              </a:prstGeom>
              <a:solidFill>
                <a:srgbClr val="FDBF00"/>
              </a:solidFill>
              <a:ln w="9525">
                <a:noFill/>
                <a:miter lim="800000"/>
                <a:headEnd/>
                <a:tailEnd/>
              </a:ln>
            </p:spPr>
            <p:txBody>
              <a:bodyPr/>
              <a:lstStyle/>
              <a:p>
                <a:endParaRPr lang="en-GB"/>
              </a:p>
            </p:txBody>
          </p:sp>
          <p:pic>
            <p:nvPicPr>
              <p:cNvPr id="44858" name="Picture 2879"/>
              <p:cNvPicPr>
                <a:picLocks noChangeAspect="1" noChangeArrowheads="1"/>
              </p:cNvPicPr>
              <p:nvPr/>
            </p:nvPicPr>
            <p:blipFill>
              <a:blip r:embed="rId1186"/>
              <a:srcRect/>
              <a:stretch>
                <a:fillRect/>
              </a:stretch>
            </p:blipFill>
            <p:spPr bwMode="auto">
              <a:xfrm>
                <a:off x="3871" y="3420"/>
                <a:ext cx="442" cy="5"/>
              </a:xfrm>
              <a:prstGeom prst="rect">
                <a:avLst/>
              </a:prstGeom>
              <a:noFill/>
              <a:ln w="9525">
                <a:noFill/>
                <a:miter lim="800000"/>
                <a:headEnd/>
                <a:tailEnd/>
              </a:ln>
            </p:spPr>
          </p:pic>
          <p:sp>
            <p:nvSpPr>
              <p:cNvPr id="44859" name="Rectangle 2880"/>
              <p:cNvSpPr>
                <a:spLocks noChangeArrowheads="1"/>
              </p:cNvSpPr>
              <p:nvPr/>
            </p:nvSpPr>
            <p:spPr bwMode="auto">
              <a:xfrm>
                <a:off x="3871" y="3420"/>
                <a:ext cx="442" cy="5"/>
              </a:xfrm>
              <a:prstGeom prst="rect">
                <a:avLst/>
              </a:prstGeom>
              <a:solidFill>
                <a:srgbClr val="FDBF00"/>
              </a:solidFill>
              <a:ln w="9525">
                <a:noFill/>
                <a:miter lim="800000"/>
                <a:headEnd/>
                <a:tailEnd/>
              </a:ln>
            </p:spPr>
            <p:txBody>
              <a:bodyPr/>
              <a:lstStyle/>
              <a:p>
                <a:endParaRPr lang="en-GB"/>
              </a:p>
            </p:txBody>
          </p:sp>
          <p:sp>
            <p:nvSpPr>
              <p:cNvPr id="44860" name="Rectangle 2881"/>
              <p:cNvSpPr>
                <a:spLocks noChangeArrowheads="1"/>
              </p:cNvSpPr>
              <p:nvPr/>
            </p:nvSpPr>
            <p:spPr bwMode="auto">
              <a:xfrm>
                <a:off x="3871" y="3425"/>
                <a:ext cx="442" cy="7"/>
              </a:xfrm>
              <a:prstGeom prst="rect">
                <a:avLst/>
              </a:prstGeom>
              <a:solidFill>
                <a:srgbClr val="FFBF00"/>
              </a:solidFill>
              <a:ln w="9525">
                <a:noFill/>
                <a:miter lim="800000"/>
                <a:headEnd/>
                <a:tailEnd/>
              </a:ln>
            </p:spPr>
            <p:txBody>
              <a:bodyPr/>
              <a:lstStyle/>
              <a:p>
                <a:endParaRPr lang="en-GB"/>
              </a:p>
            </p:txBody>
          </p:sp>
          <p:pic>
            <p:nvPicPr>
              <p:cNvPr id="44861" name="Picture 2882"/>
              <p:cNvPicPr>
                <a:picLocks noChangeAspect="1" noChangeArrowheads="1"/>
              </p:cNvPicPr>
              <p:nvPr/>
            </p:nvPicPr>
            <p:blipFill>
              <a:blip r:embed="rId1187"/>
              <a:srcRect/>
              <a:stretch>
                <a:fillRect/>
              </a:stretch>
            </p:blipFill>
            <p:spPr bwMode="auto">
              <a:xfrm>
                <a:off x="3871" y="3425"/>
                <a:ext cx="442" cy="7"/>
              </a:xfrm>
              <a:prstGeom prst="rect">
                <a:avLst/>
              </a:prstGeom>
              <a:noFill/>
              <a:ln w="9525">
                <a:noFill/>
                <a:miter lim="800000"/>
                <a:headEnd/>
                <a:tailEnd/>
              </a:ln>
            </p:spPr>
          </p:pic>
          <p:sp>
            <p:nvSpPr>
              <p:cNvPr id="44862" name="Rectangle 2883"/>
              <p:cNvSpPr>
                <a:spLocks noChangeArrowheads="1"/>
              </p:cNvSpPr>
              <p:nvPr/>
            </p:nvSpPr>
            <p:spPr bwMode="auto">
              <a:xfrm>
                <a:off x="3871" y="3425"/>
                <a:ext cx="442" cy="7"/>
              </a:xfrm>
              <a:prstGeom prst="rect">
                <a:avLst/>
              </a:prstGeom>
              <a:solidFill>
                <a:srgbClr val="FFBF00"/>
              </a:solidFill>
              <a:ln w="9525">
                <a:noFill/>
                <a:miter lim="800000"/>
                <a:headEnd/>
                <a:tailEnd/>
              </a:ln>
            </p:spPr>
            <p:txBody>
              <a:bodyPr/>
              <a:lstStyle/>
              <a:p>
                <a:endParaRPr lang="en-GB"/>
              </a:p>
            </p:txBody>
          </p:sp>
          <p:sp>
            <p:nvSpPr>
              <p:cNvPr id="44863" name="Rectangle 2884"/>
              <p:cNvSpPr>
                <a:spLocks noChangeArrowheads="1"/>
              </p:cNvSpPr>
              <p:nvPr/>
            </p:nvSpPr>
            <p:spPr bwMode="auto">
              <a:xfrm>
                <a:off x="3871" y="3432"/>
                <a:ext cx="442" cy="8"/>
              </a:xfrm>
              <a:prstGeom prst="rect">
                <a:avLst/>
              </a:prstGeom>
              <a:solidFill>
                <a:srgbClr val="FFBD00"/>
              </a:solidFill>
              <a:ln w="9525">
                <a:noFill/>
                <a:miter lim="800000"/>
                <a:headEnd/>
                <a:tailEnd/>
              </a:ln>
            </p:spPr>
            <p:txBody>
              <a:bodyPr/>
              <a:lstStyle/>
              <a:p>
                <a:endParaRPr lang="en-GB"/>
              </a:p>
            </p:txBody>
          </p:sp>
          <p:pic>
            <p:nvPicPr>
              <p:cNvPr id="44864" name="Picture 2885"/>
              <p:cNvPicPr>
                <a:picLocks noChangeAspect="1" noChangeArrowheads="1"/>
              </p:cNvPicPr>
              <p:nvPr/>
            </p:nvPicPr>
            <p:blipFill>
              <a:blip r:embed="rId1188"/>
              <a:srcRect/>
              <a:stretch>
                <a:fillRect/>
              </a:stretch>
            </p:blipFill>
            <p:spPr bwMode="auto">
              <a:xfrm>
                <a:off x="3871" y="3432"/>
                <a:ext cx="442" cy="8"/>
              </a:xfrm>
              <a:prstGeom prst="rect">
                <a:avLst/>
              </a:prstGeom>
              <a:noFill/>
              <a:ln w="9525">
                <a:noFill/>
                <a:miter lim="800000"/>
                <a:headEnd/>
                <a:tailEnd/>
              </a:ln>
            </p:spPr>
          </p:pic>
          <p:sp>
            <p:nvSpPr>
              <p:cNvPr id="44865" name="Rectangle 2886"/>
              <p:cNvSpPr>
                <a:spLocks noChangeArrowheads="1"/>
              </p:cNvSpPr>
              <p:nvPr/>
            </p:nvSpPr>
            <p:spPr bwMode="auto">
              <a:xfrm>
                <a:off x="3871" y="3432"/>
                <a:ext cx="442" cy="8"/>
              </a:xfrm>
              <a:prstGeom prst="rect">
                <a:avLst/>
              </a:prstGeom>
              <a:solidFill>
                <a:srgbClr val="FFBD00"/>
              </a:solidFill>
              <a:ln w="9525">
                <a:noFill/>
                <a:miter lim="800000"/>
                <a:headEnd/>
                <a:tailEnd/>
              </a:ln>
            </p:spPr>
            <p:txBody>
              <a:bodyPr/>
              <a:lstStyle/>
              <a:p>
                <a:endParaRPr lang="en-GB"/>
              </a:p>
            </p:txBody>
          </p:sp>
          <p:sp>
            <p:nvSpPr>
              <p:cNvPr id="44866" name="Rectangle 2887"/>
              <p:cNvSpPr>
                <a:spLocks noChangeArrowheads="1"/>
              </p:cNvSpPr>
              <p:nvPr/>
            </p:nvSpPr>
            <p:spPr bwMode="auto">
              <a:xfrm>
                <a:off x="3871" y="3440"/>
                <a:ext cx="442" cy="7"/>
              </a:xfrm>
              <a:prstGeom prst="rect">
                <a:avLst/>
              </a:prstGeom>
              <a:solidFill>
                <a:srgbClr val="FFBB00"/>
              </a:solidFill>
              <a:ln w="9525">
                <a:noFill/>
                <a:miter lim="800000"/>
                <a:headEnd/>
                <a:tailEnd/>
              </a:ln>
            </p:spPr>
            <p:txBody>
              <a:bodyPr/>
              <a:lstStyle/>
              <a:p>
                <a:endParaRPr lang="en-GB"/>
              </a:p>
            </p:txBody>
          </p:sp>
          <p:pic>
            <p:nvPicPr>
              <p:cNvPr id="44867" name="Picture 2888"/>
              <p:cNvPicPr>
                <a:picLocks noChangeAspect="1" noChangeArrowheads="1"/>
              </p:cNvPicPr>
              <p:nvPr/>
            </p:nvPicPr>
            <p:blipFill>
              <a:blip r:embed="rId1189"/>
              <a:srcRect/>
              <a:stretch>
                <a:fillRect/>
              </a:stretch>
            </p:blipFill>
            <p:spPr bwMode="auto">
              <a:xfrm>
                <a:off x="3871" y="3440"/>
                <a:ext cx="442" cy="7"/>
              </a:xfrm>
              <a:prstGeom prst="rect">
                <a:avLst/>
              </a:prstGeom>
              <a:noFill/>
              <a:ln w="9525">
                <a:noFill/>
                <a:miter lim="800000"/>
                <a:headEnd/>
                <a:tailEnd/>
              </a:ln>
            </p:spPr>
          </p:pic>
          <p:sp>
            <p:nvSpPr>
              <p:cNvPr id="44868" name="Rectangle 2889"/>
              <p:cNvSpPr>
                <a:spLocks noChangeArrowheads="1"/>
              </p:cNvSpPr>
              <p:nvPr/>
            </p:nvSpPr>
            <p:spPr bwMode="auto">
              <a:xfrm>
                <a:off x="3871" y="3440"/>
                <a:ext cx="442" cy="7"/>
              </a:xfrm>
              <a:prstGeom prst="rect">
                <a:avLst/>
              </a:prstGeom>
              <a:solidFill>
                <a:srgbClr val="FFBB00"/>
              </a:solidFill>
              <a:ln w="9525">
                <a:noFill/>
                <a:miter lim="800000"/>
                <a:headEnd/>
                <a:tailEnd/>
              </a:ln>
            </p:spPr>
            <p:txBody>
              <a:bodyPr/>
              <a:lstStyle/>
              <a:p>
                <a:endParaRPr lang="en-GB"/>
              </a:p>
            </p:txBody>
          </p:sp>
          <p:sp>
            <p:nvSpPr>
              <p:cNvPr id="44869" name="Rectangle 2890"/>
              <p:cNvSpPr>
                <a:spLocks noChangeArrowheads="1"/>
              </p:cNvSpPr>
              <p:nvPr/>
            </p:nvSpPr>
            <p:spPr bwMode="auto">
              <a:xfrm>
                <a:off x="3871" y="3447"/>
                <a:ext cx="442" cy="8"/>
              </a:xfrm>
              <a:prstGeom prst="rect">
                <a:avLst/>
              </a:prstGeom>
              <a:solidFill>
                <a:srgbClr val="FFB900"/>
              </a:solidFill>
              <a:ln w="9525">
                <a:noFill/>
                <a:miter lim="800000"/>
                <a:headEnd/>
                <a:tailEnd/>
              </a:ln>
            </p:spPr>
            <p:txBody>
              <a:bodyPr/>
              <a:lstStyle/>
              <a:p>
                <a:endParaRPr lang="en-GB"/>
              </a:p>
            </p:txBody>
          </p:sp>
          <p:pic>
            <p:nvPicPr>
              <p:cNvPr id="44870" name="Picture 2891"/>
              <p:cNvPicPr>
                <a:picLocks noChangeAspect="1" noChangeArrowheads="1"/>
              </p:cNvPicPr>
              <p:nvPr/>
            </p:nvPicPr>
            <p:blipFill>
              <a:blip r:embed="rId1190"/>
              <a:srcRect/>
              <a:stretch>
                <a:fillRect/>
              </a:stretch>
            </p:blipFill>
            <p:spPr bwMode="auto">
              <a:xfrm>
                <a:off x="3871" y="3447"/>
                <a:ext cx="442" cy="8"/>
              </a:xfrm>
              <a:prstGeom prst="rect">
                <a:avLst/>
              </a:prstGeom>
              <a:noFill/>
              <a:ln w="9525">
                <a:noFill/>
                <a:miter lim="800000"/>
                <a:headEnd/>
                <a:tailEnd/>
              </a:ln>
            </p:spPr>
          </p:pic>
          <p:sp>
            <p:nvSpPr>
              <p:cNvPr id="44871" name="Rectangle 2892"/>
              <p:cNvSpPr>
                <a:spLocks noChangeArrowheads="1"/>
              </p:cNvSpPr>
              <p:nvPr/>
            </p:nvSpPr>
            <p:spPr bwMode="auto">
              <a:xfrm>
                <a:off x="3871" y="3447"/>
                <a:ext cx="442" cy="8"/>
              </a:xfrm>
              <a:prstGeom prst="rect">
                <a:avLst/>
              </a:prstGeom>
              <a:solidFill>
                <a:srgbClr val="FFB900"/>
              </a:solidFill>
              <a:ln w="9525">
                <a:noFill/>
                <a:miter lim="800000"/>
                <a:headEnd/>
                <a:tailEnd/>
              </a:ln>
            </p:spPr>
            <p:txBody>
              <a:bodyPr/>
              <a:lstStyle/>
              <a:p>
                <a:endParaRPr lang="en-GB"/>
              </a:p>
            </p:txBody>
          </p:sp>
          <p:sp>
            <p:nvSpPr>
              <p:cNvPr id="44872" name="Rectangle 2893"/>
              <p:cNvSpPr>
                <a:spLocks noChangeArrowheads="1"/>
              </p:cNvSpPr>
              <p:nvPr/>
            </p:nvSpPr>
            <p:spPr bwMode="auto">
              <a:xfrm>
                <a:off x="3871" y="3455"/>
                <a:ext cx="442" cy="9"/>
              </a:xfrm>
              <a:prstGeom prst="rect">
                <a:avLst/>
              </a:prstGeom>
              <a:solidFill>
                <a:srgbClr val="FFB700"/>
              </a:solidFill>
              <a:ln w="9525">
                <a:noFill/>
                <a:miter lim="800000"/>
                <a:headEnd/>
                <a:tailEnd/>
              </a:ln>
            </p:spPr>
            <p:txBody>
              <a:bodyPr/>
              <a:lstStyle/>
              <a:p>
                <a:endParaRPr lang="en-GB"/>
              </a:p>
            </p:txBody>
          </p:sp>
          <p:pic>
            <p:nvPicPr>
              <p:cNvPr id="44873" name="Picture 2894"/>
              <p:cNvPicPr>
                <a:picLocks noChangeAspect="1" noChangeArrowheads="1"/>
              </p:cNvPicPr>
              <p:nvPr/>
            </p:nvPicPr>
            <p:blipFill>
              <a:blip r:embed="rId1191"/>
              <a:srcRect/>
              <a:stretch>
                <a:fillRect/>
              </a:stretch>
            </p:blipFill>
            <p:spPr bwMode="auto">
              <a:xfrm>
                <a:off x="3871" y="3455"/>
                <a:ext cx="442" cy="9"/>
              </a:xfrm>
              <a:prstGeom prst="rect">
                <a:avLst/>
              </a:prstGeom>
              <a:noFill/>
              <a:ln w="9525">
                <a:noFill/>
                <a:miter lim="800000"/>
                <a:headEnd/>
                <a:tailEnd/>
              </a:ln>
            </p:spPr>
          </p:pic>
          <p:sp>
            <p:nvSpPr>
              <p:cNvPr id="44874" name="Rectangle 2895"/>
              <p:cNvSpPr>
                <a:spLocks noChangeArrowheads="1"/>
              </p:cNvSpPr>
              <p:nvPr/>
            </p:nvSpPr>
            <p:spPr bwMode="auto">
              <a:xfrm>
                <a:off x="3871" y="3455"/>
                <a:ext cx="442" cy="9"/>
              </a:xfrm>
              <a:prstGeom prst="rect">
                <a:avLst/>
              </a:prstGeom>
              <a:solidFill>
                <a:srgbClr val="FFB700"/>
              </a:solidFill>
              <a:ln w="9525">
                <a:noFill/>
                <a:miter lim="800000"/>
                <a:headEnd/>
                <a:tailEnd/>
              </a:ln>
            </p:spPr>
            <p:txBody>
              <a:bodyPr/>
              <a:lstStyle/>
              <a:p>
                <a:endParaRPr lang="en-GB"/>
              </a:p>
            </p:txBody>
          </p:sp>
          <p:sp>
            <p:nvSpPr>
              <p:cNvPr id="44875" name="Rectangle 2896"/>
              <p:cNvSpPr>
                <a:spLocks noChangeArrowheads="1"/>
              </p:cNvSpPr>
              <p:nvPr/>
            </p:nvSpPr>
            <p:spPr bwMode="auto">
              <a:xfrm>
                <a:off x="3871" y="3464"/>
                <a:ext cx="442" cy="7"/>
              </a:xfrm>
              <a:prstGeom prst="rect">
                <a:avLst/>
              </a:prstGeom>
              <a:solidFill>
                <a:srgbClr val="FFB500"/>
              </a:solidFill>
              <a:ln w="9525">
                <a:noFill/>
                <a:miter lim="800000"/>
                <a:headEnd/>
                <a:tailEnd/>
              </a:ln>
            </p:spPr>
            <p:txBody>
              <a:bodyPr/>
              <a:lstStyle/>
              <a:p>
                <a:endParaRPr lang="en-GB"/>
              </a:p>
            </p:txBody>
          </p:sp>
          <p:pic>
            <p:nvPicPr>
              <p:cNvPr id="44876" name="Picture 2897"/>
              <p:cNvPicPr>
                <a:picLocks noChangeAspect="1" noChangeArrowheads="1"/>
              </p:cNvPicPr>
              <p:nvPr/>
            </p:nvPicPr>
            <p:blipFill>
              <a:blip r:embed="rId1192"/>
              <a:srcRect/>
              <a:stretch>
                <a:fillRect/>
              </a:stretch>
            </p:blipFill>
            <p:spPr bwMode="auto">
              <a:xfrm>
                <a:off x="3871" y="3464"/>
                <a:ext cx="442" cy="7"/>
              </a:xfrm>
              <a:prstGeom prst="rect">
                <a:avLst/>
              </a:prstGeom>
              <a:noFill/>
              <a:ln w="9525">
                <a:noFill/>
                <a:miter lim="800000"/>
                <a:headEnd/>
                <a:tailEnd/>
              </a:ln>
            </p:spPr>
          </p:pic>
          <p:sp>
            <p:nvSpPr>
              <p:cNvPr id="44877" name="Rectangle 2898"/>
              <p:cNvSpPr>
                <a:spLocks noChangeArrowheads="1"/>
              </p:cNvSpPr>
              <p:nvPr/>
            </p:nvSpPr>
            <p:spPr bwMode="auto">
              <a:xfrm>
                <a:off x="3871" y="3464"/>
                <a:ext cx="442" cy="7"/>
              </a:xfrm>
              <a:prstGeom prst="rect">
                <a:avLst/>
              </a:prstGeom>
              <a:solidFill>
                <a:srgbClr val="FFB500"/>
              </a:solidFill>
              <a:ln w="9525">
                <a:noFill/>
                <a:miter lim="800000"/>
                <a:headEnd/>
                <a:tailEnd/>
              </a:ln>
            </p:spPr>
            <p:txBody>
              <a:bodyPr/>
              <a:lstStyle/>
              <a:p>
                <a:endParaRPr lang="en-GB"/>
              </a:p>
            </p:txBody>
          </p:sp>
          <p:sp>
            <p:nvSpPr>
              <p:cNvPr id="44878" name="Rectangle 2899"/>
              <p:cNvSpPr>
                <a:spLocks noChangeArrowheads="1"/>
              </p:cNvSpPr>
              <p:nvPr/>
            </p:nvSpPr>
            <p:spPr bwMode="auto">
              <a:xfrm>
                <a:off x="3871" y="3471"/>
                <a:ext cx="442" cy="7"/>
              </a:xfrm>
              <a:prstGeom prst="rect">
                <a:avLst/>
              </a:prstGeom>
              <a:solidFill>
                <a:srgbClr val="FFB300"/>
              </a:solidFill>
              <a:ln w="9525">
                <a:noFill/>
                <a:miter lim="800000"/>
                <a:headEnd/>
                <a:tailEnd/>
              </a:ln>
            </p:spPr>
            <p:txBody>
              <a:bodyPr/>
              <a:lstStyle/>
              <a:p>
                <a:endParaRPr lang="en-GB"/>
              </a:p>
            </p:txBody>
          </p:sp>
          <p:pic>
            <p:nvPicPr>
              <p:cNvPr id="44879" name="Picture 2900"/>
              <p:cNvPicPr>
                <a:picLocks noChangeAspect="1" noChangeArrowheads="1"/>
              </p:cNvPicPr>
              <p:nvPr/>
            </p:nvPicPr>
            <p:blipFill>
              <a:blip r:embed="rId1193"/>
              <a:srcRect/>
              <a:stretch>
                <a:fillRect/>
              </a:stretch>
            </p:blipFill>
            <p:spPr bwMode="auto">
              <a:xfrm>
                <a:off x="3871" y="3471"/>
                <a:ext cx="442" cy="7"/>
              </a:xfrm>
              <a:prstGeom prst="rect">
                <a:avLst/>
              </a:prstGeom>
              <a:noFill/>
              <a:ln w="9525">
                <a:noFill/>
                <a:miter lim="800000"/>
                <a:headEnd/>
                <a:tailEnd/>
              </a:ln>
            </p:spPr>
          </p:pic>
          <p:sp>
            <p:nvSpPr>
              <p:cNvPr id="44880" name="Rectangle 2901"/>
              <p:cNvSpPr>
                <a:spLocks noChangeArrowheads="1"/>
              </p:cNvSpPr>
              <p:nvPr/>
            </p:nvSpPr>
            <p:spPr bwMode="auto">
              <a:xfrm>
                <a:off x="3871" y="3471"/>
                <a:ext cx="442" cy="7"/>
              </a:xfrm>
              <a:prstGeom prst="rect">
                <a:avLst/>
              </a:prstGeom>
              <a:solidFill>
                <a:srgbClr val="FFB300"/>
              </a:solidFill>
              <a:ln w="9525">
                <a:noFill/>
                <a:miter lim="800000"/>
                <a:headEnd/>
                <a:tailEnd/>
              </a:ln>
            </p:spPr>
            <p:txBody>
              <a:bodyPr/>
              <a:lstStyle/>
              <a:p>
                <a:endParaRPr lang="en-GB"/>
              </a:p>
            </p:txBody>
          </p:sp>
          <p:sp>
            <p:nvSpPr>
              <p:cNvPr id="44881" name="Rectangle 2902"/>
              <p:cNvSpPr>
                <a:spLocks noChangeArrowheads="1"/>
              </p:cNvSpPr>
              <p:nvPr/>
            </p:nvSpPr>
            <p:spPr bwMode="auto">
              <a:xfrm>
                <a:off x="3871" y="3478"/>
                <a:ext cx="442" cy="9"/>
              </a:xfrm>
              <a:prstGeom prst="rect">
                <a:avLst/>
              </a:prstGeom>
              <a:solidFill>
                <a:srgbClr val="FFB100"/>
              </a:solidFill>
              <a:ln w="9525">
                <a:noFill/>
                <a:miter lim="800000"/>
                <a:headEnd/>
                <a:tailEnd/>
              </a:ln>
            </p:spPr>
            <p:txBody>
              <a:bodyPr/>
              <a:lstStyle/>
              <a:p>
                <a:endParaRPr lang="en-GB"/>
              </a:p>
            </p:txBody>
          </p:sp>
          <p:pic>
            <p:nvPicPr>
              <p:cNvPr id="44882" name="Picture 2903"/>
              <p:cNvPicPr>
                <a:picLocks noChangeAspect="1" noChangeArrowheads="1"/>
              </p:cNvPicPr>
              <p:nvPr/>
            </p:nvPicPr>
            <p:blipFill>
              <a:blip r:embed="rId1194"/>
              <a:srcRect/>
              <a:stretch>
                <a:fillRect/>
              </a:stretch>
            </p:blipFill>
            <p:spPr bwMode="auto">
              <a:xfrm>
                <a:off x="3871" y="3478"/>
                <a:ext cx="442" cy="9"/>
              </a:xfrm>
              <a:prstGeom prst="rect">
                <a:avLst/>
              </a:prstGeom>
              <a:noFill/>
              <a:ln w="9525">
                <a:noFill/>
                <a:miter lim="800000"/>
                <a:headEnd/>
                <a:tailEnd/>
              </a:ln>
            </p:spPr>
          </p:pic>
          <p:sp>
            <p:nvSpPr>
              <p:cNvPr id="44883" name="Rectangle 2904"/>
              <p:cNvSpPr>
                <a:spLocks noChangeArrowheads="1"/>
              </p:cNvSpPr>
              <p:nvPr/>
            </p:nvSpPr>
            <p:spPr bwMode="auto">
              <a:xfrm>
                <a:off x="3871" y="3478"/>
                <a:ext cx="442" cy="9"/>
              </a:xfrm>
              <a:prstGeom prst="rect">
                <a:avLst/>
              </a:prstGeom>
              <a:solidFill>
                <a:srgbClr val="FFB100"/>
              </a:solidFill>
              <a:ln w="9525">
                <a:noFill/>
                <a:miter lim="800000"/>
                <a:headEnd/>
                <a:tailEnd/>
              </a:ln>
            </p:spPr>
            <p:txBody>
              <a:bodyPr/>
              <a:lstStyle/>
              <a:p>
                <a:endParaRPr lang="en-GB"/>
              </a:p>
            </p:txBody>
          </p:sp>
          <p:sp>
            <p:nvSpPr>
              <p:cNvPr id="44884" name="Rectangle 2905"/>
              <p:cNvSpPr>
                <a:spLocks noChangeArrowheads="1"/>
              </p:cNvSpPr>
              <p:nvPr/>
            </p:nvSpPr>
            <p:spPr bwMode="auto">
              <a:xfrm>
                <a:off x="3871" y="3487"/>
                <a:ext cx="442" cy="7"/>
              </a:xfrm>
              <a:prstGeom prst="rect">
                <a:avLst/>
              </a:prstGeom>
              <a:solidFill>
                <a:srgbClr val="FFAF00"/>
              </a:solidFill>
              <a:ln w="9525">
                <a:noFill/>
                <a:miter lim="800000"/>
                <a:headEnd/>
                <a:tailEnd/>
              </a:ln>
            </p:spPr>
            <p:txBody>
              <a:bodyPr/>
              <a:lstStyle/>
              <a:p>
                <a:endParaRPr lang="en-GB"/>
              </a:p>
            </p:txBody>
          </p:sp>
          <p:pic>
            <p:nvPicPr>
              <p:cNvPr id="44885" name="Picture 2906"/>
              <p:cNvPicPr>
                <a:picLocks noChangeAspect="1" noChangeArrowheads="1"/>
              </p:cNvPicPr>
              <p:nvPr/>
            </p:nvPicPr>
            <p:blipFill>
              <a:blip r:embed="rId1195"/>
              <a:srcRect/>
              <a:stretch>
                <a:fillRect/>
              </a:stretch>
            </p:blipFill>
            <p:spPr bwMode="auto">
              <a:xfrm>
                <a:off x="3871" y="3487"/>
                <a:ext cx="442" cy="7"/>
              </a:xfrm>
              <a:prstGeom prst="rect">
                <a:avLst/>
              </a:prstGeom>
              <a:noFill/>
              <a:ln w="9525">
                <a:noFill/>
                <a:miter lim="800000"/>
                <a:headEnd/>
                <a:tailEnd/>
              </a:ln>
            </p:spPr>
          </p:pic>
          <p:sp>
            <p:nvSpPr>
              <p:cNvPr id="44886" name="Rectangle 2907"/>
              <p:cNvSpPr>
                <a:spLocks noChangeArrowheads="1"/>
              </p:cNvSpPr>
              <p:nvPr/>
            </p:nvSpPr>
            <p:spPr bwMode="auto">
              <a:xfrm>
                <a:off x="3871" y="3487"/>
                <a:ext cx="442" cy="7"/>
              </a:xfrm>
              <a:prstGeom prst="rect">
                <a:avLst/>
              </a:prstGeom>
              <a:solidFill>
                <a:srgbClr val="FFAF00"/>
              </a:solidFill>
              <a:ln w="9525">
                <a:noFill/>
                <a:miter lim="800000"/>
                <a:headEnd/>
                <a:tailEnd/>
              </a:ln>
            </p:spPr>
            <p:txBody>
              <a:bodyPr/>
              <a:lstStyle/>
              <a:p>
                <a:endParaRPr lang="en-GB"/>
              </a:p>
            </p:txBody>
          </p:sp>
          <p:sp>
            <p:nvSpPr>
              <p:cNvPr id="44887" name="Rectangle 2908"/>
              <p:cNvSpPr>
                <a:spLocks noChangeArrowheads="1"/>
              </p:cNvSpPr>
              <p:nvPr/>
            </p:nvSpPr>
            <p:spPr bwMode="auto">
              <a:xfrm>
                <a:off x="3871" y="3494"/>
                <a:ext cx="442" cy="8"/>
              </a:xfrm>
              <a:prstGeom prst="rect">
                <a:avLst/>
              </a:prstGeom>
              <a:solidFill>
                <a:srgbClr val="FFAD00"/>
              </a:solidFill>
              <a:ln w="9525">
                <a:noFill/>
                <a:miter lim="800000"/>
                <a:headEnd/>
                <a:tailEnd/>
              </a:ln>
            </p:spPr>
            <p:txBody>
              <a:bodyPr/>
              <a:lstStyle/>
              <a:p>
                <a:endParaRPr lang="en-GB"/>
              </a:p>
            </p:txBody>
          </p:sp>
          <p:pic>
            <p:nvPicPr>
              <p:cNvPr id="44888" name="Picture 2909"/>
              <p:cNvPicPr>
                <a:picLocks noChangeAspect="1" noChangeArrowheads="1"/>
              </p:cNvPicPr>
              <p:nvPr/>
            </p:nvPicPr>
            <p:blipFill>
              <a:blip r:embed="rId1196"/>
              <a:srcRect/>
              <a:stretch>
                <a:fillRect/>
              </a:stretch>
            </p:blipFill>
            <p:spPr bwMode="auto">
              <a:xfrm>
                <a:off x="3871" y="3494"/>
                <a:ext cx="442" cy="8"/>
              </a:xfrm>
              <a:prstGeom prst="rect">
                <a:avLst/>
              </a:prstGeom>
              <a:noFill/>
              <a:ln w="9525">
                <a:noFill/>
                <a:miter lim="800000"/>
                <a:headEnd/>
                <a:tailEnd/>
              </a:ln>
            </p:spPr>
          </p:pic>
          <p:sp>
            <p:nvSpPr>
              <p:cNvPr id="44889" name="Rectangle 2910"/>
              <p:cNvSpPr>
                <a:spLocks noChangeArrowheads="1"/>
              </p:cNvSpPr>
              <p:nvPr/>
            </p:nvSpPr>
            <p:spPr bwMode="auto">
              <a:xfrm>
                <a:off x="3871" y="3494"/>
                <a:ext cx="442" cy="8"/>
              </a:xfrm>
              <a:prstGeom prst="rect">
                <a:avLst/>
              </a:prstGeom>
              <a:solidFill>
                <a:srgbClr val="FFAD00"/>
              </a:solidFill>
              <a:ln w="9525">
                <a:noFill/>
                <a:miter lim="800000"/>
                <a:headEnd/>
                <a:tailEnd/>
              </a:ln>
            </p:spPr>
            <p:txBody>
              <a:bodyPr/>
              <a:lstStyle/>
              <a:p>
                <a:endParaRPr lang="en-GB"/>
              </a:p>
            </p:txBody>
          </p:sp>
          <p:sp>
            <p:nvSpPr>
              <p:cNvPr id="44890" name="Rectangle 2911"/>
              <p:cNvSpPr>
                <a:spLocks noChangeArrowheads="1"/>
              </p:cNvSpPr>
              <p:nvPr/>
            </p:nvSpPr>
            <p:spPr bwMode="auto">
              <a:xfrm>
                <a:off x="3871" y="3502"/>
                <a:ext cx="442" cy="8"/>
              </a:xfrm>
              <a:prstGeom prst="rect">
                <a:avLst/>
              </a:prstGeom>
              <a:solidFill>
                <a:srgbClr val="FFAB00"/>
              </a:solidFill>
              <a:ln w="9525">
                <a:noFill/>
                <a:miter lim="800000"/>
                <a:headEnd/>
                <a:tailEnd/>
              </a:ln>
            </p:spPr>
            <p:txBody>
              <a:bodyPr/>
              <a:lstStyle/>
              <a:p>
                <a:endParaRPr lang="en-GB"/>
              </a:p>
            </p:txBody>
          </p:sp>
          <p:pic>
            <p:nvPicPr>
              <p:cNvPr id="44891" name="Picture 2912"/>
              <p:cNvPicPr>
                <a:picLocks noChangeAspect="1" noChangeArrowheads="1"/>
              </p:cNvPicPr>
              <p:nvPr/>
            </p:nvPicPr>
            <p:blipFill>
              <a:blip r:embed="rId1197"/>
              <a:srcRect/>
              <a:stretch>
                <a:fillRect/>
              </a:stretch>
            </p:blipFill>
            <p:spPr bwMode="auto">
              <a:xfrm>
                <a:off x="3871" y="3502"/>
                <a:ext cx="442" cy="8"/>
              </a:xfrm>
              <a:prstGeom prst="rect">
                <a:avLst/>
              </a:prstGeom>
              <a:noFill/>
              <a:ln w="9525">
                <a:noFill/>
                <a:miter lim="800000"/>
                <a:headEnd/>
                <a:tailEnd/>
              </a:ln>
            </p:spPr>
          </p:pic>
          <p:sp>
            <p:nvSpPr>
              <p:cNvPr id="44892" name="Rectangle 2913"/>
              <p:cNvSpPr>
                <a:spLocks noChangeArrowheads="1"/>
              </p:cNvSpPr>
              <p:nvPr/>
            </p:nvSpPr>
            <p:spPr bwMode="auto">
              <a:xfrm>
                <a:off x="3871" y="3502"/>
                <a:ext cx="442" cy="8"/>
              </a:xfrm>
              <a:prstGeom prst="rect">
                <a:avLst/>
              </a:prstGeom>
              <a:solidFill>
                <a:srgbClr val="FFAB00"/>
              </a:solidFill>
              <a:ln w="9525">
                <a:noFill/>
                <a:miter lim="800000"/>
                <a:headEnd/>
                <a:tailEnd/>
              </a:ln>
            </p:spPr>
            <p:txBody>
              <a:bodyPr/>
              <a:lstStyle/>
              <a:p>
                <a:endParaRPr lang="en-GB"/>
              </a:p>
            </p:txBody>
          </p:sp>
          <p:sp>
            <p:nvSpPr>
              <p:cNvPr id="44893" name="Rectangle 2914"/>
              <p:cNvSpPr>
                <a:spLocks noChangeArrowheads="1"/>
              </p:cNvSpPr>
              <p:nvPr/>
            </p:nvSpPr>
            <p:spPr bwMode="auto">
              <a:xfrm>
                <a:off x="3871" y="3510"/>
                <a:ext cx="442" cy="8"/>
              </a:xfrm>
              <a:prstGeom prst="rect">
                <a:avLst/>
              </a:prstGeom>
              <a:solidFill>
                <a:srgbClr val="FFA900"/>
              </a:solidFill>
              <a:ln w="9525">
                <a:noFill/>
                <a:miter lim="800000"/>
                <a:headEnd/>
                <a:tailEnd/>
              </a:ln>
            </p:spPr>
            <p:txBody>
              <a:bodyPr/>
              <a:lstStyle/>
              <a:p>
                <a:endParaRPr lang="en-GB"/>
              </a:p>
            </p:txBody>
          </p:sp>
          <p:pic>
            <p:nvPicPr>
              <p:cNvPr id="44894" name="Picture 2915"/>
              <p:cNvPicPr>
                <a:picLocks noChangeAspect="1" noChangeArrowheads="1"/>
              </p:cNvPicPr>
              <p:nvPr/>
            </p:nvPicPr>
            <p:blipFill>
              <a:blip r:embed="rId1198"/>
              <a:srcRect/>
              <a:stretch>
                <a:fillRect/>
              </a:stretch>
            </p:blipFill>
            <p:spPr bwMode="auto">
              <a:xfrm>
                <a:off x="3871" y="3510"/>
                <a:ext cx="442" cy="8"/>
              </a:xfrm>
              <a:prstGeom prst="rect">
                <a:avLst/>
              </a:prstGeom>
              <a:noFill/>
              <a:ln w="9525">
                <a:noFill/>
                <a:miter lim="800000"/>
                <a:headEnd/>
                <a:tailEnd/>
              </a:ln>
            </p:spPr>
          </p:pic>
          <p:sp>
            <p:nvSpPr>
              <p:cNvPr id="44895" name="Rectangle 2916"/>
              <p:cNvSpPr>
                <a:spLocks noChangeArrowheads="1"/>
              </p:cNvSpPr>
              <p:nvPr/>
            </p:nvSpPr>
            <p:spPr bwMode="auto">
              <a:xfrm>
                <a:off x="3871" y="3510"/>
                <a:ext cx="442" cy="8"/>
              </a:xfrm>
              <a:prstGeom prst="rect">
                <a:avLst/>
              </a:prstGeom>
              <a:solidFill>
                <a:srgbClr val="FFA900"/>
              </a:solidFill>
              <a:ln w="9525">
                <a:noFill/>
                <a:miter lim="800000"/>
                <a:headEnd/>
                <a:tailEnd/>
              </a:ln>
            </p:spPr>
            <p:txBody>
              <a:bodyPr/>
              <a:lstStyle/>
              <a:p>
                <a:endParaRPr lang="en-GB"/>
              </a:p>
            </p:txBody>
          </p:sp>
          <p:sp>
            <p:nvSpPr>
              <p:cNvPr id="44896" name="Rectangle 2917"/>
              <p:cNvSpPr>
                <a:spLocks noChangeArrowheads="1"/>
              </p:cNvSpPr>
              <p:nvPr/>
            </p:nvSpPr>
            <p:spPr bwMode="auto">
              <a:xfrm>
                <a:off x="3871" y="3518"/>
                <a:ext cx="442" cy="7"/>
              </a:xfrm>
              <a:prstGeom prst="rect">
                <a:avLst/>
              </a:prstGeom>
              <a:solidFill>
                <a:srgbClr val="FFA700"/>
              </a:solidFill>
              <a:ln w="9525">
                <a:noFill/>
                <a:miter lim="800000"/>
                <a:headEnd/>
                <a:tailEnd/>
              </a:ln>
            </p:spPr>
            <p:txBody>
              <a:bodyPr/>
              <a:lstStyle/>
              <a:p>
                <a:endParaRPr lang="en-GB"/>
              </a:p>
            </p:txBody>
          </p:sp>
          <p:pic>
            <p:nvPicPr>
              <p:cNvPr id="44897" name="Picture 2918"/>
              <p:cNvPicPr>
                <a:picLocks noChangeAspect="1" noChangeArrowheads="1"/>
              </p:cNvPicPr>
              <p:nvPr/>
            </p:nvPicPr>
            <p:blipFill>
              <a:blip r:embed="rId1199"/>
              <a:srcRect/>
              <a:stretch>
                <a:fillRect/>
              </a:stretch>
            </p:blipFill>
            <p:spPr bwMode="auto">
              <a:xfrm>
                <a:off x="3871" y="3518"/>
                <a:ext cx="442" cy="7"/>
              </a:xfrm>
              <a:prstGeom prst="rect">
                <a:avLst/>
              </a:prstGeom>
              <a:noFill/>
              <a:ln w="9525">
                <a:noFill/>
                <a:miter lim="800000"/>
                <a:headEnd/>
                <a:tailEnd/>
              </a:ln>
            </p:spPr>
          </p:pic>
          <p:sp>
            <p:nvSpPr>
              <p:cNvPr id="44898" name="Rectangle 2919"/>
              <p:cNvSpPr>
                <a:spLocks noChangeArrowheads="1"/>
              </p:cNvSpPr>
              <p:nvPr/>
            </p:nvSpPr>
            <p:spPr bwMode="auto">
              <a:xfrm>
                <a:off x="3871" y="3518"/>
                <a:ext cx="442" cy="7"/>
              </a:xfrm>
              <a:prstGeom prst="rect">
                <a:avLst/>
              </a:prstGeom>
              <a:solidFill>
                <a:srgbClr val="FFA700"/>
              </a:solidFill>
              <a:ln w="9525">
                <a:noFill/>
                <a:miter lim="800000"/>
                <a:headEnd/>
                <a:tailEnd/>
              </a:ln>
            </p:spPr>
            <p:txBody>
              <a:bodyPr/>
              <a:lstStyle/>
              <a:p>
                <a:endParaRPr lang="en-GB"/>
              </a:p>
            </p:txBody>
          </p:sp>
          <p:sp>
            <p:nvSpPr>
              <p:cNvPr id="44899" name="Rectangle 2920"/>
              <p:cNvSpPr>
                <a:spLocks noChangeArrowheads="1"/>
              </p:cNvSpPr>
              <p:nvPr/>
            </p:nvSpPr>
            <p:spPr bwMode="auto">
              <a:xfrm>
                <a:off x="3871" y="3525"/>
                <a:ext cx="442" cy="8"/>
              </a:xfrm>
              <a:prstGeom prst="rect">
                <a:avLst/>
              </a:prstGeom>
              <a:solidFill>
                <a:srgbClr val="FFA500"/>
              </a:solidFill>
              <a:ln w="9525">
                <a:noFill/>
                <a:miter lim="800000"/>
                <a:headEnd/>
                <a:tailEnd/>
              </a:ln>
            </p:spPr>
            <p:txBody>
              <a:bodyPr/>
              <a:lstStyle/>
              <a:p>
                <a:endParaRPr lang="en-GB"/>
              </a:p>
            </p:txBody>
          </p:sp>
          <p:pic>
            <p:nvPicPr>
              <p:cNvPr id="44900" name="Picture 2921"/>
              <p:cNvPicPr>
                <a:picLocks noChangeAspect="1" noChangeArrowheads="1"/>
              </p:cNvPicPr>
              <p:nvPr/>
            </p:nvPicPr>
            <p:blipFill>
              <a:blip r:embed="rId1200"/>
              <a:srcRect/>
              <a:stretch>
                <a:fillRect/>
              </a:stretch>
            </p:blipFill>
            <p:spPr bwMode="auto">
              <a:xfrm>
                <a:off x="3871" y="3525"/>
                <a:ext cx="442" cy="8"/>
              </a:xfrm>
              <a:prstGeom prst="rect">
                <a:avLst/>
              </a:prstGeom>
              <a:noFill/>
              <a:ln w="9525">
                <a:noFill/>
                <a:miter lim="800000"/>
                <a:headEnd/>
                <a:tailEnd/>
              </a:ln>
            </p:spPr>
          </p:pic>
          <p:sp>
            <p:nvSpPr>
              <p:cNvPr id="44901" name="Rectangle 2922"/>
              <p:cNvSpPr>
                <a:spLocks noChangeArrowheads="1"/>
              </p:cNvSpPr>
              <p:nvPr/>
            </p:nvSpPr>
            <p:spPr bwMode="auto">
              <a:xfrm>
                <a:off x="3871" y="3525"/>
                <a:ext cx="442" cy="8"/>
              </a:xfrm>
              <a:prstGeom prst="rect">
                <a:avLst/>
              </a:prstGeom>
              <a:solidFill>
                <a:srgbClr val="FFA500"/>
              </a:solidFill>
              <a:ln w="9525">
                <a:noFill/>
                <a:miter lim="800000"/>
                <a:headEnd/>
                <a:tailEnd/>
              </a:ln>
            </p:spPr>
            <p:txBody>
              <a:bodyPr/>
              <a:lstStyle/>
              <a:p>
                <a:endParaRPr lang="en-GB"/>
              </a:p>
            </p:txBody>
          </p:sp>
          <p:sp>
            <p:nvSpPr>
              <p:cNvPr id="44902" name="Rectangle 2923"/>
              <p:cNvSpPr>
                <a:spLocks noChangeArrowheads="1"/>
              </p:cNvSpPr>
              <p:nvPr/>
            </p:nvSpPr>
            <p:spPr bwMode="auto">
              <a:xfrm>
                <a:off x="3871" y="3533"/>
                <a:ext cx="442" cy="8"/>
              </a:xfrm>
              <a:prstGeom prst="rect">
                <a:avLst/>
              </a:prstGeom>
              <a:solidFill>
                <a:srgbClr val="FFA300"/>
              </a:solidFill>
              <a:ln w="9525">
                <a:noFill/>
                <a:miter lim="800000"/>
                <a:headEnd/>
                <a:tailEnd/>
              </a:ln>
            </p:spPr>
            <p:txBody>
              <a:bodyPr/>
              <a:lstStyle/>
              <a:p>
                <a:endParaRPr lang="en-GB"/>
              </a:p>
            </p:txBody>
          </p:sp>
          <p:pic>
            <p:nvPicPr>
              <p:cNvPr id="44903" name="Picture 2924"/>
              <p:cNvPicPr>
                <a:picLocks noChangeAspect="1" noChangeArrowheads="1"/>
              </p:cNvPicPr>
              <p:nvPr/>
            </p:nvPicPr>
            <p:blipFill>
              <a:blip r:embed="rId1201"/>
              <a:srcRect/>
              <a:stretch>
                <a:fillRect/>
              </a:stretch>
            </p:blipFill>
            <p:spPr bwMode="auto">
              <a:xfrm>
                <a:off x="3871" y="3533"/>
                <a:ext cx="442" cy="8"/>
              </a:xfrm>
              <a:prstGeom prst="rect">
                <a:avLst/>
              </a:prstGeom>
              <a:noFill/>
              <a:ln w="9525">
                <a:noFill/>
                <a:miter lim="800000"/>
                <a:headEnd/>
                <a:tailEnd/>
              </a:ln>
            </p:spPr>
          </p:pic>
          <p:sp>
            <p:nvSpPr>
              <p:cNvPr id="44904" name="Rectangle 2925"/>
              <p:cNvSpPr>
                <a:spLocks noChangeArrowheads="1"/>
              </p:cNvSpPr>
              <p:nvPr/>
            </p:nvSpPr>
            <p:spPr bwMode="auto">
              <a:xfrm>
                <a:off x="3871" y="3533"/>
                <a:ext cx="442" cy="8"/>
              </a:xfrm>
              <a:prstGeom prst="rect">
                <a:avLst/>
              </a:prstGeom>
              <a:solidFill>
                <a:srgbClr val="FFA300"/>
              </a:solidFill>
              <a:ln w="9525">
                <a:noFill/>
                <a:miter lim="800000"/>
                <a:headEnd/>
                <a:tailEnd/>
              </a:ln>
            </p:spPr>
            <p:txBody>
              <a:bodyPr/>
              <a:lstStyle/>
              <a:p>
                <a:endParaRPr lang="en-GB"/>
              </a:p>
            </p:txBody>
          </p:sp>
          <p:sp>
            <p:nvSpPr>
              <p:cNvPr id="44905" name="Rectangle 2926"/>
              <p:cNvSpPr>
                <a:spLocks noChangeArrowheads="1"/>
              </p:cNvSpPr>
              <p:nvPr/>
            </p:nvSpPr>
            <p:spPr bwMode="auto">
              <a:xfrm>
                <a:off x="3871" y="3541"/>
                <a:ext cx="442" cy="7"/>
              </a:xfrm>
              <a:prstGeom prst="rect">
                <a:avLst/>
              </a:prstGeom>
              <a:solidFill>
                <a:srgbClr val="FFA100"/>
              </a:solidFill>
              <a:ln w="9525">
                <a:noFill/>
                <a:miter lim="800000"/>
                <a:headEnd/>
                <a:tailEnd/>
              </a:ln>
            </p:spPr>
            <p:txBody>
              <a:bodyPr/>
              <a:lstStyle/>
              <a:p>
                <a:endParaRPr lang="en-GB"/>
              </a:p>
            </p:txBody>
          </p:sp>
          <p:pic>
            <p:nvPicPr>
              <p:cNvPr id="44906" name="Picture 2927"/>
              <p:cNvPicPr>
                <a:picLocks noChangeAspect="1" noChangeArrowheads="1"/>
              </p:cNvPicPr>
              <p:nvPr/>
            </p:nvPicPr>
            <p:blipFill>
              <a:blip r:embed="rId1202"/>
              <a:srcRect/>
              <a:stretch>
                <a:fillRect/>
              </a:stretch>
            </p:blipFill>
            <p:spPr bwMode="auto">
              <a:xfrm>
                <a:off x="3871" y="3541"/>
                <a:ext cx="442" cy="7"/>
              </a:xfrm>
              <a:prstGeom prst="rect">
                <a:avLst/>
              </a:prstGeom>
              <a:noFill/>
              <a:ln w="9525">
                <a:noFill/>
                <a:miter lim="800000"/>
                <a:headEnd/>
                <a:tailEnd/>
              </a:ln>
            </p:spPr>
          </p:pic>
          <p:sp>
            <p:nvSpPr>
              <p:cNvPr id="44907" name="Rectangle 2928"/>
              <p:cNvSpPr>
                <a:spLocks noChangeArrowheads="1"/>
              </p:cNvSpPr>
              <p:nvPr/>
            </p:nvSpPr>
            <p:spPr bwMode="auto">
              <a:xfrm>
                <a:off x="3871" y="3541"/>
                <a:ext cx="442" cy="7"/>
              </a:xfrm>
              <a:prstGeom prst="rect">
                <a:avLst/>
              </a:prstGeom>
              <a:solidFill>
                <a:srgbClr val="FFA100"/>
              </a:solidFill>
              <a:ln w="9525">
                <a:noFill/>
                <a:miter lim="800000"/>
                <a:headEnd/>
                <a:tailEnd/>
              </a:ln>
            </p:spPr>
            <p:txBody>
              <a:bodyPr/>
              <a:lstStyle/>
              <a:p>
                <a:endParaRPr lang="en-GB"/>
              </a:p>
            </p:txBody>
          </p:sp>
          <p:sp>
            <p:nvSpPr>
              <p:cNvPr id="44908" name="Rectangle 2929"/>
              <p:cNvSpPr>
                <a:spLocks noChangeArrowheads="1"/>
              </p:cNvSpPr>
              <p:nvPr/>
            </p:nvSpPr>
            <p:spPr bwMode="auto">
              <a:xfrm>
                <a:off x="3871" y="3548"/>
                <a:ext cx="442" cy="8"/>
              </a:xfrm>
              <a:prstGeom prst="rect">
                <a:avLst/>
              </a:prstGeom>
              <a:solidFill>
                <a:srgbClr val="FF9F00"/>
              </a:solidFill>
              <a:ln w="9525">
                <a:noFill/>
                <a:miter lim="800000"/>
                <a:headEnd/>
                <a:tailEnd/>
              </a:ln>
            </p:spPr>
            <p:txBody>
              <a:bodyPr/>
              <a:lstStyle/>
              <a:p>
                <a:endParaRPr lang="en-GB"/>
              </a:p>
            </p:txBody>
          </p:sp>
          <p:pic>
            <p:nvPicPr>
              <p:cNvPr id="44909" name="Picture 2930"/>
              <p:cNvPicPr>
                <a:picLocks noChangeAspect="1" noChangeArrowheads="1"/>
              </p:cNvPicPr>
              <p:nvPr/>
            </p:nvPicPr>
            <p:blipFill>
              <a:blip r:embed="rId1203"/>
              <a:srcRect/>
              <a:stretch>
                <a:fillRect/>
              </a:stretch>
            </p:blipFill>
            <p:spPr bwMode="auto">
              <a:xfrm>
                <a:off x="3871" y="3548"/>
                <a:ext cx="442" cy="8"/>
              </a:xfrm>
              <a:prstGeom prst="rect">
                <a:avLst/>
              </a:prstGeom>
              <a:noFill/>
              <a:ln w="9525">
                <a:noFill/>
                <a:miter lim="800000"/>
                <a:headEnd/>
                <a:tailEnd/>
              </a:ln>
            </p:spPr>
          </p:pic>
          <p:sp>
            <p:nvSpPr>
              <p:cNvPr id="44910" name="Rectangle 2931"/>
              <p:cNvSpPr>
                <a:spLocks noChangeArrowheads="1"/>
              </p:cNvSpPr>
              <p:nvPr/>
            </p:nvSpPr>
            <p:spPr bwMode="auto">
              <a:xfrm>
                <a:off x="3871" y="3548"/>
                <a:ext cx="442" cy="8"/>
              </a:xfrm>
              <a:prstGeom prst="rect">
                <a:avLst/>
              </a:prstGeom>
              <a:solidFill>
                <a:srgbClr val="FF9F00"/>
              </a:solidFill>
              <a:ln w="9525">
                <a:noFill/>
                <a:miter lim="800000"/>
                <a:headEnd/>
                <a:tailEnd/>
              </a:ln>
            </p:spPr>
            <p:txBody>
              <a:bodyPr/>
              <a:lstStyle/>
              <a:p>
                <a:endParaRPr lang="en-GB"/>
              </a:p>
            </p:txBody>
          </p:sp>
          <p:sp>
            <p:nvSpPr>
              <p:cNvPr id="44911" name="Rectangle 2932"/>
              <p:cNvSpPr>
                <a:spLocks noChangeArrowheads="1"/>
              </p:cNvSpPr>
              <p:nvPr/>
            </p:nvSpPr>
            <p:spPr bwMode="auto">
              <a:xfrm>
                <a:off x="3871" y="3556"/>
                <a:ext cx="442" cy="8"/>
              </a:xfrm>
              <a:prstGeom prst="rect">
                <a:avLst/>
              </a:prstGeom>
              <a:solidFill>
                <a:srgbClr val="FF9D00"/>
              </a:solidFill>
              <a:ln w="9525">
                <a:noFill/>
                <a:miter lim="800000"/>
                <a:headEnd/>
                <a:tailEnd/>
              </a:ln>
            </p:spPr>
            <p:txBody>
              <a:bodyPr/>
              <a:lstStyle/>
              <a:p>
                <a:endParaRPr lang="en-GB"/>
              </a:p>
            </p:txBody>
          </p:sp>
          <p:pic>
            <p:nvPicPr>
              <p:cNvPr id="44912" name="Picture 2933"/>
              <p:cNvPicPr>
                <a:picLocks noChangeAspect="1" noChangeArrowheads="1"/>
              </p:cNvPicPr>
              <p:nvPr/>
            </p:nvPicPr>
            <p:blipFill>
              <a:blip r:embed="rId1204"/>
              <a:srcRect/>
              <a:stretch>
                <a:fillRect/>
              </a:stretch>
            </p:blipFill>
            <p:spPr bwMode="auto">
              <a:xfrm>
                <a:off x="3871" y="3556"/>
                <a:ext cx="442" cy="8"/>
              </a:xfrm>
              <a:prstGeom prst="rect">
                <a:avLst/>
              </a:prstGeom>
              <a:noFill/>
              <a:ln w="9525">
                <a:noFill/>
                <a:miter lim="800000"/>
                <a:headEnd/>
                <a:tailEnd/>
              </a:ln>
            </p:spPr>
          </p:pic>
          <p:sp>
            <p:nvSpPr>
              <p:cNvPr id="44913" name="Rectangle 2934"/>
              <p:cNvSpPr>
                <a:spLocks noChangeArrowheads="1"/>
              </p:cNvSpPr>
              <p:nvPr/>
            </p:nvSpPr>
            <p:spPr bwMode="auto">
              <a:xfrm>
                <a:off x="3871" y="3556"/>
                <a:ext cx="442" cy="8"/>
              </a:xfrm>
              <a:prstGeom prst="rect">
                <a:avLst/>
              </a:prstGeom>
              <a:solidFill>
                <a:srgbClr val="FF9D00"/>
              </a:solidFill>
              <a:ln w="9525">
                <a:noFill/>
                <a:miter lim="800000"/>
                <a:headEnd/>
                <a:tailEnd/>
              </a:ln>
            </p:spPr>
            <p:txBody>
              <a:bodyPr/>
              <a:lstStyle/>
              <a:p>
                <a:endParaRPr lang="en-GB"/>
              </a:p>
            </p:txBody>
          </p:sp>
          <p:sp>
            <p:nvSpPr>
              <p:cNvPr id="44914" name="Rectangle 2935"/>
              <p:cNvSpPr>
                <a:spLocks noChangeArrowheads="1"/>
              </p:cNvSpPr>
              <p:nvPr/>
            </p:nvSpPr>
            <p:spPr bwMode="auto">
              <a:xfrm>
                <a:off x="3871" y="3564"/>
                <a:ext cx="442" cy="7"/>
              </a:xfrm>
              <a:prstGeom prst="rect">
                <a:avLst/>
              </a:prstGeom>
              <a:solidFill>
                <a:srgbClr val="FF9B00"/>
              </a:solidFill>
              <a:ln w="9525">
                <a:noFill/>
                <a:miter lim="800000"/>
                <a:headEnd/>
                <a:tailEnd/>
              </a:ln>
            </p:spPr>
            <p:txBody>
              <a:bodyPr/>
              <a:lstStyle/>
              <a:p>
                <a:endParaRPr lang="en-GB"/>
              </a:p>
            </p:txBody>
          </p:sp>
          <p:pic>
            <p:nvPicPr>
              <p:cNvPr id="44915" name="Picture 2936"/>
              <p:cNvPicPr>
                <a:picLocks noChangeAspect="1" noChangeArrowheads="1"/>
              </p:cNvPicPr>
              <p:nvPr/>
            </p:nvPicPr>
            <p:blipFill>
              <a:blip r:embed="rId1205"/>
              <a:srcRect/>
              <a:stretch>
                <a:fillRect/>
              </a:stretch>
            </p:blipFill>
            <p:spPr bwMode="auto">
              <a:xfrm>
                <a:off x="3871" y="3564"/>
                <a:ext cx="442" cy="7"/>
              </a:xfrm>
              <a:prstGeom prst="rect">
                <a:avLst/>
              </a:prstGeom>
              <a:noFill/>
              <a:ln w="9525">
                <a:noFill/>
                <a:miter lim="800000"/>
                <a:headEnd/>
                <a:tailEnd/>
              </a:ln>
            </p:spPr>
          </p:pic>
          <p:sp>
            <p:nvSpPr>
              <p:cNvPr id="44916" name="Rectangle 2937"/>
              <p:cNvSpPr>
                <a:spLocks noChangeArrowheads="1"/>
              </p:cNvSpPr>
              <p:nvPr/>
            </p:nvSpPr>
            <p:spPr bwMode="auto">
              <a:xfrm>
                <a:off x="3871" y="3564"/>
                <a:ext cx="442" cy="7"/>
              </a:xfrm>
              <a:prstGeom prst="rect">
                <a:avLst/>
              </a:prstGeom>
              <a:solidFill>
                <a:srgbClr val="FF9B00"/>
              </a:solidFill>
              <a:ln w="9525">
                <a:noFill/>
                <a:miter lim="800000"/>
                <a:headEnd/>
                <a:tailEnd/>
              </a:ln>
            </p:spPr>
            <p:txBody>
              <a:bodyPr/>
              <a:lstStyle/>
              <a:p>
                <a:endParaRPr lang="en-GB"/>
              </a:p>
            </p:txBody>
          </p:sp>
          <p:sp>
            <p:nvSpPr>
              <p:cNvPr id="44917" name="Rectangle 2938"/>
              <p:cNvSpPr>
                <a:spLocks noChangeArrowheads="1"/>
              </p:cNvSpPr>
              <p:nvPr/>
            </p:nvSpPr>
            <p:spPr bwMode="auto">
              <a:xfrm>
                <a:off x="3871" y="3571"/>
                <a:ext cx="442" cy="9"/>
              </a:xfrm>
              <a:prstGeom prst="rect">
                <a:avLst/>
              </a:prstGeom>
              <a:solidFill>
                <a:srgbClr val="FF9900"/>
              </a:solidFill>
              <a:ln w="9525">
                <a:noFill/>
                <a:miter lim="800000"/>
                <a:headEnd/>
                <a:tailEnd/>
              </a:ln>
            </p:spPr>
            <p:txBody>
              <a:bodyPr/>
              <a:lstStyle/>
              <a:p>
                <a:endParaRPr lang="en-GB"/>
              </a:p>
            </p:txBody>
          </p:sp>
          <p:pic>
            <p:nvPicPr>
              <p:cNvPr id="44918" name="Picture 2939"/>
              <p:cNvPicPr>
                <a:picLocks noChangeAspect="1" noChangeArrowheads="1"/>
              </p:cNvPicPr>
              <p:nvPr/>
            </p:nvPicPr>
            <p:blipFill>
              <a:blip r:embed="rId1206"/>
              <a:srcRect/>
              <a:stretch>
                <a:fillRect/>
              </a:stretch>
            </p:blipFill>
            <p:spPr bwMode="auto">
              <a:xfrm>
                <a:off x="3871" y="3571"/>
                <a:ext cx="442" cy="9"/>
              </a:xfrm>
              <a:prstGeom prst="rect">
                <a:avLst/>
              </a:prstGeom>
              <a:noFill/>
              <a:ln w="9525">
                <a:noFill/>
                <a:miter lim="800000"/>
                <a:headEnd/>
                <a:tailEnd/>
              </a:ln>
            </p:spPr>
          </p:pic>
          <p:sp>
            <p:nvSpPr>
              <p:cNvPr id="44919" name="Rectangle 2940"/>
              <p:cNvSpPr>
                <a:spLocks noChangeArrowheads="1"/>
              </p:cNvSpPr>
              <p:nvPr/>
            </p:nvSpPr>
            <p:spPr bwMode="auto">
              <a:xfrm>
                <a:off x="3871" y="3571"/>
                <a:ext cx="442" cy="9"/>
              </a:xfrm>
              <a:prstGeom prst="rect">
                <a:avLst/>
              </a:prstGeom>
              <a:solidFill>
                <a:srgbClr val="FF9900"/>
              </a:solidFill>
              <a:ln w="9525">
                <a:noFill/>
                <a:miter lim="800000"/>
                <a:headEnd/>
                <a:tailEnd/>
              </a:ln>
            </p:spPr>
            <p:txBody>
              <a:bodyPr/>
              <a:lstStyle/>
              <a:p>
                <a:endParaRPr lang="en-GB"/>
              </a:p>
            </p:txBody>
          </p:sp>
          <p:sp>
            <p:nvSpPr>
              <p:cNvPr id="44920" name="Rectangle 2941"/>
              <p:cNvSpPr>
                <a:spLocks noChangeArrowheads="1"/>
              </p:cNvSpPr>
              <p:nvPr/>
            </p:nvSpPr>
            <p:spPr bwMode="auto">
              <a:xfrm>
                <a:off x="3871" y="3580"/>
                <a:ext cx="442" cy="8"/>
              </a:xfrm>
              <a:prstGeom prst="rect">
                <a:avLst/>
              </a:prstGeom>
              <a:solidFill>
                <a:srgbClr val="FF9700"/>
              </a:solidFill>
              <a:ln w="9525">
                <a:noFill/>
                <a:miter lim="800000"/>
                <a:headEnd/>
                <a:tailEnd/>
              </a:ln>
            </p:spPr>
            <p:txBody>
              <a:bodyPr/>
              <a:lstStyle/>
              <a:p>
                <a:endParaRPr lang="en-GB"/>
              </a:p>
            </p:txBody>
          </p:sp>
          <p:pic>
            <p:nvPicPr>
              <p:cNvPr id="44921" name="Picture 2942"/>
              <p:cNvPicPr>
                <a:picLocks noChangeAspect="1" noChangeArrowheads="1"/>
              </p:cNvPicPr>
              <p:nvPr/>
            </p:nvPicPr>
            <p:blipFill>
              <a:blip r:embed="rId1207"/>
              <a:srcRect/>
              <a:stretch>
                <a:fillRect/>
              </a:stretch>
            </p:blipFill>
            <p:spPr bwMode="auto">
              <a:xfrm>
                <a:off x="3871" y="3580"/>
                <a:ext cx="442" cy="8"/>
              </a:xfrm>
              <a:prstGeom prst="rect">
                <a:avLst/>
              </a:prstGeom>
              <a:noFill/>
              <a:ln w="9525">
                <a:noFill/>
                <a:miter lim="800000"/>
                <a:headEnd/>
                <a:tailEnd/>
              </a:ln>
            </p:spPr>
          </p:pic>
          <p:sp>
            <p:nvSpPr>
              <p:cNvPr id="44922" name="Rectangle 2943"/>
              <p:cNvSpPr>
                <a:spLocks noChangeArrowheads="1"/>
              </p:cNvSpPr>
              <p:nvPr/>
            </p:nvSpPr>
            <p:spPr bwMode="auto">
              <a:xfrm>
                <a:off x="3871" y="3580"/>
                <a:ext cx="442" cy="8"/>
              </a:xfrm>
              <a:prstGeom prst="rect">
                <a:avLst/>
              </a:prstGeom>
              <a:solidFill>
                <a:srgbClr val="FF9700"/>
              </a:solidFill>
              <a:ln w="9525">
                <a:noFill/>
                <a:miter lim="800000"/>
                <a:headEnd/>
                <a:tailEnd/>
              </a:ln>
            </p:spPr>
            <p:txBody>
              <a:bodyPr/>
              <a:lstStyle/>
              <a:p>
                <a:endParaRPr lang="en-GB"/>
              </a:p>
            </p:txBody>
          </p:sp>
          <p:sp>
            <p:nvSpPr>
              <p:cNvPr id="44923" name="Rectangle 2944"/>
              <p:cNvSpPr>
                <a:spLocks noChangeArrowheads="1"/>
              </p:cNvSpPr>
              <p:nvPr/>
            </p:nvSpPr>
            <p:spPr bwMode="auto">
              <a:xfrm>
                <a:off x="3871" y="3588"/>
                <a:ext cx="442" cy="6"/>
              </a:xfrm>
              <a:prstGeom prst="rect">
                <a:avLst/>
              </a:prstGeom>
              <a:solidFill>
                <a:srgbClr val="FF9500"/>
              </a:solidFill>
              <a:ln w="9525">
                <a:noFill/>
                <a:miter lim="800000"/>
                <a:headEnd/>
                <a:tailEnd/>
              </a:ln>
            </p:spPr>
            <p:txBody>
              <a:bodyPr/>
              <a:lstStyle/>
              <a:p>
                <a:endParaRPr lang="en-GB"/>
              </a:p>
            </p:txBody>
          </p:sp>
          <p:pic>
            <p:nvPicPr>
              <p:cNvPr id="44924" name="Picture 2945"/>
              <p:cNvPicPr>
                <a:picLocks noChangeAspect="1" noChangeArrowheads="1"/>
              </p:cNvPicPr>
              <p:nvPr/>
            </p:nvPicPr>
            <p:blipFill>
              <a:blip r:embed="rId1208"/>
              <a:srcRect/>
              <a:stretch>
                <a:fillRect/>
              </a:stretch>
            </p:blipFill>
            <p:spPr bwMode="auto">
              <a:xfrm>
                <a:off x="3871" y="3588"/>
                <a:ext cx="442" cy="6"/>
              </a:xfrm>
              <a:prstGeom prst="rect">
                <a:avLst/>
              </a:prstGeom>
              <a:noFill/>
              <a:ln w="9525">
                <a:noFill/>
                <a:miter lim="800000"/>
                <a:headEnd/>
                <a:tailEnd/>
              </a:ln>
            </p:spPr>
          </p:pic>
          <p:sp>
            <p:nvSpPr>
              <p:cNvPr id="44925" name="Rectangle 2946"/>
              <p:cNvSpPr>
                <a:spLocks noChangeArrowheads="1"/>
              </p:cNvSpPr>
              <p:nvPr/>
            </p:nvSpPr>
            <p:spPr bwMode="auto">
              <a:xfrm>
                <a:off x="3871" y="3588"/>
                <a:ext cx="442" cy="6"/>
              </a:xfrm>
              <a:prstGeom prst="rect">
                <a:avLst/>
              </a:prstGeom>
              <a:solidFill>
                <a:srgbClr val="FF9500"/>
              </a:solidFill>
              <a:ln w="9525">
                <a:noFill/>
                <a:miter lim="800000"/>
                <a:headEnd/>
                <a:tailEnd/>
              </a:ln>
            </p:spPr>
            <p:txBody>
              <a:bodyPr/>
              <a:lstStyle/>
              <a:p>
                <a:endParaRPr lang="en-GB"/>
              </a:p>
            </p:txBody>
          </p:sp>
          <p:sp>
            <p:nvSpPr>
              <p:cNvPr id="44926" name="Rectangle 2947"/>
              <p:cNvSpPr>
                <a:spLocks noChangeArrowheads="1"/>
              </p:cNvSpPr>
              <p:nvPr/>
            </p:nvSpPr>
            <p:spPr bwMode="auto">
              <a:xfrm>
                <a:off x="3871" y="3594"/>
                <a:ext cx="442" cy="9"/>
              </a:xfrm>
              <a:prstGeom prst="rect">
                <a:avLst/>
              </a:prstGeom>
              <a:solidFill>
                <a:srgbClr val="FF9300"/>
              </a:solidFill>
              <a:ln w="9525">
                <a:noFill/>
                <a:miter lim="800000"/>
                <a:headEnd/>
                <a:tailEnd/>
              </a:ln>
            </p:spPr>
            <p:txBody>
              <a:bodyPr/>
              <a:lstStyle/>
              <a:p>
                <a:endParaRPr lang="en-GB"/>
              </a:p>
            </p:txBody>
          </p:sp>
          <p:pic>
            <p:nvPicPr>
              <p:cNvPr id="44927" name="Picture 2948"/>
              <p:cNvPicPr>
                <a:picLocks noChangeAspect="1" noChangeArrowheads="1"/>
              </p:cNvPicPr>
              <p:nvPr/>
            </p:nvPicPr>
            <p:blipFill>
              <a:blip r:embed="rId1209"/>
              <a:srcRect/>
              <a:stretch>
                <a:fillRect/>
              </a:stretch>
            </p:blipFill>
            <p:spPr bwMode="auto">
              <a:xfrm>
                <a:off x="3871" y="3594"/>
                <a:ext cx="442" cy="9"/>
              </a:xfrm>
              <a:prstGeom prst="rect">
                <a:avLst/>
              </a:prstGeom>
              <a:noFill/>
              <a:ln w="9525">
                <a:noFill/>
                <a:miter lim="800000"/>
                <a:headEnd/>
                <a:tailEnd/>
              </a:ln>
            </p:spPr>
          </p:pic>
          <p:sp>
            <p:nvSpPr>
              <p:cNvPr id="44928" name="Rectangle 2949"/>
              <p:cNvSpPr>
                <a:spLocks noChangeArrowheads="1"/>
              </p:cNvSpPr>
              <p:nvPr/>
            </p:nvSpPr>
            <p:spPr bwMode="auto">
              <a:xfrm>
                <a:off x="3871" y="3594"/>
                <a:ext cx="442" cy="9"/>
              </a:xfrm>
              <a:prstGeom prst="rect">
                <a:avLst/>
              </a:prstGeom>
              <a:solidFill>
                <a:srgbClr val="FF9300"/>
              </a:solidFill>
              <a:ln w="9525">
                <a:noFill/>
                <a:miter lim="800000"/>
                <a:headEnd/>
                <a:tailEnd/>
              </a:ln>
            </p:spPr>
            <p:txBody>
              <a:bodyPr/>
              <a:lstStyle/>
              <a:p>
                <a:endParaRPr lang="en-GB"/>
              </a:p>
            </p:txBody>
          </p:sp>
          <p:sp>
            <p:nvSpPr>
              <p:cNvPr id="44929" name="Rectangle 2950"/>
              <p:cNvSpPr>
                <a:spLocks noChangeArrowheads="1"/>
              </p:cNvSpPr>
              <p:nvPr/>
            </p:nvSpPr>
            <p:spPr bwMode="auto">
              <a:xfrm>
                <a:off x="3871" y="3603"/>
                <a:ext cx="442" cy="8"/>
              </a:xfrm>
              <a:prstGeom prst="rect">
                <a:avLst/>
              </a:prstGeom>
              <a:solidFill>
                <a:srgbClr val="FF9100"/>
              </a:solidFill>
              <a:ln w="9525">
                <a:noFill/>
                <a:miter lim="800000"/>
                <a:headEnd/>
                <a:tailEnd/>
              </a:ln>
            </p:spPr>
            <p:txBody>
              <a:bodyPr/>
              <a:lstStyle/>
              <a:p>
                <a:endParaRPr lang="en-GB"/>
              </a:p>
            </p:txBody>
          </p:sp>
          <p:pic>
            <p:nvPicPr>
              <p:cNvPr id="44930" name="Picture 2951"/>
              <p:cNvPicPr>
                <a:picLocks noChangeAspect="1" noChangeArrowheads="1"/>
              </p:cNvPicPr>
              <p:nvPr/>
            </p:nvPicPr>
            <p:blipFill>
              <a:blip r:embed="rId1210"/>
              <a:srcRect/>
              <a:stretch>
                <a:fillRect/>
              </a:stretch>
            </p:blipFill>
            <p:spPr bwMode="auto">
              <a:xfrm>
                <a:off x="3871" y="3603"/>
                <a:ext cx="442" cy="8"/>
              </a:xfrm>
              <a:prstGeom prst="rect">
                <a:avLst/>
              </a:prstGeom>
              <a:noFill/>
              <a:ln w="9525">
                <a:noFill/>
                <a:miter lim="800000"/>
                <a:headEnd/>
                <a:tailEnd/>
              </a:ln>
            </p:spPr>
          </p:pic>
          <p:sp>
            <p:nvSpPr>
              <p:cNvPr id="44931" name="Rectangle 2952"/>
              <p:cNvSpPr>
                <a:spLocks noChangeArrowheads="1"/>
              </p:cNvSpPr>
              <p:nvPr/>
            </p:nvSpPr>
            <p:spPr bwMode="auto">
              <a:xfrm>
                <a:off x="3871" y="3603"/>
                <a:ext cx="442" cy="8"/>
              </a:xfrm>
              <a:prstGeom prst="rect">
                <a:avLst/>
              </a:prstGeom>
              <a:solidFill>
                <a:srgbClr val="FF9100"/>
              </a:solidFill>
              <a:ln w="9525">
                <a:noFill/>
                <a:miter lim="800000"/>
                <a:headEnd/>
                <a:tailEnd/>
              </a:ln>
            </p:spPr>
            <p:txBody>
              <a:bodyPr/>
              <a:lstStyle/>
              <a:p>
                <a:endParaRPr lang="en-GB"/>
              </a:p>
            </p:txBody>
          </p:sp>
          <p:sp>
            <p:nvSpPr>
              <p:cNvPr id="44932" name="Rectangle 2953"/>
              <p:cNvSpPr>
                <a:spLocks noChangeArrowheads="1"/>
              </p:cNvSpPr>
              <p:nvPr/>
            </p:nvSpPr>
            <p:spPr bwMode="auto">
              <a:xfrm>
                <a:off x="3871" y="3611"/>
                <a:ext cx="442" cy="7"/>
              </a:xfrm>
              <a:prstGeom prst="rect">
                <a:avLst/>
              </a:prstGeom>
              <a:solidFill>
                <a:srgbClr val="FF8F00"/>
              </a:solidFill>
              <a:ln w="9525">
                <a:noFill/>
                <a:miter lim="800000"/>
                <a:headEnd/>
                <a:tailEnd/>
              </a:ln>
            </p:spPr>
            <p:txBody>
              <a:bodyPr/>
              <a:lstStyle/>
              <a:p>
                <a:endParaRPr lang="en-GB"/>
              </a:p>
            </p:txBody>
          </p:sp>
          <p:pic>
            <p:nvPicPr>
              <p:cNvPr id="44933" name="Picture 2954"/>
              <p:cNvPicPr>
                <a:picLocks noChangeAspect="1" noChangeArrowheads="1"/>
              </p:cNvPicPr>
              <p:nvPr/>
            </p:nvPicPr>
            <p:blipFill>
              <a:blip r:embed="rId1211"/>
              <a:srcRect/>
              <a:stretch>
                <a:fillRect/>
              </a:stretch>
            </p:blipFill>
            <p:spPr bwMode="auto">
              <a:xfrm>
                <a:off x="3871" y="3611"/>
                <a:ext cx="442" cy="7"/>
              </a:xfrm>
              <a:prstGeom prst="rect">
                <a:avLst/>
              </a:prstGeom>
              <a:noFill/>
              <a:ln w="9525">
                <a:noFill/>
                <a:miter lim="800000"/>
                <a:headEnd/>
                <a:tailEnd/>
              </a:ln>
            </p:spPr>
          </p:pic>
          <p:sp>
            <p:nvSpPr>
              <p:cNvPr id="44934" name="Rectangle 2955"/>
              <p:cNvSpPr>
                <a:spLocks noChangeArrowheads="1"/>
              </p:cNvSpPr>
              <p:nvPr/>
            </p:nvSpPr>
            <p:spPr bwMode="auto">
              <a:xfrm>
                <a:off x="3871" y="3611"/>
                <a:ext cx="442" cy="7"/>
              </a:xfrm>
              <a:prstGeom prst="rect">
                <a:avLst/>
              </a:prstGeom>
              <a:solidFill>
                <a:srgbClr val="FF8F00"/>
              </a:solidFill>
              <a:ln w="9525">
                <a:noFill/>
                <a:miter lim="800000"/>
                <a:headEnd/>
                <a:tailEnd/>
              </a:ln>
            </p:spPr>
            <p:txBody>
              <a:bodyPr/>
              <a:lstStyle/>
              <a:p>
                <a:endParaRPr lang="en-GB"/>
              </a:p>
            </p:txBody>
          </p:sp>
          <p:sp>
            <p:nvSpPr>
              <p:cNvPr id="44935" name="Rectangle 2956"/>
              <p:cNvSpPr>
                <a:spLocks noChangeArrowheads="1"/>
              </p:cNvSpPr>
              <p:nvPr/>
            </p:nvSpPr>
            <p:spPr bwMode="auto">
              <a:xfrm>
                <a:off x="3871" y="3618"/>
                <a:ext cx="442" cy="8"/>
              </a:xfrm>
              <a:prstGeom prst="rect">
                <a:avLst/>
              </a:prstGeom>
              <a:solidFill>
                <a:srgbClr val="FF8D00"/>
              </a:solidFill>
              <a:ln w="9525">
                <a:noFill/>
                <a:miter lim="800000"/>
                <a:headEnd/>
                <a:tailEnd/>
              </a:ln>
            </p:spPr>
            <p:txBody>
              <a:bodyPr/>
              <a:lstStyle/>
              <a:p>
                <a:endParaRPr lang="en-GB"/>
              </a:p>
            </p:txBody>
          </p:sp>
          <p:pic>
            <p:nvPicPr>
              <p:cNvPr id="44936" name="Picture 2957"/>
              <p:cNvPicPr>
                <a:picLocks noChangeAspect="1" noChangeArrowheads="1"/>
              </p:cNvPicPr>
              <p:nvPr/>
            </p:nvPicPr>
            <p:blipFill>
              <a:blip r:embed="rId1212"/>
              <a:srcRect/>
              <a:stretch>
                <a:fillRect/>
              </a:stretch>
            </p:blipFill>
            <p:spPr bwMode="auto">
              <a:xfrm>
                <a:off x="3871" y="3618"/>
                <a:ext cx="442" cy="8"/>
              </a:xfrm>
              <a:prstGeom prst="rect">
                <a:avLst/>
              </a:prstGeom>
              <a:noFill/>
              <a:ln w="9525">
                <a:noFill/>
                <a:miter lim="800000"/>
                <a:headEnd/>
                <a:tailEnd/>
              </a:ln>
            </p:spPr>
          </p:pic>
          <p:sp>
            <p:nvSpPr>
              <p:cNvPr id="44937" name="Rectangle 2958"/>
              <p:cNvSpPr>
                <a:spLocks noChangeArrowheads="1"/>
              </p:cNvSpPr>
              <p:nvPr/>
            </p:nvSpPr>
            <p:spPr bwMode="auto">
              <a:xfrm>
                <a:off x="3871" y="3618"/>
                <a:ext cx="442" cy="8"/>
              </a:xfrm>
              <a:prstGeom prst="rect">
                <a:avLst/>
              </a:prstGeom>
              <a:solidFill>
                <a:srgbClr val="FF8D00"/>
              </a:solidFill>
              <a:ln w="9525">
                <a:noFill/>
                <a:miter lim="800000"/>
                <a:headEnd/>
                <a:tailEnd/>
              </a:ln>
            </p:spPr>
            <p:txBody>
              <a:bodyPr/>
              <a:lstStyle/>
              <a:p>
                <a:endParaRPr lang="en-GB"/>
              </a:p>
            </p:txBody>
          </p:sp>
          <p:sp>
            <p:nvSpPr>
              <p:cNvPr id="44938" name="Rectangle 2959"/>
              <p:cNvSpPr>
                <a:spLocks noChangeArrowheads="1"/>
              </p:cNvSpPr>
              <p:nvPr/>
            </p:nvSpPr>
            <p:spPr bwMode="auto">
              <a:xfrm>
                <a:off x="3871" y="3626"/>
                <a:ext cx="442" cy="8"/>
              </a:xfrm>
              <a:prstGeom prst="rect">
                <a:avLst/>
              </a:prstGeom>
              <a:solidFill>
                <a:srgbClr val="FF8B00"/>
              </a:solidFill>
              <a:ln w="9525">
                <a:noFill/>
                <a:miter lim="800000"/>
                <a:headEnd/>
                <a:tailEnd/>
              </a:ln>
            </p:spPr>
            <p:txBody>
              <a:bodyPr/>
              <a:lstStyle/>
              <a:p>
                <a:endParaRPr lang="en-GB"/>
              </a:p>
            </p:txBody>
          </p:sp>
          <p:pic>
            <p:nvPicPr>
              <p:cNvPr id="44939" name="Picture 2960"/>
              <p:cNvPicPr>
                <a:picLocks noChangeAspect="1" noChangeArrowheads="1"/>
              </p:cNvPicPr>
              <p:nvPr/>
            </p:nvPicPr>
            <p:blipFill>
              <a:blip r:embed="rId1213"/>
              <a:srcRect/>
              <a:stretch>
                <a:fillRect/>
              </a:stretch>
            </p:blipFill>
            <p:spPr bwMode="auto">
              <a:xfrm>
                <a:off x="3871" y="3626"/>
                <a:ext cx="442" cy="8"/>
              </a:xfrm>
              <a:prstGeom prst="rect">
                <a:avLst/>
              </a:prstGeom>
              <a:noFill/>
              <a:ln w="9525">
                <a:noFill/>
                <a:miter lim="800000"/>
                <a:headEnd/>
                <a:tailEnd/>
              </a:ln>
            </p:spPr>
          </p:pic>
          <p:sp>
            <p:nvSpPr>
              <p:cNvPr id="44940" name="Rectangle 2961"/>
              <p:cNvSpPr>
                <a:spLocks noChangeArrowheads="1"/>
              </p:cNvSpPr>
              <p:nvPr/>
            </p:nvSpPr>
            <p:spPr bwMode="auto">
              <a:xfrm>
                <a:off x="3871" y="3626"/>
                <a:ext cx="442" cy="8"/>
              </a:xfrm>
              <a:prstGeom prst="rect">
                <a:avLst/>
              </a:prstGeom>
              <a:solidFill>
                <a:srgbClr val="FF8B00"/>
              </a:solidFill>
              <a:ln w="9525">
                <a:noFill/>
                <a:miter lim="800000"/>
                <a:headEnd/>
                <a:tailEnd/>
              </a:ln>
            </p:spPr>
            <p:txBody>
              <a:bodyPr/>
              <a:lstStyle/>
              <a:p>
                <a:endParaRPr lang="en-GB"/>
              </a:p>
            </p:txBody>
          </p:sp>
          <p:sp>
            <p:nvSpPr>
              <p:cNvPr id="44941" name="Rectangle 2962"/>
              <p:cNvSpPr>
                <a:spLocks noChangeArrowheads="1"/>
              </p:cNvSpPr>
              <p:nvPr/>
            </p:nvSpPr>
            <p:spPr bwMode="auto">
              <a:xfrm>
                <a:off x="3871" y="3634"/>
                <a:ext cx="442" cy="7"/>
              </a:xfrm>
              <a:prstGeom prst="rect">
                <a:avLst/>
              </a:prstGeom>
              <a:solidFill>
                <a:srgbClr val="FF8900"/>
              </a:solidFill>
              <a:ln w="9525">
                <a:noFill/>
                <a:miter lim="800000"/>
                <a:headEnd/>
                <a:tailEnd/>
              </a:ln>
            </p:spPr>
            <p:txBody>
              <a:bodyPr/>
              <a:lstStyle/>
              <a:p>
                <a:endParaRPr lang="en-GB"/>
              </a:p>
            </p:txBody>
          </p:sp>
          <p:pic>
            <p:nvPicPr>
              <p:cNvPr id="44942" name="Picture 2963"/>
              <p:cNvPicPr>
                <a:picLocks noChangeAspect="1" noChangeArrowheads="1"/>
              </p:cNvPicPr>
              <p:nvPr/>
            </p:nvPicPr>
            <p:blipFill>
              <a:blip r:embed="rId1214"/>
              <a:srcRect/>
              <a:stretch>
                <a:fillRect/>
              </a:stretch>
            </p:blipFill>
            <p:spPr bwMode="auto">
              <a:xfrm>
                <a:off x="3871" y="3634"/>
                <a:ext cx="442" cy="7"/>
              </a:xfrm>
              <a:prstGeom prst="rect">
                <a:avLst/>
              </a:prstGeom>
              <a:noFill/>
              <a:ln w="9525">
                <a:noFill/>
                <a:miter lim="800000"/>
                <a:headEnd/>
                <a:tailEnd/>
              </a:ln>
            </p:spPr>
          </p:pic>
          <p:sp>
            <p:nvSpPr>
              <p:cNvPr id="44943" name="Rectangle 2964"/>
              <p:cNvSpPr>
                <a:spLocks noChangeArrowheads="1"/>
              </p:cNvSpPr>
              <p:nvPr/>
            </p:nvSpPr>
            <p:spPr bwMode="auto">
              <a:xfrm>
                <a:off x="3871" y="3634"/>
                <a:ext cx="442" cy="7"/>
              </a:xfrm>
              <a:prstGeom prst="rect">
                <a:avLst/>
              </a:prstGeom>
              <a:solidFill>
                <a:srgbClr val="FF8900"/>
              </a:solidFill>
              <a:ln w="9525">
                <a:noFill/>
                <a:miter lim="800000"/>
                <a:headEnd/>
                <a:tailEnd/>
              </a:ln>
            </p:spPr>
            <p:txBody>
              <a:bodyPr/>
              <a:lstStyle/>
              <a:p>
                <a:endParaRPr lang="en-GB"/>
              </a:p>
            </p:txBody>
          </p:sp>
          <p:sp>
            <p:nvSpPr>
              <p:cNvPr id="44944" name="Rectangle 2965"/>
              <p:cNvSpPr>
                <a:spLocks noChangeArrowheads="1"/>
              </p:cNvSpPr>
              <p:nvPr/>
            </p:nvSpPr>
            <p:spPr bwMode="auto">
              <a:xfrm>
                <a:off x="3871" y="3641"/>
                <a:ext cx="442" cy="8"/>
              </a:xfrm>
              <a:prstGeom prst="rect">
                <a:avLst/>
              </a:prstGeom>
              <a:solidFill>
                <a:srgbClr val="FF8700"/>
              </a:solidFill>
              <a:ln w="9525">
                <a:noFill/>
                <a:miter lim="800000"/>
                <a:headEnd/>
                <a:tailEnd/>
              </a:ln>
            </p:spPr>
            <p:txBody>
              <a:bodyPr/>
              <a:lstStyle/>
              <a:p>
                <a:endParaRPr lang="en-GB"/>
              </a:p>
            </p:txBody>
          </p:sp>
          <p:pic>
            <p:nvPicPr>
              <p:cNvPr id="44945" name="Picture 2966"/>
              <p:cNvPicPr>
                <a:picLocks noChangeAspect="1" noChangeArrowheads="1"/>
              </p:cNvPicPr>
              <p:nvPr/>
            </p:nvPicPr>
            <p:blipFill>
              <a:blip r:embed="rId1215"/>
              <a:srcRect/>
              <a:stretch>
                <a:fillRect/>
              </a:stretch>
            </p:blipFill>
            <p:spPr bwMode="auto">
              <a:xfrm>
                <a:off x="3871" y="3641"/>
                <a:ext cx="442" cy="8"/>
              </a:xfrm>
              <a:prstGeom prst="rect">
                <a:avLst/>
              </a:prstGeom>
              <a:noFill/>
              <a:ln w="9525">
                <a:noFill/>
                <a:miter lim="800000"/>
                <a:headEnd/>
                <a:tailEnd/>
              </a:ln>
            </p:spPr>
          </p:pic>
          <p:sp>
            <p:nvSpPr>
              <p:cNvPr id="44946" name="Rectangle 2967"/>
              <p:cNvSpPr>
                <a:spLocks noChangeArrowheads="1"/>
              </p:cNvSpPr>
              <p:nvPr/>
            </p:nvSpPr>
            <p:spPr bwMode="auto">
              <a:xfrm>
                <a:off x="3871" y="3641"/>
                <a:ext cx="442" cy="8"/>
              </a:xfrm>
              <a:prstGeom prst="rect">
                <a:avLst/>
              </a:prstGeom>
              <a:solidFill>
                <a:srgbClr val="FF8700"/>
              </a:solidFill>
              <a:ln w="9525">
                <a:noFill/>
                <a:miter lim="800000"/>
                <a:headEnd/>
                <a:tailEnd/>
              </a:ln>
            </p:spPr>
            <p:txBody>
              <a:bodyPr/>
              <a:lstStyle/>
              <a:p>
                <a:endParaRPr lang="en-GB"/>
              </a:p>
            </p:txBody>
          </p:sp>
          <p:sp>
            <p:nvSpPr>
              <p:cNvPr id="44947" name="Rectangle 2968"/>
              <p:cNvSpPr>
                <a:spLocks noChangeArrowheads="1"/>
              </p:cNvSpPr>
              <p:nvPr/>
            </p:nvSpPr>
            <p:spPr bwMode="auto">
              <a:xfrm>
                <a:off x="3871" y="3649"/>
                <a:ext cx="442" cy="8"/>
              </a:xfrm>
              <a:prstGeom prst="rect">
                <a:avLst/>
              </a:prstGeom>
              <a:solidFill>
                <a:srgbClr val="FF8500"/>
              </a:solidFill>
              <a:ln w="9525">
                <a:noFill/>
                <a:miter lim="800000"/>
                <a:headEnd/>
                <a:tailEnd/>
              </a:ln>
            </p:spPr>
            <p:txBody>
              <a:bodyPr/>
              <a:lstStyle/>
              <a:p>
                <a:endParaRPr lang="en-GB"/>
              </a:p>
            </p:txBody>
          </p:sp>
          <p:pic>
            <p:nvPicPr>
              <p:cNvPr id="44948" name="Picture 2969"/>
              <p:cNvPicPr>
                <a:picLocks noChangeAspect="1" noChangeArrowheads="1"/>
              </p:cNvPicPr>
              <p:nvPr/>
            </p:nvPicPr>
            <p:blipFill>
              <a:blip r:embed="rId1216"/>
              <a:srcRect/>
              <a:stretch>
                <a:fillRect/>
              </a:stretch>
            </p:blipFill>
            <p:spPr bwMode="auto">
              <a:xfrm>
                <a:off x="3871" y="3649"/>
                <a:ext cx="442" cy="8"/>
              </a:xfrm>
              <a:prstGeom prst="rect">
                <a:avLst/>
              </a:prstGeom>
              <a:noFill/>
              <a:ln w="9525">
                <a:noFill/>
                <a:miter lim="800000"/>
                <a:headEnd/>
                <a:tailEnd/>
              </a:ln>
            </p:spPr>
          </p:pic>
          <p:sp>
            <p:nvSpPr>
              <p:cNvPr id="44949" name="Rectangle 2970"/>
              <p:cNvSpPr>
                <a:spLocks noChangeArrowheads="1"/>
              </p:cNvSpPr>
              <p:nvPr/>
            </p:nvSpPr>
            <p:spPr bwMode="auto">
              <a:xfrm>
                <a:off x="3871" y="3649"/>
                <a:ext cx="442" cy="8"/>
              </a:xfrm>
              <a:prstGeom prst="rect">
                <a:avLst/>
              </a:prstGeom>
              <a:solidFill>
                <a:srgbClr val="FF8500"/>
              </a:solidFill>
              <a:ln w="9525">
                <a:noFill/>
                <a:miter lim="800000"/>
                <a:headEnd/>
                <a:tailEnd/>
              </a:ln>
            </p:spPr>
            <p:txBody>
              <a:bodyPr/>
              <a:lstStyle/>
              <a:p>
                <a:endParaRPr lang="en-GB"/>
              </a:p>
            </p:txBody>
          </p:sp>
          <p:sp>
            <p:nvSpPr>
              <p:cNvPr id="44950" name="Rectangle 2971"/>
              <p:cNvSpPr>
                <a:spLocks noChangeArrowheads="1"/>
              </p:cNvSpPr>
              <p:nvPr/>
            </p:nvSpPr>
            <p:spPr bwMode="auto">
              <a:xfrm>
                <a:off x="3871" y="3657"/>
                <a:ext cx="442" cy="7"/>
              </a:xfrm>
              <a:prstGeom prst="rect">
                <a:avLst/>
              </a:prstGeom>
              <a:solidFill>
                <a:srgbClr val="FF8300"/>
              </a:solidFill>
              <a:ln w="9525">
                <a:noFill/>
                <a:miter lim="800000"/>
                <a:headEnd/>
                <a:tailEnd/>
              </a:ln>
            </p:spPr>
            <p:txBody>
              <a:bodyPr/>
              <a:lstStyle/>
              <a:p>
                <a:endParaRPr lang="en-GB"/>
              </a:p>
            </p:txBody>
          </p:sp>
          <p:pic>
            <p:nvPicPr>
              <p:cNvPr id="44951" name="Picture 2972"/>
              <p:cNvPicPr>
                <a:picLocks noChangeAspect="1" noChangeArrowheads="1"/>
              </p:cNvPicPr>
              <p:nvPr/>
            </p:nvPicPr>
            <p:blipFill>
              <a:blip r:embed="rId1217"/>
              <a:srcRect/>
              <a:stretch>
                <a:fillRect/>
              </a:stretch>
            </p:blipFill>
            <p:spPr bwMode="auto">
              <a:xfrm>
                <a:off x="3871" y="3657"/>
                <a:ext cx="442" cy="7"/>
              </a:xfrm>
              <a:prstGeom prst="rect">
                <a:avLst/>
              </a:prstGeom>
              <a:noFill/>
              <a:ln w="9525">
                <a:noFill/>
                <a:miter lim="800000"/>
                <a:headEnd/>
                <a:tailEnd/>
              </a:ln>
            </p:spPr>
          </p:pic>
          <p:sp>
            <p:nvSpPr>
              <p:cNvPr id="44952" name="Rectangle 2973"/>
              <p:cNvSpPr>
                <a:spLocks noChangeArrowheads="1"/>
              </p:cNvSpPr>
              <p:nvPr/>
            </p:nvSpPr>
            <p:spPr bwMode="auto">
              <a:xfrm>
                <a:off x="3871" y="3657"/>
                <a:ext cx="442" cy="7"/>
              </a:xfrm>
              <a:prstGeom prst="rect">
                <a:avLst/>
              </a:prstGeom>
              <a:solidFill>
                <a:srgbClr val="FF8300"/>
              </a:solidFill>
              <a:ln w="9525">
                <a:noFill/>
                <a:miter lim="800000"/>
                <a:headEnd/>
                <a:tailEnd/>
              </a:ln>
            </p:spPr>
            <p:txBody>
              <a:bodyPr/>
              <a:lstStyle/>
              <a:p>
                <a:endParaRPr lang="en-GB"/>
              </a:p>
            </p:txBody>
          </p:sp>
          <p:sp>
            <p:nvSpPr>
              <p:cNvPr id="44953" name="Rectangle 2974"/>
              <p:cNvSpPr>
                <a:spLocks noChangeArrowheads="1"/>
              </p:cNvSpPr>
              <p:nvPr/>
            </p:nvSpPr>
            <p:spPr bwMode="auto">
              <a:xfrm>
                <a:off x="3871" y="3664"/>
                <a:ext cx="442" cy="8"/>
              </a:xfrm>
              <a:prstGeom prst="rect">
                <a:avLst/>
              </a:prstGeom>
              <a:solidFill>
                <a:srgbClr val="FF8100"/>
              </a:solidFill>
              <a:ln w="9525">
                <a:noFill/>
                <a:miter lim="800000"/>
                <a:headEnd/>
                <a:tailEnd/>
              </a:ln>
            </p:spPr>
            <p:txBody>
              <a:bodyPr/>
              <a:lstStyle/>
              <a:p>
                <a:endParaRPr lang="en-GB"/>
              </a:p>
            </p:txBody>
          </p:sp>
          <p:pic>
            <p:nvPicPr>
              <p:cNvPr id="44954" name="Picture 2975"/>
              <p:cNvPicPr>
                <a:picLocks noChangeAspect="1" noChangeArrowheads="1"/>
              </p:cNvPicPr>
              <p:nvPr/>
            </p:nvPicPr>
            <p:blipFill>
              <a:blip r:embed="rId1218"/>
              <a:srcRect/>
              <a:stretch>
                <a:fillRect/>
              </a:stretch>
            </p:blipFill>
            <p:spPr bwMode="auto">
              <a:xfrm>
                <a:off x="3871" y="3664"/>
                <a:ext cx="442" cy="8"/>
              </a:xfrm>
              <a:prstGeom prst="rect">
                <a:avLst/>
              </a:prstGeom>
              <a:noFill/>
              <a:ln w="9525">
                <a:noFill/>
                <a:miter lim="800000"/>
                <a:headEnd/>
                <a:tailEnd/>
              </a:ln>
            </p:spPr>
          </p:pic>
          <p:sp>
            <p:nvSpPr>
              <p:cNvPr id="44955" name="Rectangle 2976"/>
              <p:cNvSpPr>
                <a:spLocks noChangeArrowheads="1"/>
              </p:cNvSpPr>
              <p:nvPr/>
            </p:nvSpPr>
            <p:spPr bwMode="auto">
              <a:xfrm>
                <a:off x="3871" y="3664"/>
                <a:ext cx="442" cy="8"/>
              </a:xfrm>
              <a:prstGeom prst="rect">
                <a:avLst/>
              </a:prstGeom>
              <a:solidFill>
                <a:srgbClr val="FF8100"/>
              </a:solidFill>
              <a:ln w="9525">
                <a:noFill/>
                <a:miter lim="800000"/>
                <a:headEnd/>
                <a:tailEnd/>
              </a:ln>
            </p:spPr>
            <p:txBody>
              <a:bodyPr/>
              <a:lstStyle/>
              <a:p>
                <a:endParaRPr lang="en-GB"/>
              </a:p>
            </p:txBody>
          </p:sp>
          <p:sp>
            <p:nvSpPr>
              <p:cNvPr id="44956" name="Rectangle 2977"/>
              <p:cNvSpPr>
                <a:spLocks noChangeArrowheads="1"/>
              </p:cNvSpPr>
              <p:nvPr/>
            </p:nvSpPr>
            <p:spPr bwMode="auto">
              <a:xfrm>
                <a:off x="3871" y="3672"/>
                <a:ext cx="442" cy="8"/>
              </a:xfrm>
              <a:prstGeom prst="rect">
                <a:avLst/>
              </a:prstGeom>
              <a:solidFill>
                <a:srgbClr val="FF7F00"/>
              </a:solidFill>
              <a:ln w="9525">
                <a:noFill/>
                <a:miter lim="800000"/>
                <a:headEnd/>
                <a:tailEnd/>
              </a:ln>
            </p:spPr>
            <p:txBody>
              <a:bodyPr/>
              <a:lstStyle/>
              <a:p>
                <a:endParaRPr lang="en-GB"/>
              </a:p>
            </p:txBody>
          </p:sp>
          <p:pic>
            <p:nvPicPr>
              <p:cNvPr id="44957" name="Picture 2978"/>
              <p:cNvPicPr>
                <a:picLocks noChangeAspect="1" noChangeArrowheads="1"/>
              </p:cNvPicPr>
              <p:nvPr/>
            </p:nvPicPr>
            <p:blipFill>
              <a:blip r:embed="rId1219"/>
              <a:srcRect/>
              <a:stretch>
                <a:fillRect/>
              </a:stretch>
            </p:blipFill>
            <p:spPr bwMode="auto">
              <a:xfrm>
                <a:off x="3871" y="3672"/>
                <a:ext cx="442" cy="8"/>
              </a:xfrm>
              <a:prstGeom prst="rect">
                <a:avLst/>
              </a:prstGeom>
              <a:noFill/>
              <a:ln w="9525">
                <a:noFill/>
                <a:miter lim="800000"/>
                <a:headEnd/>
                <a:tailEnd/>
              </a:ln>
            </p:spPr>
          </p:pic>
          <p:sp>
            <p:nvSpPr>
              <p:cNvPr id="44958" name="Rectangle 2979"/>
              <p:cNvSpPr>
                <a:spLocks noChangeArrowheads="1"/>
              </p:cNvSpPr>
              <p:nvPr/>
            </p:nvSpPr>
            <p:spPr bwMode="auto">
              <a:xfrm>
                <a:off x="3871" y="3672"/>
                <a:ext cx="442" cy="8"/>
              </a:xfrm>
              <a:prstGeom prst="rect">
                <a:avLst/>
              </a:prstGeom>
              <a:solidFill>
                <a:srgbClr val="FF7F00"/>
              </a:solidFill>
              <a:ln w="9525">
                <a:noFill/>
                <a:miter lim="800000"/>
                <a:headEnd/>
                <a:tailEnd/>
              </a:ln>
            </p:spPr>
            <p:txBody>
              <a:bodyPr/>
              <a:lstStyle/>
              <a:p>
                <a:endParaRPr lang="en-GB"/>
              </a:p>
            </p:txBody>
          </p:sp>
          <p:sp>
            <p:nvSpPr>
              <p:cNvPr id="44959" name="Rectangle 2980"/>
              <p:cNvSpPr>
                <a:spLocks noChangeArrowheads="1"/>
              </p:cNvSpPr>
              <p:nvPr/>
            </p:nvSpPr>
            <p:spPr bwMode="auto">
              <a:xfrm>
                <a:off x="3871" y="3680"/>
                <a:ext cx="442" cy="7"/>
              </a:xfrm>
              <a:prstGeom prst="rect">
                <a:avLst/>
              </a:prstGeom>
              <a:solidFill>
                <a:srgbClr val="FF7D00"/>
              </a:solidFill>
              <a:ln w="9525">
                <a:noFill/>
                <a:miter lim="800000"/>
                <a:headEnd/>
                <a:tailEnd/>
              </a:ln>
            </p:spPr>
            <p:txBody>
              <a:bodyPr/>
              <a:lstStyle/>
              <a:p>
                <a:endParaRPr lang="en-GB"/>
              </a:p>
            </p:txBody>
          </p:sp>
          <p:pic>
            <p:nvPicPr>
              <p:cNvPr id="44960" name="Picture 2981"/>
              <p:cNvPicPr>
                <a:picLocks noChangeAspect="1" noChangeArrowheads="1"/>
              </p:cNvPicPr>
              <p:nvPr/>
            </p:nvPicPr>
            <p:blipFill>
              <a:blip r:embed="rId1220"/>
              <a:srcRect/>
              <a:stretch>
                <a:fillRect/>
              </a:stretch>
            </p:blipFill>
            <p:spPr bwMode="auto">
              <a:xfrm>
                <a:off x="3871" y="3680"/>
                <a:ext cx="442" cy="7"/>
              </a:xfrm>
              <a:prstGeom prst="rect">
                <a:avLst/>
              </a:prstGeom>
              <a:noFill/>
              <a:ln w="9525">
                <a:noFill/>
                <a:miter lim="800000"/>
                <a:headEnd/>
                <a:tailEnd/>
              </a:ln>
            </p:spPr>
          </p:pic>
          <p:sp>
            <p:nvSpPr>
              <p:cNvPr id="44961" name="Rectangle 2982"/>
              <p:cNvSpPr>
                <a:spLocks noChangeArrowheads="1"/>
              </p:cNvSpPr>
              <p:nvPr/>
            </p:nvSpPr>
            <p:spPr bwMode="auto">
              <a:xfrm>
                <a:off x="3871" y="3680"/>
                <a:ext cx="442" cy="7"/>
              </a:xfrm>
              <a:prstGeom prst="rect">
                <a:avLst/>
              </a:prstGeom>
              <a:solidFill>
                <a:srgbClr val="FF7D00"/>
              </a:solidFill>
              <a:ln w="9525">
                <a:noFill/>
                <a:miter lim="800000"/>
                <a:headEnd/>
                <a:tailEnd/>
              </a:ln>
            </p:spPr>
            <p:txBody>
              <a:bodyPr/>
              <a:lstStyle/>
              <a:p>
                <a:endParaRPr lang="en-GB"/>
              </a:p>
            </p:txBody>
          </p:sp>
          <p:sp>
            <p:nvSpPr>
              <p:cNvPr id="44962" name="Rectangle 2983"/>
              <p:cNvSpPr>
                <a:spLocks noChangeArrowheads="1"/>
              </p:cNvSpPr>
              <p:nvPr/>
            </p:nvSpPr>
            <p:spPr bwMode="auto">
              <a:xfrm>
                <a:off x="3871" y="3687"/>
                <a:ext cx="442" cy="9"/>
              </a:xfrm>
              <a:prstGeom prst="rect">
                <a:avLst/>
              </a:prstGeom>
              <a:solidFill>
                <a:srgbClr val="FF7B00"/>
              </a:solidFill>
              <a:ln w="9525">
                <a:noFill/>
                <a:miter lim="800000"/>
                <a:headEnd/>
                <a:tailEnd/>
              </a:ln>
            </p:spPr>
            <p:txBody>
              <a:bodyPr/>
              <a:lstStyle/>
              <a:p>
                <a:endParaRPr lang="en-GB"/>
              </a:p>
            </p:txBody>
          </p:sp>
          <p:pic>
            <p:nvPicPr>
              <p:cNvPr id="44963" name="Picture 2984"/>
              <p:cNvPicPr>
                <a:picLocks noChangeAspect="1" noChangeArrowheads="1"/>
              </p:cNvPicPr>
              <p:nvPr/>
            </p:nvPicPr>
            <p:blipFill>
              <a:blip r:embed="rId1221"/>
              <a:srcRect/>
              <a:stretch>
                <a:fillRect/>
              </a:stretch>
            </p:blipFill>
            <p:spPr bwMode="auto">
              <a:xfrm>
                <a:off x="3871" y="3687"/>
                <a:ext cx="442" cy="9"/>
              </a:xfrm>
              <a:prstGeom prst="rect">
                <a:avLst/>
              </a:prstGeom>
              <a:noFill/>
              <a:ln w="9525">
                <a:noFill/>
                <a:miter lim="800000"/>
                <a:headEnd/>
                <a:tailEnd/>
              </a:ln>
            </p:spPr>
          </p:pic>
          <p:sp>
            <p:nvSpPr>
              <p:cNvPr id="44964" name="Rectangle 2985"/>
              <p:cNvSpPr>
                <a:spLocks noChangeArrowheads="1"/>
              </p:cNvSpPr>
              <p:nvPr/>
            </p:nvSpPr>
            <p:spPr bwMode="auto">
              <a:xfrm>
                <a:off x="3871" y="3687"/>
                <a:ext cx="442" cy="9"/>
              </a:xfrm>
              <a:prstGeom prst="rect">
                <a:avLst/>
              </a:prstGeom>
              <a:solidFill>
                <a:srgbClr val="FF7B00"/>
              </a:solidFill>
              <a:ln w="9525">
                <a:noFill/>
                <a:miter lim="800000"/>
                <a:headEnd/>
                <a:tailEnd/>
              </a:ln>
            </p:spPr>
            <p:txBody>
              <a:bodyPr/>
              <a:lstStyle/>
              <a:p>
                <a:endParaRPr lang="en-GB"/>
              </a:p>
            </p:txBody>
          </p:sp>
          <p:sp>
            <p:nvSpPr>
              <p:cNvPr id="44965" name="Rectangle 2986"/>
              <p:cNvSpPr>
                <a:spLocks noChangeArrowheads="1"/>
              </p:cNvSpPr>
              <p:nvPr/>
            </p:nvSpPr>
            <p:spPr bwMode="auto">
              <a:xfrm>
                <a:off x="3871" y="3696"/>
                <a:ext cx="442" cy="8"/>
              </a:xfrm>
              <a:prstGeom prst="rect">
                <a:avLst/>
              </a:prstGeom>
              <a:solidFill>
                <a:srgbClr val="FF7900"/>
              </a:solidFill>
              <a:ln w="9525">
                <a:noFill/>
                <a:miter lim="800000"/>
                <a:headEnd/>
                <a:tailEnd/>
              </a:ln>
            </p:spPr>
            <p:txBody>
              <a:bodyPr/>
              <a:lstStyle/>
              <a:p>
                <a:endParaRPr lang="en-GB"/>
              </a:p>
            </p:txBody>
          </p:sp>
          <p:pic>
            <p:nvPicPr>
              <p:cNvPr id="44966" name="Picture 2987"/>
              <p:cNvPicPr>
                <a:picLocks noChangeAspect="1" noChangeArrowheads="1"/>
              </p:cNvPicPr>
              <p:nvPr/>
            </p:nvPicPr>
            <p:blipFill>
              <a:blip r:embed="rId1222"/>
              <a:srcRect/>
              <a:stretch>
                <a:fillRect/>
              </a:stretch>
            </p:blipFill>
            <p:spPr bwMode="auto">
              <a:xfrm>
                <a:off x="3871" y="3696"/>
                <a:ext cx="442" cy="8"/>
              </a:xfrm>
              <a:prstGeom prst="rect">
                <a:avLst/>
              </a:prstGeom>
              <a:noFill/>
              <a:ln w="9525">
                <a:noFill/>
                <a:miter lim="800000"/>
                <a:headEnd/>
                <a:tailEnd/>
              </a:ln>
            </p:spPr>
          </p:pic>
          <p:sp>
            <p:nvSpPr>
              <p:cNvPr id="44967" name="Rectangle 2988"/>
              <p:cNvSpPr>
                <a:spLocks noChangeArrowheads="1"/>
              </p:cNvSpPr>
              <p:nvPr/>
            </p:nvSpPr>
            <p:spPr bwMode="auto">
              <a:xfrm>
                <a:off x="3871" y="3696"/>
                <a:ext cx="442" cy="8"/>
              </a:xfrm>
              <a:prstGeom prst="rect">
                <a:avLst/>
              </a:prstGeom>
              <a:solidFill>
                <a:srgbClr val="FF7900"/>
              </a:solidFill>
              <a:ln w="9525">
                <a:noFill/>
                <a:miter lim="800000"/>
                <a:headEnd/>
                <a:tailEnd/>
              </a:ln>
            </p:spPr>
            <p:txBody>
              <a:bodyPr/>
              <a:lstStyle/>
              <a:p>
                <a:endParaRPr lang="en-GB"/>
              </a:p>
            </p:txBody>
          </p:sp>
          <p:sp>
            <p:nvSpPr>
              <p:cNvPr id="44968" name="Rectangle 2989"/>
              <p:cNvSpPr>
                <a:spLocks noChangeArrowheads="1"/>
              </p:cNvSpPr>
              <p:nvPr/>
            </p:nvSpPr>
            <p:spPr bwMode="auto">
              <a:xfrm>
                <a:off x="3871" y="3704"/>
                <a:ext cx="442" cy="6"/>
              </a:xfrm>
              <a:prstGeom prst="rect">
                <a:avLst/>
              </a:prstGeom>
              <a:solidFill>
                <a:srgbClr val="FF7700"/>
              </a:solidFill>
              <a:ln w="9525">
                <a:noFill/>
                <a:miter lim="800000"/>
                <a:headEnd/>
                <a:tailEnd/>
              </a:ln>
            </p:spPr>
            <p:txBody>
              <a:bodyPr/>
              <a:lstStyle/>
              <a:p>
                <a:endParaRPr lang="en-GB"/>
              </a:p>
            </p:txBody>
          </p:sp>
          <p:pic>
            <p:nvPicPr>
              <p:cNvPr id="44969" name="Picture 2990"/>
              <p:cNvPicPr>
                <a:picLocks noChangeAspect="1" noChangeArrowheads="1"/>
              </p:cNvPicPr>
              <p:nvPr/>
            </p:nvPicPr>
            <p:blipFill>
              <a:blip r:embed="rId1223"/>
              <a:srcRect/>
              <a:stretch>
                <a:fillRect/>
              </a:stretch>
            </p:blipFill>
            <p:spPr bwMode="auto">
              <a:xfrm>
                <a:off x="3871" y="3704"/>
                <a:ext cx="442" cy="6"/>
              </a:xfrm>
              <a:prstGeom prst="rect">
                <a:avLst/>
              </a:prstGeom>
              <a:noFill/>
              <a:ln w="9525">
                <a:noFill/>
                <a:miter lim="800000"/>
                <a:headEnd/>
                <a:tailEnd/>
              </a:ln>
            </p:spPr>
          </p:pic>
          <p:sp>
            <p:nvSpPr>
              <p:cNvPr id="44970" name="Rectangle 2991"/>
              <p:cNvSpPr>
                <a:spLocks noChangeArrowheads="1"/>
              </p:cNvSpPr>
              <p:nvPr/>
            </p:nvSpPr>
            <p:spPr bwMode="auto">
              <a:xfrm>
                <a:off x="3871" y="3704"/>
                <a:ext cx="442" cy="6"/>
              </a:xfrm>
              <a:prstGeom prst="rect">
                <a:avLst/>
              </a:prstGeom>
              <a:solidFill>
                <a:srgbClr val="FF7700"/>
              </a:solidFill>
              <a:ln w="9525">
                <a:noFill/>
                <a:miter lim="800000"/>
                <a:headEnd/>
                <a:tailEnd/>
              </a:ln>
            </p:spPr>
            <p:txBody>
              <a:bodyPr/>
              <a:lstStyle/>
              <a:p>
                <a:endParaRPr lang="en-GB"/>
              </a:p>
            </p:txBody>
          </p:sp>
          <p:sp>
            <p:nvSpPr>
              <p:cNvPr id="44971" name="Rectangle 2992"/>
              <p:cNvSpPr>
                <a:spLocks noChangeArrowheads="1"/>
              </p:cNvSpPr>
              <p:nvPr/>
            </p:nvSpPr>
            <p:spPr bwMode="auto">
              <a:xfrm>
                <a:off x="3871" y="3710"/>
                <a:ext cx="442" cy="9"/>
              </a:xfrm>
              <a:prstGeom prst="rect">
                <a:avLst/>
              </a:prstGeom>
              <a:solidFill>
                <a:srgbClr val="FF7500"/>
              </a:solidFill>
              <a:ln w="9525">
                <a:noFill/>
                <a:miter lim="800000"/>
                <a:headEnd/>
                <a:tailEnd/>
              </a:ln>
            </p:spPr>
            <p:txBody>
              <a:bodyPr/>
              <a:lstStyle/>
              <a:p>
                <a:endParaRPr lang="en-GB"/>
              </a:p>
            </p:txBody>
          </p:sp>
          <p:pic>
            <p:nvPicPr>
              <p:cNvPr id="44972" name="Picture 2993"/>
              <p:cNvPicPr>
                <a:picLocks noChangeAspect="1" noChangeArrowheads="1"/>
              </p:cNvPicPr>
              <p:nvPr/>
            </p:nvPicPr>
            <p:blipFill>
              <a:blip r:embed="rId1224"/>
              <a:srcRect/>
              <a:stretch>
                <a:fillRect/>
              </a:stretch>
            </p:blipFill>
            <p:spPr bwMode="auto">
              <a:xfrm>
                <a:off x="3871" y="3710"/>
                <a:ext cx="442" cy="9"/>
              </a:xfrm>
              <a:prstGeom prst="rect">
                <a:avLst/>
              </a:prstGeom>
              <a:noFill/>
              <a:ln w="9525">
                <a:noFill/>
                <a:miter lim="800000"/>
                <a:headEnd/>
                <a:tailEnd/>
              </a:ln>
            </p:spPr>
          </p:pic>
          <p:sp>
            <p:nvSpPr>
              <p:cNvPr id="44973" name="Rectangle 2994"/>
              <p:cNvSpPr>
                <a:spLocks noChangeArrowheads="1"/>
              </p:cNvSpPr>
              <p:nvPr/>
            </p:nvSpPr>
            <p:spPr bwMode="auto">
              <a:xfrm>
                <a:off x="3871" y="3710"/>
                <a:ext cx="442" cy="9"/>
              </a:xfrm>
              <a:prstGeom prst="rect">
                <a:avLst/>
              </a:prstGeom>
              <a:solidFill>
                <a:srgbClr val="FF7500"/>
              </a:solidFill>
              <a:ln w="9525">
                <a:noFill/>
                <a:miter lim="800000"/>
                <a:headEnd/>
                <a:tailEnd/>
              </a:ln>
            </p:spPr>
            <p:txBody>
              <a:bodyPr/>
              <a:lstStyle/>
              <a:p>
                <a:endParaRPr lang="en-GB"/>
              </a:p>
            </p:txBody>
          </p:sp>
          <p:sp>
            <p:nvSpPr>
              <p:cNvPr id="44974" name="Rectangle 2995"/>
              <p:cNvSpPr>
                <a:spLocks noChangeArrowheads="1"/>
              </p:cNvSpPr>
              <p:nvPr/>
            </p:nvSpPr>
            <p:spPr bwMode="auto">
              <a:xfrm>
                <a:off x="3871" y="3719"/>
                <a:ext cx="442" cy="8"/>
              </a:xfrm>
              <a:prstGeom prst="rect">
                <a:avLst/>
              </a:prstGeom>
              <a:solidFill>
                <a:srgbClr val="FF7300"/>
              </a:solidFill>
              <a:ln w="9525">
                <a:noFill/>
                <a:miter lim="800000"/>
                <a:headEnd/>
                <a:tailEnd/>
              </a:ln>
            </p:spPr>
            <p:txBody>
              <a:bodyPr/>
              <a:lstStyle/>
              <a:p>
                <a:endParaRPr lang="en-GB"/>
              </a:p>
            </p:txBody>
          </p:sp>
          <p:pic>
            <p:nvPicPr>
              <p:cNvPr id="44975" name="Picture 2996"/>
              <p:cNvPicPr>
                <a:picLocks noChangeAspect="1" noChangeArrowheads="1"/>
              </p:cNvPicPr>
              <p:nvPr/>
            </p:nvPicPr>
            <p:blipFill>
              <a:blip r:embed="rId1225"/>
              <a:srcRect/>
              <a:stretch>
                <a:fillRect/>
              </a:stretch>
            </p:blipFill>
            <p:spPr bwMode="auto">
              <a:xfrm>
                <a:off x="3871" y="3719"/>
                <a:ext cx="442" cy="8"/>
              </a:xfrm>
              <a:prstGeom prst="rect">
                <a:avLst/>
              </a:prstGeom>
              <a:noFill/>
              <a:ln w="9525">
                <a:noFill/>
                <a:miter lim="800000"/>
                <a:headEnd/>
                <a:tailEnd/>
              </a:ln>
            </p:spPr>
          </p:pic>
          <p:sp>
            <p:nvSpPr>
              <p:cNvPr id="44976" name="Rectangle 2997"/>
              <p:cNvSpPr>
                <a:spLocks noChangeArrowheads="1"/>
              </p:cNvSpPr>
              <p:nvPr/>
            </p:nvSpPr>
            <p:spPr bwMode="auto">
              <a:xfrm>
                <a:off x="3871" y="3719"/>
                <a:ext cx="442" cy="8"/>
              </a:xfrm>
              <a:prstGeom prst="rect">
                <a:avLst/>
              </a:prstGeom>
              <a:solidFill>
                <a:srgbClr val="FF7300"/>
              </a:solidFill>
              <a:ln w="9525">
                <a:noFill/>
                <a:miter lim="800000"/>
                <a:headEnd/>
                <a:tailEnd/>
              </a:ln>
            </p:spPr>
            <p:txBody>
              <a:bodyPr/>
              <a:lstStyle/>
              <a:p>
                <a:endParaRPr lang="en-GB"/>
              </a:p>
            </p:txBody>
          </p:sp>
          <p:sp>
            <p:nvSpPr>
              <p:cNvPr id="44977" name="Rectangle 2998"/>
              <p:cNvSpPr>
                <a:spLocks noChangeArrowheads="1"/>
              </p:cNvSpPr>
              <p:nvPr/>
            </p:nvSpPr>
            <p:spPr bwMode="auto">
              <a:xfrm>
                <a:off x="3871" y="3727"/>
                <a:ext cx="442" cy="7"/>
              </a:xfrm>
              <a:prstGeom prst="rect">
                <a:avLst/>
              </a:prstGeom>
              <a:solidFill>
                <a:srgbClr val="FF7100"/>
              </a:solidFill>
              <a:ln w="9525">
                <a:noFill/>
                <a:miter lim="800000"/>
                <a:headEnd/>
                <a:tailEnd/>
              </a:ln>
            </p:spPr>
            <p:txBody>
              <a:bodyPr/>
              <a:lstStyle/>
              <a:p>
                <a:endParaRPr lang="en-GB"/>
              </a:p>
            </p:txBody>
          </p:sp>
          <p:pic>
            <p:nvPicPr>
              <p:cNvPr id="44978" name="Picture 2999"/>
              <p:cNvPicPr>
                <a:picLocks noChangeAspect="1" noChangeArrowheads="1"/>
              </p:cNvPicPr>
              <p:nvPr/>
            </p:nvPicPr>
            <p:blipFill>
              <a:blip r:embed="rId1226"/>
              <a:srcRect/>
              <a:stretch>
                <a:fillRect/>
              </a:stretch>
            </p:blipFill>
            <p:spPr bwMode="auto">
              <a:xfrm>
                <a:off x="3871" y="3727"/>
                <a:ext cx="442" cy="7"/>
              </a:xfrm>
              <a:prstGeom prst="rect">
                <a:avLst/>
              </a:prstGeom>
              <a:noFill/>
              <a:ln w="9525">
                <a:noFill/>
                <a:miter lim="800000"/>
                <a:headEnd/>
                <a:tailEnd/>
              </a:ln>
            </p:spPr>
          </p:pic>
          <p:sp>
            <p:nvSpPr>
              <p:cNvPr id="44979" name="Rectangle 3000"/>
              <p:cNvSpPr>
                <a:spLocks noChangeArrowheads="1"/>
              </p:cNvSpPr>
              <p:nvPr/>
            </p:nvSpPr>
            <p:spPr bwMode="auto">
              <a:xfrm>
                <a:off x="3871" y="3727"/>
                <a:ext cx="442" cy="7"/>
              </a:xfrm>
              <a:prstGeom prst="rect">
                <a:avLst/>
              </a:prstGeom>
              <a:solidFill>
                <a:srgbClr val="FF7100"/>
              </a:solidFill>
              <a:ln w="9525">
                <a:noFill/>
                <a:miter lim="800000"/>
                <a:headEnd/>
                <a:tailEnd/>
              </a:ln>
            </p:spPr>
            <p:txBody>
              <a:bodyPr/>
              <a:lstStyle/>
              <a:p>
                <a:endParaRPr lang="en-GB"/>
              </a:p>
            </p:txBody>
          </p:sp>
          <p:sp>
            <p:nvSpPr>
              <p:cNvPr id="44980" name="Rectangle 3001"/>
              <p:cNvSpPr>
                <a:spLocks noChangeArrowheads="1"/>
              </p:cNvSpPr>
              <p:nvPr/>
            </p:nvSpPr>
            <p:spPr bwMode="auto">
              <a:xfrm>
                <a:off x="3871" y="3734"/>
                <a:ext cx="442" cy="8"/>
              </a:xfrm>
              <a:prstGeom prst="rect">
                <a:avLst/>
              </a:prstGeom>
              <a:solidFill>
                <a:srgbClr val="FF6F00"/>
              </a:solidFill>
              <a:ln w="9525">
                <a:noFill/>
                <a:miter lim="800000"/>
                <a:headEnd/>
                <a:tailEnd/>
              </a:ln>
            </p:spPr>
            <p:txBody>
              <a:bodyPr/>
              <a:lstStyle/>
              <a:p>
                <a:endParaRPr lang="en-GB"/>
              </a:p>
            </p:txBody>
          </p:sp>
          <p:pic>
            <p:nvPicPr>
              <p:cNvPr id="44981" name="Picture 3002"/>
              <p:cNvPicPr>
                <a:picLocks noChangeAspect="1" noChangeArrowheads="1"/>
              </p:cNvPicPr>
              <p:nvPr/>
            </p:nvPicPr>
            <p:blipFill>
              <a:blip r:embed="rId1227"/>
              <a:srcRect/>
              <a:stretch>
                <a:fillRect/>
              </a:stretch>
            </p:blipFill>
            <p:spPr bwMode="auto">
              <a:xfrm>
                <a:off x="3871" y="3734"/>
                <a:ext cx="442" cy="8"/>
              </a:xfrm>
              <a:prstGeom prst="rect">
                <a:avLst/>
              </a:prstGeom>
              <a:noFill/>
              <a:ln w="9525">
                <a:noFill/>
                <a:miter lim="800000"/>
                <a:headEnd/>
                <a:tailEnd/>
              </a:ln>
            </p:spPr>
          </p:pic>
          <p:sp>
            <p:nvSpPr>
              <p:cNvPr id="44982" name="Rectangle 3003"/>
              <p:cNvSpPr>
                <a:spLocks noChangeArrowheads="1"/>
              </p:cNvSpPr>
              <p:nvPr/>
            </p:nvSpPr>
            <p:spPr bwMode="auto">
              <a:xfrm>
                <a:off x="3871" y="3734"/>
                <a:ext cx="442" cy="8"/>
              </a:xfrm>
              <a:prstGeom prst="rect">
                <a:avLst/>
              </a:prstGeom>
              <a:solidFill>
                <a:srgbClr val="FF6F00"/>
              </a:solidFill>
              <a:ln w="9525">
                <a:noFill/>
                <a:miter lim="800000"/>
                <a:headEnd/>
                <a:tailEnd/>
              </a:ln>
            </p:spPr>
            <p:txBody>
              <a:bodyPr/>
              <a:lstStyle/>
              <a:p>
                <a:endParaRPr lang="en-GB"/>
              </a:p>
            </p:txBody>
          </p:sp>
          <p:sp>
            <p:nvSpPr>
              <p:cNvPr id="44983" name="Rectangle 3004"/>
              <p:cNvSpPr>
                <a:spLocks noChangeArrowheads="1"/>
              </p:cNvSpPr>
              <p:nvPr/>
            </p:nvSpPr>
            <p:spPr bwMode="auto">
              <a:xfrm>
                <a:off x="3871" y="3742"/>
                <a:ext cx="442" cy="8"/>
              </a:xfrm>
              <a:prstGeom prst="rect">
                <a:avLst/>
              </a:prstGeom>
              <a:solidFill>
                <a:srgbClr val="FF6D00"/>
              </a:solidFill>
              <a:ln w="9525">
                <a:noFill/>
                <a:miter lim="800000"/>
                <a:headEnd/>
                <a:tailEnd/>
              </a:ln>
            </p:spPr>
            <p:txBody>
              <a:bodyPr/>
              <a:lstStyle/>
              <a:p>
                <a:endParaRPr lang="en-GB"/>
              </a:p>
            </p:txBody>
          </p:sp>
          <p:pic>
            <p:nvPicPr>
              <p:cNvPr id="44984" name="Picture 3005"/>
              <p:cNvPicPr>
                <a:picLocks noChangeAspect="1" noChangeArrowheads="1"/>
              </p:cNvPicPr>
              <p:nvPr/>
            </p:nvPicPr>
            <p:blipFill>
              <a:blip r:embed="rId1228"/>
              <a:srcRect/>
              <a:stretch>
                <a:fillRect/>
              </a:stretch>
            </p:blipFill>
            <p:spPr bwMode="auto">
              <a:xfrm>
                <a:off x="3871" y="3742"/>
                <a:ext cx="442" cy="8"/>
              </a:xfrm>
              <a:prstGeom prst="rect">
                <a:avLst/>
              </a:prstGeom>
              <a:noFill/>
              <a:ln w="9525">
                <a:noFill/>
                <a:miter lim="800000"/>
                <a:headEnd/>
                <a:tailEnd/>
              </a:ln>
            </p:spPr>
          </p:pic>
          <p:sp>
            <p:nvSpPr>
              <p:cNvPr id="44985" name="Rectangle 3006"/>
              <p:cNvSpPr>
                <a:spLocks noChangeArrowheads="1"/>
              </p:cNvSpPr>
              <p:nvPr/>
            </p:nvSpPr>
            <p:spPr bwMode="auto">
              <a:xfrm>
                <a:off x="3871" y="3742"/>
                <a:ext cx="442" cy="8"/>
              </a:xfrm>
              <a:prstGeom prst="rect">
                <a:avLst/>
              </a:prstGeom>
              <a:solidFill>
                <a:srgbClr val="FF6D00"/>
              </a:solidFill>
              <a:ln w="9525">
                <a:noFill/>
                <a:miter lim="800000"/>
                <a:headEnd/>
                <a:tailEnd/>
              </a:ln>
            </p:spPr>
            <p:txBody>
              <a:bodyPr/>
              <a:lstStyle/>
              <a:p>
                <a:endParaRPr lang="en-GB"/>
              </a:p>
            </p:txBody>
          </p:sp>
          <p:sp>
            <p:nvSpPr>
              <p:cNvPr id="44986" name="Rectangle 3007"/>
              <p:cNvSpPr>
                <a:spLocks noChangeArrowheads="1"/>
              </p:cNvSpPr>
              <p:nvPr/>
            </p:nvSpPr>
            <p:spPr bwMode="auto">
              <a:xfrm>
                <a:off x="3871" y="3750"/>
                <a:ext cx="442" cy="7"/>
              </a:xfrm>
              <a:prstGeom prst="rect">
                <a:avLst/>
              </a:prstGeom>
              <a:solidFill>
                <a:srgbClr val="FF6B00"/>
              </a:solidFill>
              <a:ln w="9525">
                <a:noFill/>
                <a:miter lim="800000"/>
                <a:headEnd/>
                <a:tailEnd/>
              </a:ln>
            </p:spPr>
            <p:txBody>
              <a:bodyPr/>
              <a:lstStyle/>
              <a:p>
                <a:endParaRPr lang="en-GB"/>
              </a:p>
            </p:txBody>
          </p:sp>
          <p:pic>
            <p:nvPicPr>
              <p:cNvPr id="44987" name="Picture 3008"/>
              <p:cNvPicPr>
                <a:picLocks noChangeAspect="1" noChangeArrowheads="1"/>
              </p:cNvPicPr>
              <p:nvPr/>
            </p:nvPicPr>
            <p:blipFill>
              <a:blip r:embed="rId1229"/>
              <a:srcRect/>
              <a:stretch>
                <a:fillRect/>
              </a:stretch>
            </p:blipFill>
            <p:spPr bwMode="auto">
              <a:xfrm>
                <a:off x="3871" y="3750"/>
                <a:ext cx="442" cy="7"/>
              </a:xfrm>
              <a:prstGeom prst="rect">
                <a:avLst/>
              </a:prstGeom>
              <a:noFill/>
              <a:ln w="9525">
                <a:noFill/>
                <a:miter lim="800000"/>
                <a:headEnd/>
                <a:tailEnd/>
              </a:ln>
            </p:spPr>
          </p:pic>
          <p:sp>
            <p:nvSpPr>
              <p:cNvPr id="44988" name="Rectangle 3009"/>
              <p:cNvSpPr>
                <a:spLocks noChangeArrowheads="1"/>
              </p:cNvSpPr>
              <p:nvPr/>
            </p:nvSpPr>
            <p:spPr bwMode="auto">
              <a:xfrm>
                <a:off x="3871" y="3750"/>
                <a:ext cx="442" cy="7"/>
              </a:xfrm>
              <a:prstGeom prst="rect">
                <a:avLst/>
              </a:prstGeom>
              <a:solidFill>
                <a:srgbClr val="FF6B00"/>
              </a:solidFill>
              <a:ln w="9525">
                <a:noFill/>
                <a:miter lim="800000"/>
                <a:headEnd/>
                <a:tailEnd/>
              </a:ln>
            </p:spPr>
            <p:txBody>
              <a:bodyPr/>
              <a:lstStyle/>
              <a:p>
                <a:endParaRPr lang="en-GB"/>
              </a:p>
            </p:txBody>
          </p:sp>
          <p:sp>
            <p:nvSpPr>
              <p:cNvPr id="44989" name="Rectangle 3010"/>
              <p:cNvSpPr>
                <a:spLocks noChangeArrowheads="1"/>
              </p:cNvSpPr>
              <p:nvPr/>
            </p:nvSpPr>
            <p:spPr bwMode="auto">
              <a:xfrm>
                <a:off x="3871" y="3757"/>
                <a:ext cx="442" cy="8"/>
              </a:xfrm>
              <a:prstGeom prst="rect">
                <a:avLst/>
              </a:prstGeom>
              <a:solidFill>
                <a:srgbClr val="FF6900"/>
              </a:solidFill>
              <a:ln w="9525">
                <a:noFill/>
                <a:miter lim="800000"/>
                <a:headEnd/>
                <a:tailEnd/>
              </a:ln>
            </p:spPr>
            <p:txBody>
              <a:bodyPr/>
              <a:lstStyle/>
              <a:p>
                <a:endParaRPr lang="en-GB"/>
              </a:p>
            </p:txBody>
          </p:sp>
          <p:pic>
            <p:nvPicPr>
              <p:cNvPr id="44990" name="Picture 3011"/>
              <p:cNvPicPr>
                <a:picLocks noChangeAspect="1" noChangeArrowheads="1"/>
              </p:cNvPicPr>
              <p:nvPr/>
            </p:nvPicPr>
            <p:blipFill>
              <a:blip r:embed="rId1230"/>
              <a:srcRect/>
              <a:stretch>
                <a:fillRect/>
              </a:stretch>
            </p:blipFill>
            <p:spPr bwMode="auto">
              <a:xfrm>
                <a:off x="3871" y="3757"/>
                <a:ext cx="442" cy="8"/>
              </a:xfrm>
              <a:prstGeom prst="rect">
                <a:avLst/>
              </a:prstGeom>
              <a:noFill/>
              <a:ln w="9525">
                <a:noFill/>
                <a:miter lim="800000"/>
                <a:headEnd/>
                <a:tailEnd/>
              </a:ln>
            </p:spPr>
          </p:pic>
          <p:sp>
            <p:nvSpPr>
              <p:cNvPr id="44991" name="Rectangle 3012"/>
              <p:cNvSpPr>
                <a:spLocks noChangeArrowheads="1"/>
              </p:cNvSpPr>
              <p:nvPr/>
            </p:nvSpPr>
            <p:spPr bwMode="auto">
              <a:xfrm>
                <a:off x="3871" y="3757"/>
                <a:ext cx="442" cy="8"/>
              </a:xfrm>
              <a:prstGeom prst="rect">
                <a:avLst/>
              </a:prstGeom>
              <a:solidFill>
                <a:srgbClr val="FF6900"/>
              </a:solidFill>
              <a:ln w="9525">
                <a:noFill/>
                <a:miter lim="800000"/>
                <a:headEnd/>
                <a:tailEnd/>
              </a:ln>
            </p:spPr>
            <p:txBody>
              <a:bodyPr/>
              <a:lstStyle/>
              <a:p>
                <a:endParaRPr lang="en-GB"/>
              </a:p>
            </p:txBody>
          </p:sp>
          <p:sp>
            <p:nvSpPr>
              <p:cNvPr id="44992" name="Rectangle 3013"/>
              <p:cNvSpPr>
                <a:spLocks noChangeArrowheads="1"/>
              </p:cNvSpPr>
              <p:nvPr/>
            </p:nvSpPr>
            <p:spPr bwMode="auto">
              <a:xfrm>
                <a:off x="3871" y="3765"/>
                <a:ext cx="442" cy="8"/>
              </a:xfrm>
              <a:prstGeom prst="rect">
                <a:avLst/>
              </a:prstGeom>
              <a:solidFill>
                <a:srgbClr val="FF6700"/>
              </a:solidFill>
              <a:ln w="9525">
                <a:noFill/>
                <a:miter lim="800000"/>
                <a:headEnd/>
                <a:tailEnd/>
              </a:ln>
            </p:spPr>
            <p:txBody>
              <a:bodyPr/>
              <a:lstStyle/>
              <a:p>
                <a:endParaRPr lang="en-GB"/>
              </a:p>
            </p:txBody>
          </p:sp>
          <p:pic>
            <p:nvPicPr>
              <p:cNvPr id="44993" name="Picture 3014"/>
              <p:cNvPicPr>
                <a:picLocks noChangeAspect="1" noChangeArrowheads="1"/>
              </p:cNvPicPr>
              <p:nvPr/>
            </p:nvPicPr>
            <p:blipFill>
              <a:blip r:embed="rId1231"/>
              <a:srcRect/>
              <a:stretch>
                <a:fillRect/>
              </a:stretch>
            </p:blipFill>
            <p:spPr bwMode="auto">
              <a:xfrm>
                <a:off x="3871" y="3765"/>
                <a:ext cx="442" cy="8"/>
              </a:xfrm>
              <a:prstGeom prst="rect">
                <a:avLst/>
              </a:prstGeom>
              <a:noFill/>
              <a:ln w="9525">
                <a:noFill/>
                <a:miter lim="800000"/>
                <a:headEnd/>
                <a:tailEnd/>
              </a:ln>
            </p:spPr>
          </p:pic>
          <p:sp>
            <p:nvSpPr>
              <p:cNvPr id="44994" name="Rectangle 3015"/>
              <p:cNvSpPr>
                <a:spLocks noChangeArrowheads="1"/>
              </p:cNvSpPr>
              <p:nvPr/>
            </p:nvSpPr>
            <p:spPr bwMode="auto">
              <a:xfrm>
                <a:off x="3871" y="3765"/>
                <a:ext cx="442" cy="8"/>
              </a:xfrm>
              <a:prstGeom prst="rect">
                <a:avLst/>
              </a:prstGeom>
              <a:solidFill>
                <a:srgbClr val="FF6700"/>
              </a:solidFill>
              <a:ln w="9525">
                <a:noFill/>
                <a:miter lim="800000"/>
                <a:headEnd/>
                <a:tailEnd/>
              </a:ln>
            </p:spPr>
            <p:txBody>
              <a:bodyPr/>
              <a:lstStyle/>
              <a:p>
                <a:endParaRPr lang="en-GB"/>
              </a:p>
            </p:txBody>
          </p:sp>
          <p:sp>
            <p:nvSpPr>
              <p:cNvPr id="44995" name="Rectangle 3016"/>
              <p:cNvSpPr>
                <a:spLocks noChangeArrowheads="1"/>
              </p:cNvSpPr>
              <p:nvPr/>
            </p:nvSpPr>
            <p:spPr bwMode="auto">
              <a:xfrm>
                <a:off x="3871" y="3773"/>
                <a:ext cx="442" cy="8"/>
              </a:xfrm>
              <a:prstGeom prst="rect">
                <a:avLst/>
              </a:prstGeom>
              <a:solidFill>
                <a:srgbClr val="FF6500"/>
              </a:solidFill>
              <a:ln w="9525">
                <a:noFill/>
                <a:miter lim="800000"/>
                <a:headEnd/>
                <a:tailEnd/>
              </a:ln>
            </p:spPr>
            <p:txBody>
              <a:bodyPr/>
              <a:lstStyle/>
              <a:p>
                <a:endParaRPr lang="en-GB"/>
              </a:p>
            </p:txBody>
          </p:sp>
          <p:pic>
            <p:nvPicPr>
              <p:cNvPr id="44996" name="Picture 3017"/>
              <p:cNvPicPr>
                <a:picLocks noChangeAspect="1" noChangeArrowheads="1"/>
              </p:cNvPicPr>
              <p:nvPr/>
            </p:nvPicPr>
            <p:blipFill>
              <a:blip r:embed="rId1232"/>
              <a:srcRect/>
              <a:stretch>
                <a:fillRect/>
              </a:stretch>
            </p:blipFill>
            <p:spPr bwMode="auto">
              <a:xfrm>
                <a:off x="3871" y="3773"/>
                <a:ext cx="442" cy="8"/>
              </a:xfrm>
              <a:prstGeom prst="rect">
                <a:avLst/>
              </a:prstGeom>
              <a:noFill/>
              <a:ln w="9525">
                <a:noFill/>
                <a:miter lim="800000"/>
                <a:headEnd/>
                <a:tailEnd/>
              </a:ln>
            </p:spPr>
          </p:pic>
          <p:sp>
            <p:nvSpPr>
              <p:cNvPr id="44997" name="Rectangle 3018"/>
              <p:cNvSpPr>
                <a:spLocks noChangeArrowheads="1"/>
              </p:cNvSpPr>
              <p:nvPr/>
            </p:nvSpPr>
            <p:spPr bwMode="auto">
              <a:xfrm>
                <a:off x="3871" y="3773"/>
                <a:ext cx="442" cy="8"/>
              </a:xfrm>
              <a:prstGeom prst="rect">
                <a:avLst/>
              </a:prstGeom>
              <a:solidFill>
                <a:srgbClr val="FF6500"/>
              </a:solidFill>
              <a:ln w="9525">
                <a:noFill/>
                <a:miter lim="800000"/>
                <a:headEnd/>
                <a:tailEnd/>
              </a:ln>
            </p:spPr>
            <p:txBody>
              <a:bodyPr/>
              <a:lstStyle/>
              <a:p>
                <a:endParaRPr lang="en-GB"/>
              </a:p>
            </p:txBody>
          </p:sp>
        </p:grpSp>
        <p:sp>
          <p:nvSpPr>
            <p:cNvPr id="44640" name="Rectangle 3020"/>
            <p:cNvSpPr>
              <a:spLocks noChangeArrowheads="1"/>
            </p:cNvSpPr>
            <p:nvPr/>
          </p:nvSpPr>
          <p:spPr bwMode="auto">
            <a:xfrm>
              <a:off x="5825331" y="3787524"/>
              <a:ext cx="701675" cy="11113"/>
            </a:xfrm>
            <a:prstGeom prst="rect">
              <a:avLst/>
            </a:prstGeom>
            <a:solidFill>
              <a:srgbClr val="FF6300"/>
            </a:solidFill>
            <a:ln w="9525">
              <a:noFill/>
              <a:miter lim="800000"/>
              <a:headEnd/>
              <a:tailEnd/>
            </a:ln>
          </p:spPr>
          <p:txBody>
            <a:bodyPr/>
            <a:lstStyle/>
            <a:p>
              <a:endParaRPr lang="en-GB"/>
            </a:p>
          </p:txBody>
        </p:sp>
        <p:pic>
          <p:nvPicPr>
            <p:cNvPr id="44641" name="Picture 3021"/>
            <p:cNvPicPr>
              <a:picLocks noChangeAspect="1" noChangeArrowheads="1"/>
            </p:cNvPicPr>
            <p:nvPr/>
          </p:nvPicPr>
          <p:blipFill>
            <a:blip r:embed="rId1233"/>
            <a:srcRect/>
            <a:stretch>
              <a:fillRect/>
            </a:stretch>
          </p:blipFill>
          <p:spPr bwMode="auto">
            <a:xfrm>
              <a:off x="5825331" y="3787524"/>
              <a:ext cx="701675" cy="11113"/>
            </a:xfrm>
            <a:prstGeom prst="rect">
              <a:avLst/>
            </a:prstGeom>
            <a:noFill/>
            <a:ln w="9525">
              <a:noFill/>
              <a:miter lim="800000"/>
              <a:headEnd/>
              <a:tailEnd/>
            </a:ln>
          </p:spPr>
        </p:pic>
        <p:sp>
          <p:nvSpPr>
            <p:cNvPr id="44642" name="Rectangle 3022"/>
            <p:cNvSpPr>
              <a:spLocks noChangeArrowheads="1"/>
            </p:cNvSpPr>
            <p:nvPr/>
          </p:nvSpPr>
          <p:spPr bwMode="auto">
            <a:xfrm>
              <a:off x="5825331" y="3787524"/>
              <a:ext cx="701675" cy="11113"/>
            </a:xfrm>
            <a:prstGeom prst="rect">
              <a:avLst/>
            </a:prstGeom>
            <a:solidFill>
              <a:srgbClr val="FF6300"/>
            </a:solidFill>
            <a:ln w="9525">
              <a:noFill/>
              <a:miter lim="800000"/>
              <a:headEnd/>
              <a:tailEnd/>
            </a:ln>
          </p:spPr>
          <p:txBody>
            <a:bodyPr/>
            <a:lstStyle/>
            <a:p>
              <a:endParaRPr lang="en-GB"/>
            </a:p>
          </p:txBody>
        </p:sp>
        <p:sp>
          <p:nvSpPr>
            <p:cNvPr id="44643" name="Rectangle 3023"/>
            <p:cNvSpPr>
              <a:spLocks noChangeArrowheads="1"/>
            </p:cNvSpPr>
            <p:nvPr/>
          </p:nvSpPr>
          <p:spPr bwMode="auto">
            <a:xfrm>
              <a:off x="5825331" y="3798637"/>
              <a:ext cx="701675" cy="12700"/>
            </a:xfrm>
            <a:prstGeom prst="rect">
              <a:avLst/>
            </a:prstGeom>
            <a:solidFill>
              <a:srgbClr val="FF6100"/>
            </a:solidFill>
            <a:ln w="9525">
              <a:noFill/>
              <a:miter lim="800000"/>
              <a:headEnd/>
              <a:tailEnd/>
            </a:ln>
          </p:spPr>
          <p:txBody>
            <a:bodyPr/>
            <a:lstStyle/>
            <a:p>
              <a:endParaRPr lang="en-GB"/>
            </a:p>
          </p:txBody>
        </p:sp>
        <p:pic>
          <p:nvPicPr>
            <p:cNvPr id="44644" name="Picture 3024"/>
            <p:cNvPicPr>
              <a:picLocks noChangeAspect="1" noChangeArrowheads="1"/>
            </p:cNvPicPr>
            <p:nvPr/>
          </p:nvPicPr>
          <p:blipFill>
            <a:blip r:embed="rId1234"/>
            <a:srcRect/>
            <a:stretch>
              <a:fillRect/>
            </a:stretch>
          </p:blipFill>
          <p:spPr bwMode="auto">
            <a:xfrm>
              <a:off x="5825331" y="3798637"/>
              <a:ext cx="701675" cy="12700"/>
            </a:xfrm>
            <a:prstGeom prst="rect">
              <a:avLst/>
            </a:prstGeom>
            <a:noFill/>
            <a:ln w="9525">
              <a:noFill/>
              <a:miter lim="800000"/>
              <a:headEnd/>
              <a:tailEnd/>
            </a:ln>
          </p:spPr>
        </p:pic>
        <p:sp>
          <p:nvSpPr>
            <p:cNvPr id="44645" name="Rectangle 3025"/>
            <p:cNvSpPr>
              <a:spLocks noChangeArrowheads="1"/>
            </p:cNvSpPr>
            <p:nvPr/>
          </p:nvSpPr>
          <p:spPr bwMode="auto">
            <a:xfrm>
              <a:off x="5825331" y="3798637"/>
              <a:ext cx="701675" cy="12700"/>
            </a:xfrm>
            <a:prstGeom prst="rect">
              <a:avLst/>
            </a:prstGeom>
            <a:solidFill>
              <a:srgbClr val="FF6100"/>
            </a:solidFill>
            <a:ln w="9525">
              <a:noFill/>
              <a:miter lim="800000"/>
              <a:headEnd/>
              <a:tailEnd/>
            </a:ln>
          </p:spPr>
          <p:txBody>
            <a:bodyPr/>
            <a:lstStyle/>
            <a:p>
              <a:endParaRPr lang="en-GB"/>
            </a:p>
          </p:txBody>
        </p:sp>
        <p:sp>
          <p:nvSpPr>
            <p:cNvPr id="44646" name="Rectangle 3026"/>
            <p:cNvSpPr>
              <a:spLocks noChangeArrowheads="1"/>
            </p:cNvSpPr>
            <p:nvPr/>
          </p:nvSpPr>
          <p:spPr bwMode="auto">
            <a:xfrm>
              <a:off x="5825331" y="3811337"/>
              <a:ext cx="701675" cy="12700"/>
            </a:xfrm>
            <a:prstGeom prst="rect">
              <a:avLst/>
            </a:prstGeom>
            <a:solidFill>
              <a:srgbClr val="FF5F00"/>
            </a:solidFill>
            <a:ln w="9525">
              <a:noFill/>
              <a:miter lim="800000"/>
              <a:headEnd/>
              <a:tailEnd/>
            </a:ln>
          </p:spPr>
          <p:txBody>
            <a:bodyPr/>
            <a:lstStyle/>
            <a:p>
              <a:endParaRPr lang="en-GB"/>
            </a:p>
          </p:txBody>
        </p:sp>
        <p:pic>
          <p:nvPicPr>
            <p:cNvPr id="44647" name="Picture 3027"/>
            <p:cNvPicPr>
              <a:picLocks noChangeAspect="1" noChangeArrowheads="1"/>
            </p:cNvPicPr>
            <p:nvPr/>
          </p:nvPicPr>
          <p:blipFill>
            <a:blip r:embed="rId1235"/>
            <a:srcRect/>
            <a:stretch>
              <a:fillRect/>
            </a:stretch>
          </p:blipFill>
          <p:spPr bwMode="auto">
            <a:xfrm>
              <a:off x="5825331" y="3811337"/>
              <a:ext cx="701675" cy="12700"/>
            </a:xfrm>
            <a:prstGeom prst="rect">
              <a:avLst/>
            </a:prstGeom>
            <a:noFill/>
            <a:ln w="9525">
              <a:noFill/>
              <a:miter lim="800000"/>
              <a:headEnd/>
              <a:tailEnd/>
            </a:ln>
          </p:spPr>
        </p:pic>
        <p:sp>
          <p:nvSpPr>
            <p:cNvPr id="44648" name="Rectangle 3028"/>
            <p:cNvSpPr>
              <a:spLocks noChangeArrowheads="1"/>
            </p:cNvSpPr>
            <p:nvPr/>
          </p:nvSpPr>
          <p:spPr bwMode="auto">
            <a:xfrm>
              <a:off x="5825331" y="3811337"/>
              <a:ext cx="701675" cy="12700"/>
            </a:xfrm>
            <a:prstGeom prst="rect">
              <a:avLst/>
            </a:prstGeom>
            <a:solidFill>
              <a:srgbClr val="FF5F00"/>
            </a:solidFill>
            <a:ln w="9525">
              <a:noFill/>
              <a:miter lim="800000"/>
              <a:headEnd/>
              <a:tailEnd/>
            </a:ln>
          </p:spPr>
          <p:txBody>
            <a:bodyPr/>
            <a:lstStyle/>
            <a:p>
              <a:endParaRPr lang="en-GB"/>
            </a:p>
          </p:txBody>
        </p:sp>
        <p:sp>
          <p:nvSpPr>
            <p:cNvPr id="44649" name="Rectangle 3029"/>
            <p:cNvSpPr>
              <a:spLocks noChangeArrowheads="1"/>
            </p:cNvSpPr>
            <p:nvPr/>
          </p:nvSpPr>
          <p:spPr bwMode="auto">
            <a:xfrm>
              <a:off x="5825331" y="3824037"/>
              <a:ext cx="701675" cy="12700"/>
            </a:xfrm>
            <a:prstGeom prst="rect">
              <a:avLst/>
            </a:prstGeom>
            <a:solidFill>
              <a:srgbClr val="FF5D00"/>
            </a:solidFill>
            <a:ln w="9525">
              <a:noFill/>
              <a:miter lim="800000"/>
              <a:headEnd/>
              <a:tailEnd/>
            </a:ln>
          </p:spPr>
          <p:txBody>
            <a:bodyPr/>
            <a:lstStyle/>
            <a:p>
              <a:endParaRPr lang="en-GB"/>
            </a:p>
          </p:txBody>
        </p:sp>
        <p:pic>
          <p:nvPicPr>
            <p:cNvPr id="44650" name="Picture 3030"/>
            <p:cNvPicPr>
              <a:picLocks noChangeAspect="1" noChangeArrowheads="1"/>
            </p:cNvPicPr>
            <p:nvPr/>
          </p:nvPicPr>
          <p:blipFill>
            <a:blip r:embed="rId1236"/>
            <a:srcRect/>
            <a:stretch>
              <a:fillRect/>
            </a:stretch>
          </p:blipFill>
          <p:spPr bwMode="auto">
            <a:xfrm>
              <a:off x="5825331" y="3824037"/>
              <a:ext cx="701675" cy="12700"/>
            </a:xfrm>
            <a:prstGeom prst="rect">
              <a:avLst/>
            </a:prstGeom>
            <a:noFill/>
            <a:ln w="9525">
              <a:noFill/>
              <a:miter lim="800000"/>
              <a:headEnd/>
              <a:tailEnd/>
            </a:ln>
          </p:spPr>
        </p:pic>
        <p:sp>
          <p:nvSpPr>
            <p:cNvPr id="44651" name="Rectangle 3031"/>
            <p:cNvSpPr>
              <a:spLocks noChangeArrowheads="1"/>
            </p:cNvSpPr>
            <p:nvPr/>
          </p:nvSpPr>
          <p:spPr bwMode="auto">
            <a:xfrm>
              <a:off x="5825331" y="3824037"/>
              <a:ext cx="701675" cy="12700"/>
            </a:xfrm>
            <a:prstGeom prst="rect">
              <a:avLst/>
            </a:prstGeom>
            <a:solidFill>
              <a:srgbClr val="FF5D00"/>
            </a:solidFill>
            <a:ln w="9525">
              <a:noFill/>
              <a:miter lim="800000"/>
              <a:headEnd/>
              <a:tailEnd/>
            </a:ln>
          </p:spPr>
          <p:txBody>
            <a:bodyPr/>
            <a:lstStyle/>
            <a:p>
              <a:endParaRPr lang="en-GB"/>
            </a:p>
          </p:txBody>
        </p:sp>
        <p:sp>
          <p:nvSpPr>
            <p:cNvPr id="44652" name="Rectangle 3032"/>
            <p:cNvSpPr>
              <a:spLocks noChangeArrowheads="1"/>
            </p:cNvSpPr>
            <p:nvPr/>
          </p:nvSpPr>
          <p:spPr bwMode="auto">
            <a:xfrm>
              <a:off x="5825331" y="3836737"/>
              <a:ext cx="701675" cy="12700"/>
            </a:xfrm>
            <a:prstGeom prst="rect">
              <a:avLst/>
            </a:prstGeom>
            <a:solidFill>
              <a:srgbClr val="FF5B00"/>
            </a:solidFill>
            <a:ln w="9525">
              <a:noFill/>
              <a:miter lim="800000"/>
              <a:headEnd/>
              <a:tailEnd/>
            </a:ln>
          </p:spPr>
          <p:txBody>
            <a:bodyPr/>
            <a:lstStyle/>
            <a:p>
              <a:endParaRPr lang="en-GB"/>
            </a:p>
          </p:txBody>
        </p:sp>
        <p:pic>
          <p:nvPicPr>
            <p:cNvPr id="44653" name="Picture 3033"/>
            <p:cNvPicPr>
              <a:picLocks noChangeAspect="1" noChangeArrowheads="1"/>
            </p:cNvPicPr>
            <p:nvPr/>
          </p:nvPicPr>
          <p:blipFill>
            <a:blip r:embed="rId1237"/>
            <a:srcRect/>
            <a:stretch>
              <a:fillRect/>
            </a:stretch>
          </p:blipFill>
          <p:spPr bwMode="auto">
            <a:xfrm>
              <a:off x="5825331" y="3836737"/>
              <a:ext cx="701675" cy="12700"/>
            </a:xfrm>
            <a:prstGeom prst="rect">
              <a:avLst/>
            </a:prstGeom>
            <a:noFill/>
            <a:ln w="9525">
              <a:noFill/>
              <a:miter lim="800000"/>
              <a:headEnd/>
              <a:tailEnd/>
            </a:ln>
          </p:spPr>
        </p:pic>
        <p:sp>
          <p:nvSpPr>
            <p:cNvPr id="44654" name="Rectangle 3034"/>
            <p:cNvSpPr>
              <a:spLocks noChangeArrowheads="1"/>
            </p:cNvSpPr>
            <p:nvPr/>
          </p:nvSpPr>
          <p:spPr bwMode="auto">
            <a:xfrm>
              <a:off x="5825331" y="3836737"/>
              <a:ext cx="701675" cy="12700"/>
            </a:xfrm>
            <a:prstGeom prst="rect">
              <a:avLst/>
            </a:prstGeom>
            <a:solidFill>
              <a:srgbClr val="FF5B00"/>
            </a:solidFill>
            <a:ln w="9525">
              <a:noFill/>
              <a:miter lim="800000"/>
              <a:headEnd/>
              <a:tailEnd/>
            </a:ln>
          </p:spPr>
          <p:txBody>
            <a:bodyPr/>
            <a:lstStyle/>
            <a:p>
              <a:endParaRPr lang="en-GB"/>
            </a:p>
          </p:txBody>
        </p:sp>
        <p:sp>
          <p:nvSpPr>
            <p:cNvPr id="44655" name="Rectangle 3035"/>
            <p:cNvSpPr>
              <a:spLocks noChangeArrowheads="1"/>
            </p:cNvSpPr>
            <p:nvPr/>
          </p:nvSpPr>
          <p:spPr bwMode="auto">
            <a:xfrm>
              <a:off x="5825331" y="3849437"/>
              <a:ext cx="701675" cy="12700"/>
            </a:xfrm>
            <a:prstGeom prst="rect">
              <a:avLst/>
            </a:prstGeom>
            <a:solidFill>
              <a:srgbClr val="FF5900"/>
            </a:solidFill>
            <a:ln w="9525">
              <a:noFill/>
              <a:miter lim="800000"/>
              <a:headEnd/>
              <a:tailEnd/>
            </a:ln>
          </p:spPr>
          <p:txBody>
            <a:bodyPr/>
            <a:lstStyle/>
            <a:p>
              <a:endParaRPr lang="en-GB"/>
            </a:p>
          </p:txBody>
        </p:sp>
        <p:pic>
          <p:nvPicPr>
            <p:cNvPr id="44656" name="Picture 3036"/>
            <p:cNvPicPr>
              <a:picLocks noChangeAspect="1" noChangeArrowheads="1"/>
            </p:cNvPicPr>
            <p:nvPr/>
          </p:nvPicPr>
          <p:blipFill>
            <a:blip r:embed="rId1238"/>
            <a:srcRect/>
            <a:stretch>
              <a:fillRect/>
            </a:stretch>
          </p:blipFill>
          <p:spPr bwMode="auto">
            <a:xfrm>
              <a:off x="5825331" y="3849437"/>
              <a:ext cx="701675" cy="12700"/>
            </a:xfrm>
            <a:prstGeom prst="rect">
              <a:avLst/>
            </a:prstGeom>
            <a:noFill/>
            <a:ln w="9525">
              <a:noFill/>
              <a:miter lim="800000"/>
              <a:headEnd/>
              <a:tailEnd/>
            </a:ln>
          </p:spPr>
        </p:pic>
        <p:sp>
          <p:nvSpPr>
            <p:cNvPr id="44657" name="Rectangle 3037"/>
            <p:cNvSpPr>
              <a:spLocks noChangeArrowheads="1"/>
            </p:cNvSpPr>
            <p:nvPr/>
          </p:nvSpPr>
          <p:spPr bwMode="auto">
            <a:xfrm>
              <a:off x="5825331" y="3849437"/>
              <a:ext cx="701675" cy="12700"/>
            </a:xfrm>
            <a:prstGeom prst="rect">
              <a:avLst/>
            </a:prstGeom>
            <a:solidFill>
              <a:srgbClr val="FF5900"/>
            </a:solidFill>
            <a:ln w="9525">
              <a:noFill/>
              <a:miter lim="800000"/>
              <a:headEnd/>
              <a:tailEnd/>
            </a:ln>
          </p:spPr>
          <p:txBody>
            <a:bodyPr/>
            <a:lstStyle/>
            <a:p>
              <a:endParaRPr lang="en-GB"/>
            </a:p>
          </p:txBody>
        </p:sp>
        <p:sp>
          <p:nvSpPr>
            <p:cNvPr id="44658" name="Rectangle 3038"/>
            <p:cNvSpPr>
              <a:spLocks noChangeArrowheads="1"/>
            </p:cNvSpPr>
            <p:nvPr/>
          </p:nvSpPr>
          <p:spPr bwMode="auto">
            <a:xfrm>
              <a:off x="5825331" y="3862137"/>
              <a:ext cx="701675" cy="11113"/>
            </a:xfrm>
            <a:prstGeom prst="rect">
              <a:avLst/>
            </a:prstGeom>
            <a:solidFill>
              <a:srgbClr val="FF5700"/>
            </a:solidFill>
            <a:ln w="9525">
              <a:noFill/>
              <a:miter lim="800000"/>
              <a:headEnd/>
              <a:tailEnd/>
            </a:ln>
          </p:spPr>
          <p:txBody>
            <a:bodyPr/>
            <a:lstStyle/>
            <a:p>
              <a:endParaRPr lang="en-GB"/>
            </a:p>
          </p:txBody>
        </p:sp>
        <p:pic>
          <p:nvPicPr>
            <p:cNvPr id="44659" name="Picture 3039"/>
            <p:cNvPicPr>
              <a:picLocks noChangeAspect="1" noChangeArrowheads="1"/>
            </p:cNvPicPr>
            <p:nvPr/>
          </p:nvPicPr>
          <p:blipFill>
            <a:blip r:embed="rId1239"/>
            <a:srcRect/>
            <a:stretch>
              <a:fillRect/>
            </a:stretch>
          </p:blipFill>
          <p:spPr bwMode="auto">
            <a:xfrm>
              <a:off x="5825331" y="3862137"/>
              <a:ext cx="701675" cy="11113"/>
            </a:xfrm>
            <a:prstGeom prst="rect">
              <a:avLst/>
            </a:prstGeom>
            <a:noFill/>
            <a:ln w="9525">
              <a:noFill/>
              <a:miter lim="800000"/>
              <a:headEnd/>
              <a:tailEnd/>
            </a:ln>
          </p:spPr>
        </p:pic>
        <p:sp>
          <p:nvSpPr>
            <p:cNvPr id="44660" name="Rectangle 3040"/>
            <p:cNvSpPr>
              <a:spLocks noChangeArrowheads="1"/>
            </p:cNvSpPr>
            <p:nvPr/>
          </p:nvSpPr>
          <p:spPr bwMode="auto">
            <a:xfrm>
              <a:off x="5825331" y="3862137"/>
              <a:ext cx="701675" cy="11113"/>
            </a:xfrm>
            <a:prstGeom prst="rect">
              <a:avLst/>
            </a:prstGeom>
            <a:solidFill>
              <a:srgbClr val="FF5700"/>
            </a:solidFill>
            <a:ln w="9525">
              <a:noFill/>
              <a:miter lim="800000"/>
              <a:headEnd/>
              <a:tailEnd/>
            </a:ln>
          </p:spPr>
          <p:txBody>
            <a:bodyPr/>
            <a:lstStyle/>
            <a:p>
              <a:endParaRPr lang="en-GB"/>
            </a:p>
          </p:txBody>
        </p:sp>
        <p:sp>
          <p:nvSpPr>
            <p:cNvPr id="44661" name="Rectangle 3041"/>
            <p:cNvSpPr>
              <a:spLocks noChangeArrowheads="1"/>
            </p:cNvSpPr>
            <p:nvPr/>
          </p:nvSpPr>
          <p:spPr bwMode="auto">
            <a:xfrm>
              <a:off x="5825331" y="3873249"/>
              <a:ext cx="701675" cy="12700"/>
            </a:xfrm>
            <a:prstGeom prst="rect">
              <a:avLst/>
            </a:prstGeom>
            <a:solidFill>
              <a:srgbClr val="FF5500"/>
            </a:solidFill>
            <a:ln w="9525">
              <a:noFill/>
              <a:miter lim="800000"/>
              <a:headEnd/>
              <a:tailEnd/>
            </a:ln>
          </p:spPr>
          <p:txBody>
            <a:bodyPr/>
            <a:lstStyle/>
            <a:p>
              <a:endParaRPr lang="en-GB"/>
            </a:p>
          </p:txBody>
        </p:sp>
        <p:pic>
          <p:nvPicPr>
            <p:cNvPr id="44662" name="Picture 3042"/>
            <p:cNvPicPr>
              <a:picLocks noChangeAspect="1" noChangeArrowheads="1"/>
            </p:cNvPicPr>
            <p:nvPr/>
          </p:nvPicPr>
          <p:blipFill>
            <a:blip r:embed="rId1240"/>
            <a:srcRect/>
            <a:stretch>
              <a:fillRect/>
            </a:stretch>
          </p:blipFill>
          <p:spPr bwMode="auto">
            <a:xfrm>
              <a:off x="5825331" y="3873249"/>
              <a:ext cx="701675" cy="12700"/>
            </a:xfrm>
            <a:prstGeom prst="rect">
              <a:avLst/>
            </a:prstGeom>
            <a:noFill/>
            <a:ln w="9525">
              <a:noFill/>
              <a:miter lim="800000"/>
              <a:headEnd/>
              <a:tailEnd/>
            </a:ln>
          </p:spPr>
        </p:pic>
        <p:sp>
          <p:nvSpPr>
            <p:cNvPr id="44663" name="Rectangle 3043"/>
            <p:cNvSpPr>
              <a:spLocks noChangeArrowheads="1"/>
            </p:cNvSpPr>
            <p:nvPr/>
          </p:nvSpPr>
          <p:spPr bwMode="auto">
            <a:xfrm>
              <a:off x="5825331" y="3873249"/>
              <a:ext cx="701675" cy="12700"/>
            </a:xfrm>
            <a:prstGeom prst="rect">
              <a:avLst/>
            </a:prstGeom>
            <a:solidFill>
              <a:srgbClr val="FF5500"/>
            </a:solidFill>
            <a:ln w="9525">
              <a:noFill/>
              <a:miter lim="800000"/>
              <a:headEnd/>
              <a:tailEnd/>
            </a:ln>
          </p:spPr>
          <p:txBody>
            <a:bodyPr/>
            <a:lstStyle/>
            <a:p>
              <a:endParaRPr lang="en-GB"/>
            </a:p>
          </p:txBody>
        </p:sp>
        <p:sp>
          <p:nvSpPr>
            <p:cNvPr id="44664" name="Rectangle 3044"/>
            <p:cNvSpPr>
              <a:spLocks noChangeArrowheads="1"/>
            </p:cNvSpPr>
            <p:nvPr/>
          </p:nvSpPr>
          <p:spPr bwMode="auto">
            <a:xfrm>
              <a:off x="5825331" y="3885949"/>
              <a:ext cx="701675" cy="12700"/>
            </a:xfrm>
            <a:prstGeom prst="rect">
              <a:avLst/>
            </a:prstGeom>
            <a:solidFill>
              <a:srgbClr val="FF5300"/>
            </a:solidFill>
            <a:ln w="9525">
              <a:noFill/>
              <a:miter lim="800000"/>
              <a:headEnd/>
              <a:tailEnd/>
            </a:ln>
          </p:spPr>
          <p:txBody>
            <a:bodyPr/>
            <a:lstStyle/>
            <a:p>
              <a:endParaRPr lang="en-GB"/>
            </a:p>
          </p:txBody>
        </p:sp>
        <p:pic>
          <p:nvPicPr>
            <p:cNvPr id="44665" name="Picture 3045"/>
            <p:cNvPicPr>
              <a:picLocks noChangeAspect="1" noChangeArrowheads="1"/>
            </p:cNvPicPr>
            <p:nvPr/>
          </p:nvPicPr>
          <p:blipFill>
            <a:blip r:embed="rId1241"/>
            <a:srcRect/>
            <a:stretch>
              <a:fillRect/>
            </a:stretch>
          </p:blipFill>
          <p:spPr bwMode="auto">
            <a:xfrm>
              <a:off x="5825331" y="3885949"/>
              <a:ext cx="701675" cy="12700"/>
            </a:xfrm>
            <a:prstGeom prst="rect">
              <a:avLst/>
            </a:prstGeom>
            <a:noFill/>
            <a:ln w="9525">
              <a:noFill/>
              <a:miter lim="800000"/>
              <a:headEnd/>
              <a:tailEnd/>
            </a:ln>
          </p:spPr>
        </p:pic>
        <p:sp>
          <p:nvSpPr>
            <p:cNvPr id="44666" name="Rectangle 3046"/>
            <p:cNvSpPr>
              <a:spLocks noChangeArrowheads="1"/>
            </p:cNvSpPr>
            <p:nvPr/>
          </p:nvSpPr>
          <p:spPr bwMode="auto">
            <a:xfrm>
              <a:off x="5825331" y="3885949"/>
              <a:ext cx="701675" cy="12700"/>
            </a:xfrm>
            <a:prstGeom prst="rect">
              <a:avLst/>
            </a:prstGeom>
            <a:solidFill>
              <a:srgbClr val="FF5300"/>
            </a:solidFill>
            <a:ln w="9525">
              <a:noFill/>
              <a:miter lim="800000"/>
              <a:headEnd/>
              <a:tailEnd/>
            </a:ln>
          </p:spPr>
          <p:txBody>
            <a:bodyPr/>
            <a:lstStyle/>
            <a:p>
              <a:endParaRPr lang="en-GB"/>
            </a:p>
          </p:txBody>
        </p:sp>
        <p:sp>
          <p:nvSpPr>
            <p:cNvPr id="44667" name="Rectangle 3047"/>
            <p:cNvSpPr>
              <a:spLocks noChangeArrowheads="1"/>
            </p:cNvSpPr>
            <p:nvPr/>
          </p:nvSpPr>
          <p:spPr bwMode="auto">
            <a:xfrm>
              <a:off x="5825331" y="3898649"/>
              <a:ext cx="701675" cy="11113"/>
            </a:xfrm>
            <a:prstGeom prst="rect">
              <a:avLst/>
            </a:prstGeom>
            <a:solidFill>
              <a:srgbClr val="FF5100"/>
            </a:solidFill>
            <a:ln w="9525">
              <a:noFill/>
              <a:miter lim="800000"/>
              <a:headEnd/>
              <a:tailEnd/>
            </a:ln>
          </p:spPr>
          <p:txBody>
            <a:bodyPr/>
            <a:lstStyle/>
            <a:p>
              <a:endParaRPr lang="en-GB"/>
            </a:p>
          </p:txBody>
        </p:sp>
        <p:pic>
          <p:nvPicPr>
            <p:cNvPr id="44668" name="Picture 3048"/>
            <p:cNvPicPr>
              <a:picLocks noChangeAspect="1" noChangeArrowheads="1"/>
            </p:cNvPicPr>
            <p:nvPr/>
          </p:nvPicPr>
          <p:blipFill>
            <a:blip r:embed="rId1242"/>
            <a:srcRect/>
            <a:stretch>
              <a:fillRect/>
            </a:stretch>
          </p:blipFill>
          <p:spPr bwMode="auto">
            <a:xfrm>
              <a:off x="5825331" y="3898649"/>
              <a:ext cx="701675" cy="11113"/>
            </a:xfrm>
            <a:prstGeom prst="rect">
              <a:avLst/>
            </a:prstGeom>
            <a:noFill/>
            <a:ln w="9525">
              <a:noFill/>
              <a:miter lim="800000"/>
              <a:headEnd/>
              <a:tailEnd/>
            </a:ln>
          </p:spPr>
        </p:pic>
        <p:sp>
          <p:nvSpPr>
            <p:cNvPr id="44669" name="Rectangle 3049"/>
            <p:cNvSpPr>
              <a:spLocks noChangeArrowheads="1"/>
            </p:cNvSpPr>
            <p:nvPr/>
          </p:nvSpPr>
          <p:spPr bwMode="auto">
            <a:xfrm>
              <a:off x="5825331" y="3898649"/>
              <a:ext cx="701675" cy="11113"/>
            </a:xfrm>
            <a:prstGeom prst="rect">
              <a:avLst/>
            </a:prstGeom>
            <a:solidFill>
              <a:srgbClr val="FF5100"/>
            </a:solidFill>
            <a:ln w="9525">
              <a:noFill/>
              <a:miter lim="800000"/>
              <a:headEnd/>
              <a:tailEnd/>
            </a:ln>
          </p:spPr>
          <p:txBody>
            <a:bodyPr/>
            <a:lstStyle/>
            <a:p>
              <a:endParaRPr lang="en-GB"/>
            </a:p>
          </p:txBody>
        </p:sp>
        <p:sp>
          <p:nvSpPr>
            <p:cNvPr id="44670" name="Rectangle 3050"/>
            <p:cNvSpPr>
              <a:spLocks noChangeArrowheads="1"/>
            </p:cNvSpPr>
            <p:nvPr/>
          </p:nvSpPr>
          <p:spPr bwMode="auto">
            <a:xfrm>
              <a:off x="5825331" y="3909762"/>
              <a:ext cx="701675" cy="12700"/>
            </a:xfrm>
            <a:prstGeom prst="rect">
              <a:avLst/>
            </a:prstGeom>
            <a:solidFill>
              <a:srgbClr val="FF4F00"/>
            </a:solidFill>
            <a:ln w="9525">
              <a:noFill/>
              <a:miter lim="800000"/>
              <a:headEnd/>
              <a:tailEnd/>
            </a:ln>
          </p:spPr>
          <p:txBody>
            <a:bodyPr/>
            <a:lstStyle/>
            <a:p>
              <a:endParaRPr lang="en-GB"/>
            </a:p>
          </p:txBody>
        </p:sp>
        <p:pic>
          <p:nvPicPr>
            <p:cNvPr id="44671" name="Picture 3051"/>
            <p:cNvPicPr>
              <a:picLocks noChangeAspect="1" noChangeArrowheads="1"/>
            </p:cNvPicPr>
            <p:nvPr/>
          </p:nvPicPr>
          <p:blipFill>
            <a:blip r:embed="rId1243"/>
            <a:srcRect/>
            <a:stretch>
              <a:fillRect/>
            </a:stretch>
          </p:blipFill>
          <p:spPr bwMode="auto">
            <a:xfrm>
              <a:off x="5825331" y="3909762"/>
              <a:ext cx="701675" cy="12700"/>
            </a:xfrm>
            <a:prstGeom prst="rect">
              <a:avLst/>
            </a:prstGeom>
            <a:noFill/>
            <a:ln w="9525">
              <a:noFill/>
              <a:miter lim="800000"/>
              <a:headEnd/>
              <a:tailEnd/>
            </a:ln>
          </p:spPr>
        </p:pic>
        <p:sp>
          <p:nvSpPr>
            <p:cNvPr id="44672" name="Rectangle 3052"/>
            <p:cNvSpPr>
              <a:spLocks noChangeArrowheads="1"/>
            </p:cNvSpPr>
            <p:nvPr/>
          </p:nvSpPr>
          <p:spPr bwMode="auto">
            <a:xfrm>
              <a:off x="5825331" y="3909762"/>
              <a:ext cx="701675" cy="12700"/>
            </a:xfrm>
            <a:prstGeom prst="rect">
              <a:avLst/>
            </a:prstGeom>
            <a:solidFill>
              <a:srgbClr val="FF4F00"/>
            </a:solidFill>
            <a:ln w="9525">
              <a:noFill/>
              <a:miter lim="800000"/>
              <a:headEnd/>
              <a:tailEnd/>
            </a:ln>
          </p:spPr>
          <p:txBody>
            <a:bodyPr/>
            <a:lstStyle/>
            <a:p>
              <a:endParaRPr lang="en-GB"/>
            </a:p>
          </p:txBody>
        </p:sp>
        <p:sp>
          <p:nvSpPr>
            <p:cNvPr id="44673" name="Rectangle 3053"/>
            <p:cNvSpPr>
              <a:spLocks noChangeArrowheads="1"/>
            </p:cNvSpPr>
            <p:nvPr/>
          </p:nvSpPr>
          <p:spPr bwMode="auto">
            <a:xfrm>
              <a:off x="5825331" y="3922462"/>
              <a:ext cx="701675" cy="12700"/>
            </a:xfrm>
            <a:prstGeom prst="rect">
              <a:avLst/>
            </a:prstGeom>
            <a:solidFill>
              <a:srgbClr val="FF4D00"/>
            </a:solidFill>
            <a:ln w="9525">
              <a:noFill/>
              <a:miter lim="800000"/>
              <a:headEnd/>
              <a:tailEnd/>
            </a:ln>
          </p:spPr>
          <p:txBody>
            <a:bodyPr/>
            <a:lstStyle/>
            <a:p>
              <a:endParaRPr lang="en-GB"/>
            </a:p>
          </p:txBody>
        </p:sp>
        <p:pic>
          <p:nvPicPr>
            <p:cNvPr id="44674" name="Picture 3054"/>
            <p:cNvPicPr>
              <a:picLocks noChangeAspect="1" noChangeArrowheads="1"/>
            </p:cNvPicPr>
            <p:nvPr/>
          </p:nvPicPr>
          <p:blipFill>
            <a:blip r:embed="rId1244"/>
            <a:srcRect/>
            <a:stretch>
              <a:fillRect/>
            </a:stretch>
          </p:blipFill>
          <p:spPr bwMode="auto">
            <a:xfrm>
              <a:off x="5825331" y="3922462"/>
              <a:ext cx="701675" cy="12700"/>
            </a:xfrm>
            <a:prstGeom prst="rect">
              <a:avLst/>
            </a:prstGeom>
            <a:noFill/>
            <a:ln w="9525">
              <a:noFill/>
              <a:miter lim="800000"/>
              <a:headEnd/>
              <a:tailEnd/>
            </a:ln>
          </p:spPr>
        </p:pic>
        <p:sp>
          <p:nvSpPr>
            <p:cNvPr id="44675" name="Rectangle 3055"/>
            <p:cNvSpPr>
              <a:spLocks noChangeArrowheads="1"/>
            </p:cNvSpPr>
            <p:nvPr/>
          </p:nvSpPr>
          <p:spPr bwMode="auto">
            <a:xfrm>
              <a:off x="5825331" y="3922462"/>
              <a:ext cx="701675" cy="12700"/>
            </a:xfrm>
            <a:prstGeom prst="rect">
              <a:avLst/>
            </a:prstGeom>
            <a:solidFill>
              <a:srgbClr val="FF4D00"/>
            </a:solidFill>
            <a:ln w="9525">
              <a:noFill/>
              <a:miter lim="800000"/>
              <a:headEnd/>
              <a:tailEnd/>
            </a:ln>
          </p:spPr>
          <p:txBody>
            <a:bodyPr/>
            <a:lstStyle/>
            <a:p>
              <a:endParaRPr lang="en-GB"/>
            </a:p>
          </p:txBody>
        </p:sp>
        <p:sp>
          <p:nvSpPr>
            <p:cNvPr id="44676" name="Rectangle 3056"/>
            <p:cNvSpPr>
              <a:spLocks noChangeArrowheads="1"/>
            </p:cNvSpPr>
            <p:nvPr/>
          </p:nvSpPr>
          <p:spPr bwMode="auto">
            <a:xfrm>
              <a:off x="5825331" y="3935162"/>
              <a:ext cx="701675" cy="11113"/>
            </a:xfrm>
            <a:prstGeom prst="rect">
              <a:avLst/>
            </a:prstGeom>
            <a:solidFill>
              <a:srgbClr val="FF4B00"/>
            </a:solidFill>
            <a:ln w="9525">
              <a:noFill/>
              <a:miter lim="800000"/>
              <a:headEnd/>
              <a:tailEnd/>
            </a:ln>
          </p:spPr>
          <p:txBody>
            <a:bodyPr/>
            <a:lstStyle/>
            <a:p>
              <a:endParaRPr lang="en-GB"/>
            </a:p>
          </p:txBody>
        </p:sp>
        <p:pic>
          <p:nvPicPr>
            <p:cNvPr id="44677" name="Picture 3057"/>
            <p:cNvPicPr>
              <a:picLocks noChangeAspect="1" noChangeArrowheads="1"/>
            </p:cNvPicPr>
            <p:nvPr/>
          </p:nvPicPr>
          <p:blipFill>
            <a:blip r:embed="rId1245"/>
            <a:srcRect/>
            <a:stretch>
              <a:fillRect/>
            </a:stretch>
          </p:blipFill>
          <p:spPr bwMode="auto">
            <a:xfrm>
              <a:off x="5825331" y="3935162"/>
              <a:ext cx="701675" cy="11113"/>
            </a:xfrm>
            <a:prstGeom prst="rect">
              <a:avLst/>
            </a:prstGeom>
            <a:noFill/>
            <a:ln w="9525">
              <a:noFill/>
              <a:miter lim="800000"/>
              <a:headEnd/>
              <a:tailEnd/>
            </a:ln>
          </p:spPr>
        </p:pic>
        <p:sp>
          <p:nvSpPr>
            <p:cNvPr id="44678" name="Rectangle 3058"/>
            <p:cNvSpPr>
              <a:spLocks noChangeArrowheads="1"/>
            </p:cNvSpPr>
            <p:nvPr/>
          </p:nvSpPr>
          <p:spPr bwMode="auto">
            <a:xfrm>
              <a:off x="5825331" y="3935162"/>
              <a:ext cx="701675" cy="11113"/>
            </a:xfrm>
            <a:prstGeom prst="rect">
              <a:avLst/>
            </a:prstGeom>
            <a:solidFill>
              <a:srgbClr val="FF4B00"/>
            </a:solidFill>
            <a:ln w="9525">
              <a:noFill/>
              <a:miter lim="800000"/>
              <a:headEnd/>
              <a:tailEnd/>
            </a:ln>
          </p:spPr>
          <p:txBody>
            <a:bodyPr/>
            <a:lstStyle/>
            <a:p>
              <a:endParaRPr lang="en-GB"/>
            </a:p>
          </p:txBody>
        </p:sp>
        <p:sp>
          <p:nvSpPr>
            <p:cNvPr id="44679" name="Rectangle 3059"/>
            <p:cNvSpPr>
              <a:spLocks noChangeArrowheads="1"/>
            </p:cNvSpPr>
            <p:nvPr/>
          </p:nvSpPr>
          <p:spPr bwMode="auto">
            <a:xfrm>
              <a:off x="5825331" y="3946274"/>
              <a:ext cx="701675" cy="12700"/>
            </a:xfrm>
            <a:prstGeom prst="rect">
              <a:avLst/>
            </a:prstGeom>
            <a:solidFill>
              <a:srgbClr val="FF4900"/>
            </a:solidFill>
            <a:ln w="9525">
              <a:noFill/>
              <a:miter lim="800000"/>
              <a:headEnd/>
              <a:tailEnd/>
            </a:ln>
          </p:spPr>
          <p:txBody>
            <a:bodyPr/>
            <a:lstStyle/>
            <a:p>
              <a:endParaRPr lang="en-GB"/>
            </a:p>
          </p:txBody>
        </p:sp>
        <p:pic>
          <p:nvPicPr>
            <p:cNvPr id="44680" name="Picture 3060"/>
            <p:cNvPicPr>
              <a:picLocks noChangeAspect="1" noChangeArrowheads="1"/>
            </p:cNvPicPr>
            <p:nvPr/>
          </p:nvPicPr>
          <p:blipFill>
            <a:blip r:embed="rId1246"/>
            <a:srcRect/>
            <a:stretch>
              <a:fillRect/>
            </a:stretch>
          </p:blipFill>
          <p:spPr bwMode="auto">
            <a:xfrm>
              <a:off x="5825331" y="3946274"/>
              <a:ext cx="701675" cy="12700"/>
            </a:xfrm>
            <a:prstGeom prst="rect">
              <a:avLst/>
            </a:prstGeom>
            <a:noFill/>
            <a:ln w="9525">
              <a:noFill/>
              <a:miter lim="800000"/>
              <a:headEnd/>
              <a:tailEnd/>
            </a:ln>
          </p:spPr>
        </p:pic>
        <p:sp>
          <p:nvSpPr>
            <p:cNvPr id="44681" name="Rectangle 3061"/>
            <p:cNvSpPr>
              <a:spLocks noChangeArrowheads="1"/>
            </p:cNvSpPr>
            <p:nvPr/>
          </p:nvSpPr>
          <p:spPr bwMode="auto">
            <a:xfrm>
              <a:off x="5825331" y="3946274"/>
              <a:ext cx="701675" cy="12700"/>
            </a:xfrm>
            <a:prstGeom prst="rect">
              <a:avLst/>
            </a:prstGeom>
            <a:solidFill>
              <a:srgbClr val="FF4900"/>
            </a:solidFill>
            <a:ln w="9525">
              <a:noFill/>
              <a:miter lim="800000"/>
              <a:headEnd/>
              <a:tailEnd/>
            </a:ln>
          </p:spPr>
          <p:txBody>
            <a:bodyPr/>
            <a:lstStyle/>
            <a:p>
              <a:endParaRPr lang="en-GB"/>
            </a:p>
          </p:txBody>
        </p:sp>
        <p:sp>
          <p:nvSpPr>
            <p:cNvPr id="44682" name="Rectangle 3062"/>
            <p:cNvSpPr>
              <a:spLocks noChangeArrowheads="1"/>
            </p:cNvSpPr>
            <p:nvPr/>
          </p:nvSpPr>
          <p:spPr bwMode="auto">
            <a:xfrm>
              <a:off x="5825331" y="3958974"/>
              <a:ext cx="701675" cy="12700"/>
            </a:xfrm>
            <a:prstGeom prst="rect">
              <a:avLst/>
            </a:prstGeom>
            <a:solidFill>
              <a:srgbClr val="FF4700"/>
            </a:solidFill>
            <a:ln w="9525">
              <a:noFill/>
              <a:miter lim="800000"/>
              <a:headEnd/>
              <a:tailEnd/>
            </a:ln>
          </p:spPr>
          <p:txBody>
            <a:bodyPr/>
            <a:lstStyle/>
            <a:p>
              <a:endParaRPr lang="en-GB"/>
            </a:p>
          </p:txBody>
        </p:sp>
        <p:pic>
          <p:nvPicPr>
            <p:cNvPr id="44683" name="Picture 3063"/>
            <p:cNvPicPr>
              <a:picLocks noChangeAspect="1" noChangeArrowheads="1"/>
            </p:cNvPicPr>
            <p:nvPr/>
          </p:nvPicPr>
          <p:blipFill>
            <a:blip r:embed="rId1247"/>
            <a:srcRect/>
            <a:stretch>
              <a:fillRect/>
            </a:stretch>
          </p:blipFill>
          <p:spPr bwMode="auto">
            <a:xfrm>
              <a:off x="5825331" y="3958974"/>
              <a:ext cx="701675" cy="12700"/>
            </a:xfrm>
            <a:prstGeom prst="rect">
              <a:avLst/>
            </a:prstGeom>
            <a:noFill/>
            <a:ln w="9525">
              <a:noFill/>
              <a:miter lim="800000"/>
              <a:headEnd/>
              <a:tailEnd/>
            </a:ln>
          </p:spPr>
        </p:pic>
        <p:sp>
          <p:nvSpPr>
            <p:cNvPr id="44684" name="Rectangle 3064"/>
            <p:cNvSpPr>
              <a:spLocks noChangeArrowheads="1"/>
            </p:cNvSpPr>
            <p:nvPr/>
          </p:nvSpPr>
          <p:spPr bwMode="auto">
            <a:xfrm>
              <a:off x="5825331" y="3958974"/>
              <a:ext cx="701675" cy="12700"/>
            </a:xfrm>
            <a:prstGeom prst="rect">
              <a:avLst/>
            </a:prstGeom>
            <a:solidFill>
              <a:srgbClr val="FF4700"/>
            </a:solidFill>
            <a:ln w="9525">
              <a:noFill/>
              <a:miter lim="800000"/>
              <a:headEnd/>
              <a:tailEnd/>
            </a:ln>
          </p:spPr>
          <p:txBody>
            <a:bodyPr/>
            <a:lstStyle/>
            <a:p>
              <a:endParaRPr lang="en-GB"/>
            </a:p>
          </p:txBody>
        </p:sp>
        <p:sp>
          <p:nvSpPr>
            <p:cNvPr id="44685" name="Rectangle 3065"/>
            <p:cNvSpPr>
              <a:spLocks noChangeArrowheads="1"/>
            </p:cNvSpPr>
            <p:nvPr/>
          </p:nvSpPr>
          <p:spPr bwMode="auto">
            <a:xfrm>
              <a:off x="5825331" y="3971674"/>
              <a:ext cx="701675" cy="11113"/>
            </a:xfrm>
            <a:prstGeom prst="rect">
              <a:avLst/>
            </a:prstGeom>
            <a:solidFill>
              <a:srgbClr val="FF4500"/>
            </a:solidFill>
            <a:ln w="9525">
              <a:noFill/>
              <a:miter lim="800000"/>
              <a:headEnd/>
              <a:tailEnd/>
            </a:ln>
          </p:spPr>
          <p:txBody>
            <a:bodyPr/>
            <a:lstStyle/>
            <a:p>
              <a:endParaRPr lang="en-GB"/>
            </a:p>
          </p:txBody>
        </p:sp>
        <p:pic>
          <p:nvPicPr>
            <p:cNvPr id="44686" name="Picture 3066"/>
            <p:cNvPicPr>
              <a:picLocks noChangeAspect="1" noChangeArrowheads="1"/>
            </p:cNvPicPr>
            <p:nvPr/>
          </p:nvPicPr>
          <p:blipFill>
            <a:blip r:embed="rId1248"/>
            <a:srcRect/>
            <a:stretch>
              <a:fillRect/>
            </a:stretch>
          </p:blipFill>
          <p:spPr bwMode="auto">
            <a:xfrm>
              <a:off x="5825331" y="3971674"/>
              <a:ext cx="701675" cy="11113"/>
            </a:xfrm>
            <a:prstGeom prst="rect">
              <a:avLst/>
            </a:prstGeom>
            <a:noFill/>
            <a:ln w="9525">
              <a:noFill/>
              <a:miter lim="800000"/>
              <a:headEnd/>
              <a:tailEnd/>
            </a:ln>
          </p:spPr>
        </p:pic>
        <p:sp>
          <p:nvSpPr>
            <p:cNvPr id="44687" name="Rectangle 3067"/>
            <p:cNvSpPr>
              <a:spLocks noChangeArrowheads="1"/>
            </p:cNvSpPr>
            <p:nvPr/>
          </p:nvSpPr>
          <p:spPr bwMode="auto">
            <a:xfrm>
              <a:off x="5825331" y="3971674"/>
              <a:ext cx="701675" cy="11113"/>
            </a:xfrm>
            <a:prstGeom prst="rect">
              <a:avLst/>
            </a:prstGeom>
            <a:solidFill>
              <a:srgbClr val="FF4500"/>
            </a:solidFill>
            <a:ln w="9525">
              <a:noFill/>
              <a:miter lim="800000"/>
              <a:headEnd/>
              <a:tailEnd/>
            </a:ln>
          </p:spPr>
          <p:txBody>
            <a:bodyPr/>
            <a:lstStyle/>
            <a:p>
              <a:endParaRPr lang="en-GB"/>
            </a:p>
          </p:txBody>
        </p:sp>
        <p:sp>
          <p:nvSpPr>
            <p:cNvPr id="44688" name="Rectangle 3068"/>
            <p:cNvSpPr>
              <a:spLocks noChangeArrowheads="1"/>
            </p:cNvSpPr>
            <p:nvPr/>
          </p:nvSpPr>
          <p:spPr bwMode="auto">
            <a:xfrm>
              <a:off x="5825331" y="3982787"/>
              <a:ext cx="701675" cy="12700"/>
            </a:xfrm>
            <a:prstGeom prst="rect">
              <a:avLst/>
            </a:prstGeom>
            <a:solidFill>
              <a:srgbClr val="FF4300"/>
            </a:solidFill>
            <a:ln w="9525">
              <a:noFill/>
              <a:miter lim="800000"/>
              <a:headEnd/>
              <a:tailEnd/>
            </a:ln>
          </p:spPr>
          <p:txBody>
            <a:bodyPr/>
            <a:lstStyle/>
            <a:p>
              <a:endParaRPr lang="en-GB"/>
            </a:p>
          </p:txBody>
        </p:sp>
        <p:pic>
          <p:nvPicPr>
            <p:cNvPr id="44689" name="Picture 3069"/>
            <p:cNvPicPr>
              <a:picLocks noChangeAspect="1" noChangeArrowheads="1"/>
            </p:cNvPicPr>
            <p:nvPr/>
          </p:nvPicPr>
          <p:blipFill>
            <a:blip r:embed="rId1249"/>
            <a:srcRect/>
            <a:stretch>
              <a:fillRect/>
            </a:stretch>
          </p:blipFill>
          <p:spPr bwMode="auto">
            <a:xfrm>
              <a:off x="5825331" y="3982787"/>
              <a:ext cx="701675" cy="12700"/>
            </a:xfrm>
            <a:prstGeom prst="rect">
              <a:avLst/>
            </a:prstGeom>
            <a:noFill/>
            <a:ln w="9525">
              <a:noFill/>
              <a:miter lim="800000"/>
              <a:headEnd/>
              <a:tailEnd/>
            </a:ln>
          </p:spPr>
        </p:pic>
        <p:sp>
          <p:nvSpPr>
            <p:cNvPr id="44690" name="Rectangle 3070"/>
            <p:cNvSpPr>
              <a:spLocks noChangeArrowheads="1"/>
            </p:cNvSpPr>
            <p:nvPr/>
          </p:nvSpPr>
          <p:spPr bwMode="auto">
            <a:xfrm>
              <a:off x="5825331" y="3982787"/>
              <a:ext cx="701675" cy="12700"/>
            </a:xfrm>
            <a:prstGeom prst="rect">
              <a:avLst/>
            </a:prstGeom>
            <a:solidFill>
              <a:srgbClr val="FF4300"/>
            </a:solidFill>
            <a:ln w="9525">
              <a:noFill/>
              <a:miter lim="800000"/>
              <a:headEnd/>
              <a:tailEnd/>
            </a:ln>
          </p:spPr>
          <p:txBody>
            <a:bodyPr/>
            <a:lstStyle/>
            <a:p>
              <a:endParaRPr lang="en-GB"/>
            </a:p>
          </p:txBody>
        </p:sp>
        <p:sp>
          <p:nvSpPr>
            <p:cNvPr id="44691" name="Rectangle 3071"/>
            <p:cNvSpPr>
              <a:spLocks noChangeArrowheads="1"/>
            </p:cNvSpPr>
            <p:nvPr/>
          </p:nvSpPr>
          <p:spPr bwMode="auto">
            <a:xfrm>
              <a:off x="5825331" y="3995487"/>
              <a:ext cx="701675" cy="12700"/>
            </a:xfrm>
            <a:prstGeom prst="rect">
              <a:avLst/>
            </a:prstGeom>
            <a:solidFill>
              <a:srgbClr val="FF4100"/>
            </a:solidFill>
            <a:ln w="9525">
              <a:noFill/>
              <a:miter lim="800000"/>
              <a:headEnd/>
              <a:tailEnd/>
            </a:ln>
          </p:spPr>
          <p:txBody>
            <a:bodyPr/>
            <a:lstStyle/>
            <a:p>
              <a:endParaRPr lang="en-GB"/>
            </a:p>
          </p:txBody>
        </p:sp>
        <p:pic>
          <p:nvPicPr>
            <p:cNvPr id="44692" name="Picture 3072"/>
            <p:cNvPicPr>
              <a:picLocks noChangeAspect="1" noChangeArrowheads="1"/>
            </p:cNvPicPr>
            <p:nvPr/>
          </p:nvPicPr>
          <p:blipFill>
            <a:blip r:embed="rId1250"/>
            <a:srcRect/>
            <a:stretch>
              <a:fillRect/>
            </a:stretch>
          </p:blipFill>
          <p:spPr bwMode="auto">
            <a:xfrm>
              <a:off x="5825331" y="3995487"/>
              <a:ext cx="701675" cy="12700"/>
            </a:xfrm>
            <a:prstGeom prst="rect">
              <a:avLst/>
            </a:prstGeom>
            <a:noFill/>
            <a:ln w="9525">
              <a:noFill/>
              <a:miter lim="800000"/>
              <a:headEnd/>
              <a:tailEnd/>
            </a:ln>
          </p:spPr>
        </p:pic>
        <p:sp>
          <p:nvSpPr>
            <p:cNvPr id="44693" name="Rectangle 3073"/>
            <p:cNvSpPr>
              <a:spLocks noChangeArrowheads="1"/>
            </p:cNvSpPr>
            <p:nvPr/>
          </p:nvSpPr>
          <p:spPr bwMode="auto">
            <a:xfrm>
              <a:off x="5825331" y="3995487"/>
              <a:ext cx="701675" cy="12700"/>
            </a:xfrm>
            <a:prstGeom prst="rect">
              <a:avLst/>
            </a:prstGeom>
            <a:solidFill>
              <a:srgbClr val="FF4100"/>
            </a:solidFill>
            <a:ln w="9525">
              <a:noFill/>
              <a:miter lim="800000"/>
              <a:headEnd/>
              <a:tailEnd/>
            </a:ln>
          </p:spPr>
          <p:txBody>
            <a:bodyPr/>
            <a:lstStyle/>
            <a:p>
              <a:endParaRPr lang="en-GB"/>
            </a:p>
          </p:txBody>
        </p:sp>
        <p:sp>
          <p:nvSpPr>
            <p:cNvPr id="44694" name="Rectangle 3074"/>
            <p:cNvSpPr>
              <a:spLocks noChangeArrowheads="1"/>
            </p:cNvSpPr>
            <p:nvPr/>
          </p:nvSpPr>
          <p:spPr bwMode="auto">
            <a:xfrm>
              <a:off x="5825331" y="4008187"/>
              <a:ext cx="701675" cy="12700"/>
            </a:xfrm>
            <a:prstGeom prst="rect">
              <a:avLst/>
            </a:prstGeom>
            <a:solidFill>
              <a:srgbClr val="FF3F00"/>
            </a:solidFill>
            <a:ln w="9525">
              <a:noFill/>
              <a:miter lim="800000"/>
              <a:headEnd/>
              <a:tailEnd/>
            </a:ln>
          </p:spPr>
          <p:txBody>
            <a:bodyPr/>
            <a:lstStyle/>
            <a:p>
              <a:endParaRPr lang="en-GB"/>
            </a:p>
          </p:txBody>
        </p:sp>
        <p:pic>
          <p:nvPicPr>
            <p:cNvPr id="44695" name="Picture 3075"/>
            <p:cNvPicPr>
              <a:picLocks noChangeAspect="1" noChangeArrowheads="1"/>
            </p:cNvPicPr>
            <p:nvPr/>
          </p:nvPicPr>
          <p:blipFill>
            <a:blip r:embed="rId1251"/>
            <a:srcRect/>
            <a:stretch>
              <a:fillRect/>
            </a:stretch>
          </p:blipFill>
          <p:spPr bwMode="auto">
            <a:xfrm>
              <a:off x="5825331" y="4008187"/>
              <a:ext cx="701675" cy="12700"/>
            </a:xfrm>
            <a:prstGeom prst="rect">
              <a:avLst/>
            </a:prstGeom>
            <a:noFill/>
            <a:ln w="9525">
              <a:noFill/>
              <a:miter lim="800000"/>
              <a:headEnd/>
              <a:tailEnd/>
            </a:ln>
          </p:spPr>
        </p:pic>
        <p:sp>
          <p:nvSpPr>
            <p:cNvPr id="44696" name="Rectangle 3076"/>
            <p:cNvSpPr>
              <a:spLocks noChangeArrowheads="1"/>
            </p:cNvSpPr>
            <p:nvPr/>
          </p:nvSpPr>
          <p:spPr bwMode="auto">
            <a:xfrm>
              <a:off x="5825331" y="4008187"/>
              <a:ext cx="701675" cy="12700"/>
            </a:xfrm>
            <a:prstGeom prst="rect">
              <a:avLst/>
            </a:prstGeom>
            <a:solidFill>
              <a:srgbClr val="FF3F00"/>
            </a:solidFill>
            <a:ln w="9525">
              <a:noFill/>
              <a:miter lim="800000"/>
              <a:headEnd/>
              <a:tailEnd/>
            </a:ln>
          </p:spPr>
          <p:txBody>
            <a:bodyPr/>
            <a:lstStyle/>
            <a:p>
              <a:endParaRPr lang="en-GB"/>
            </a:p>
          </p:txBody>
        </p:sp>
        <p:sp>
          <p:nvSpPr>
            <p:cNvPr id="44697" name="Rectangle 3077"/>
            <p:cNvSpPr>
              <a:spLocks noChangeArrowheads="1"/>
            </p:cNvSpPr>
            <p:nvPr/>
          </p:nvSpPr>
          <p:spPr bwMode="auto">
            <a:xfrm>
              <a:off x="5825331" y="4020887"/>
              <a:ext cx="701675" cy="12700"/>
            </a:xfrm>
            <a:prstGeom prst="rect">
              <a:avLst/>
            </a:prstGeom>
            <a:solidFill>
              <a:srgbClr val="FF3D00"/>
            </a:solidFill>
            <a:ln w="9525">
              <a:noFill/>
              <a:miter lim="800000"/>
              <a:headEnd/>
              <a:tailEnd/>
            </a:ln>
          </p:spPr>
          <p:txBody>
            <a:bodyPr/>
            <a:lstStyle/>
            <a:p>
              <a:endParaRPr lang="en-GB"/>
            </a:p>
          </p:txBody>
        </p:sp>
        <p:pic>
          <p:nvPicPr>
            <p:cNvPr id="44698" name="Picture 3078"/>
            <p:cNvPicPr>
              <a:picLocks noChangeAspect="1" noChangeArrowheads="1"/>
            </p:cNvPicPr>
            <p:nvPr/>
          </p:nvPicPr>
          <p:blipFill>
            <a:blip r:embed="rId1252"/>
            <a:srcRect/>
            <a:stretch>
              <a:fillRect/>
            </a:stretch>
          </p:blipFill>
          <p:spPr bwMode="auto">
            <a:xfrm>
              <a:off x="5825331" y="4020887"/>
              <a:ext cx="701675" cy="12700"/>
            </a:xfrm>
            <a:prstGeom prst="rect">
              <a:avLst/>
            </a:prstGeom>
            <a:noFill/>
            <a:ln w="9525">
              <a:noFill/>
              <a:miter lim="800000"/>
              <a:headEnd/>
              <a:tailEnd/>
            </a:ln>
          </p:spPr>
        </p:pic>
        <p:sp>
          <p:nvSpPr>
            <p:cNvPr id="44699" name="Rectangle 3079"/>
            <p:cNvSpPr>
              <a:spLocks noChangeArrowheads="1"/>
            </p:cNvSpPr>
            <p:nvPr/>
          </p:nvSpPr>
          <p:spPr bwMode="auto">
            <a:xfrm>
              <a:off x="5825331" y="4020887"/>
              <a:ext cx="701675" cy="12700"/>
            </a:xfrm>
            <a:prstGeom prst="rect">
              <a:avLst/>
            </a:prstGeom>
            <a:solidFill>
              <a:srgbClr val="FF3D00"/>
            </a:solidFill>
            <a:ln w="9525">
              <a:noFill/>
              <a:miter lim="800000"/>
              <a:headEnd/>
              <a:tailEnd/>
            </a:ln>
          </p:spPr>
          <p:txBody>
            <a:bodyPr/>
            <a:lstStyle/>
            <a:p>
              <a:endParaRPr lang="en-GB"/>
            </a:p>
          </p:txBody>
        </p:sp>
        <p:sp>
          <p:nvSpPr>
            <p:cNvPr id="44700" name="Rectangle 3080"/>
            <p:cNvSpPr>
              <a:spLocks noChangeArrowheads="1"/>
            </p:cNvSpPr>
            <p:nvPr/>
          </p:nvSpPr>
          <p:spPr bwMode="auto">
            <a:xfrm>
              <a:off x="5825331" y="4033587"/>
              <a:ext cx="701675" cy="12700"/>
            </a:xfrm>
            <a:prstGeom prst="rect">
              <a:avLst/>
            </a:prstGeom>
            <a:solidFill>
              <a:srgbClr val="FF3B00"/>
            </a:solidFill>
            <a:ln w="9525">
              <a:noFill/>
              <a:miter lim="800000"/>
              <a:headEnd/>
              <a:tailEnd/>
            </a:ln>
          </p:spPr>
          <p:txBody>
            <a:bodyPr/>
            <a:lstStyle/>
            <a:p>
              <a:endParaRPr lang="en-GB"/>
            </a:p>
          </p:txBody>
        </p:sp>
        <p:pic>
          <p:nvPicPr>
            <p:cNvPr id="44701" name="Picture 3081"/>
            <p:cNvPicPr>
              <a:picLocks noChangeAspect="1" noChangeArrowheads="1"/>
            </p:cNvPicPr>
            <p:nvPr/>
          </p:nvPicPr>
          <p:blipFill>
            <a:blip r:embed="rId1253"/>
            <a:srcRect/>
            <a:stretch>
              <a:fillRect/>
            </a:stretch>
          </p:blipFill>
          <p:spPr bwMode="auto">
            <a:xfrm>
              <a:off x="5825331" y="4033587"/>
              <a:ext cx="701675" cy="12700"/>
            </a:xfrm>
            <a:prstGeom prst="rect">
              <a:avLst/>
            </a:prstGeom>
            <a:noFill/>
            <a:ln w="9525">
              <a:noFill/>
              <a:miter lim="800000"/>
              <a:headEnd/>
              <a:tailEnd/>
            </a:ln>
          </p:spPr>
        </p:pic>
        <p:sp>
          <p:nvSpPr>
            <p:cNvPr id="44702" name="Rectangle 3082"/>
            <p:cNvSpPr>
              <a:spLocks noChangeArrowheads="1"/>
            </p:cNvSpPr>
            <p:nvPr/>
          </p:nvSpPr>
          <p:spPr bwMode="auto">
            <a:xfrm>
              <a:off x="5825331" y="4033587"/>
              <a:ext cx="701675" cy="12700"/>
            </a:xfrm>
            <a:prstGeom prst="rect">
              <a:avLst/>
            </a:prstGeom>
            <a:solidFill>
              <a:srgbClr val="FF3B00"/>
            </a:solidFill>
            <a:ln w="9525">
              <a:noFill/>
              <a:miter lim="800000"/>
              <a:headEnd/>
              <a:tailEnd/>
            </a:ln>
          </p:spPr>
          <p:txBody>
            <a:bodyPr/>
            <a:lstStyle/>
            <a:p>
              <a:endParaRPr lang="en-GB"/>
            </a:p>
          </p:txBody>
        </p:sp>
        <p:sp>
          <p:nvSpPr>
            <p:cNvPr id="44703" name="Rectangle 3083"/>
            <p:cNvSpPr>
              <a:spLocks noChangeArrowheads="1"/>
            </p:cNvSpPr>
            <p:nvPr/>
          </p:nvSpPr>
          <p:spPr bwMode="auto">
            <a:xfrm>
              <a:off x="5825331" y="4046287"/>
              <a:ext cx="701675" cy="11113"/>
            </a:xfrm>
            <a:prstGeom prst="rect">
              <a:avLst/>
            </a:prstGeom>
            <a:solidFill>
              <a:srgbClr val="FF3900"/>
            </a:solidFill>
            <a:ln w="9525">
              <a:noFill/>
              <a:miter lim="800000"/>
              <a:headEnd/>
              <a:tailEnd/>
            </a:ln>
          </p:spPr>
          <p:txBody>
            <a:bodyPr/>
            <a:lstStyle/>
            <a:p>
              <a:endParaRPr lang="en-GB"/>
            </a:p>
          </p:txBody>
        </p:sp>
        <p:pic>
          <p:nvPicPr>
            <p:cNvPr id="44704" name="Picture 3084"/>
            <p:cNvPicPr>
              <a:picLocks noChangeAspect="1" noChangeArrowheads="1"/>
            </p:cNvPicPr>
            <p:nvPr/>
          </p:nvPicPr>
          <p:blipFill>
            <a:blip r:embed="rId1254"/>
            <a:srcRect/>
            <a:stretch>
              <a:fillRect/>
            </a:stretch>
          </p:blipFill>
          <p:spPr bwMode="auto">
            <a:xfrm>
              <a:off x="5825331" y="4046287"/>
              <a:ext cx="701675" cy="11113"/>
            </a:xfrm>
            <a:prstGeom prst="rect">
              <a:avLst/>
            </a:prstGeom>
            <a:noFill/>
            <a:ln w="9525">
              <a:noFill/>
              <a:miter lim="800000"/>
              <a:headEnd/>
              <a:tailEnd/>
            </a:ln>
          </p:spPr>
        </p:pic>
        <p:sp>
          <p:nvSpPr>
            <p:cNvPr id="44705" name="Rectangle 3085"/>
            <p:cNvSpPr>
              <a:spLocks noChangeArrowheads="1"/>
            </p:cNvSpPr>
            <p:nvPr/>
          </p:nvSpPr>
          <p:spPr bwMode="auto">
            <a:xfrm>
              <a:off x="5825331" y="4046287"/>
              <a:ext cx="701675" cy="11113"/>
            </a:xfrm>
            <a:prstGeom prst="rect">
              <a:avLst/>
            </a:prstGeom>
            <a:solidFill>
              <a:srgbClr val="FF3900"/>
            </a:solidFill>
            <a:ln w="9525">
              <a:noFill/>
              <a:miter lim="800000"/>
              <a:headEnd/>
              <a:tailEnd/>
            </a:ln>
          </p:spPr>
          <p:txBody>
            <a:bodyPr/>
            <a:lstStyle/>
            <a:p>
              <a:endParaRPr lang="en-GB"/>
            </a:p>
          </p:txBody>
        </p:sp>
        <p:sp>
          <p:nvSpPr>
            <p:cNvPr id="44706" name="Rectangle 3086"/>
            <p:cNvSpPr>
              <a:spLocks noChangeArrowheads="1"/>
            </p:cNvSpPr>
            <p:nvPr/>
          </p:nvSpPr>
          <p:spPr bwMode="auto">
            <a:xfrm>
              <a:off x="5825331" y="4057399"/>
              <a:ext cx="701675" cy="12700"/>
            </a:xfrm>
            <a:prstGeom prst="rect">
              <a:avLst/>
            </a:prstGeom>
            <a:solidFill>
              <a:srgbClr val="FF3700"/>
            </a:solidFill>
            <a:ln w="9525">
              <a:noFill/>
              <a:miter lim="800000"/>
              <a:headEnd/>
              <a:tailEnd/>
            </a:ln>
          </p:spPr>
          <p:txBody>
            <a:bodyPr/>
            <a:lstStyle/>
            <a:p>
              <a:endParaRPr lang="en-GB"/>
            </a:p>
          </p:txBody>
        </p:sp>
        <p:pic>
          <p:nvPicPr>
            <p:cNvPr id="44707" name="Picture 3087"/>
            <p:cNvPicPr>
              <a:picLocks noChangeAspect="1" noChangeArrowheads="1"/>
            </p:cNvPicPr>
            <p:nvPr/>
          </p:nvPicPr>
          <p:blipFill>
            <a:blip r:embed="rId1255"/>
            <a:srcRect/>
            <a:stretch>
              <a:fillRect/>
            </a:stretch>
          </p:blipFill>
          <p:spPr bwMode="auto">
            <a:xfrm>
              <a:off x="5825331" y="4057399"/>
              <a:ext cx="701675" cy="12700"/>
            </a:xfrm>
            <a:prstGeom prst="rect">
              <a:avLst/>
            </a:prstGeom>
            <a:noFill/>
            <a:ln w="9525">
              <a:noFill/>
              <a:miter lim="800000"/>
              <a:headEnd/>
              <a:tailEnd/>
            </a:ln>
          </p:spPr>
        </p:pic>
        <p:sp>
          <p:nvSpPr>
            <p:cNvPr id="44708" name="Rectangle 3088"/>
            <p:cNvSpPr>
              <a:spLocks noChangeArrowheads="1"/>
            </p:cNvSpPr>
            <p:nvPr/>
          </p:nvSpPr>
          <p:spPr bwMode="auto">
            <a:xfrm>
              <a:off x="5825331" y="4057399"/>
              <a:ext cx="701675" cy="12700"/>
            </a:xfrm>
            <a:prstGeom prst="rect">
              <a:avLst/>
            </a:prstGeom>
            <a:solidFill>
              <a:srgbClr val="FF3700"/>
            </a:solidFill>
            <a:ln w="9525">
              <a:noFill/>
              <a:miter lim="800000"/>
              <a:headEnd/>
              <a:tailEnd/>
            </a:ln>
          </p:spPr>
          <p:txBody>
            <a:bodyPr/>
            <a:lstStyle/>
            <a:p>
              <a:endParaRPr lang="en-GB"/>
            </a:p>
          </p:txBody>
        </p:sp>
        <p:sp>
          <p:nvSpPr>
            <p:cNvPr id="44709" name="Rectangle 3089"/>
            <p:cNvSpPr>
              <a:spLocks noChangeArrowheads="1"/>
            </p:cNvSpPr>
            <p:nvPr/>
          </p:nvSpPr>
          <p:spPr bwMode="auto">
            <a:xfrm>
              <a:off x="5825331" y="4070099"/>
              <a:ext cx="701675" cy="12700"/>
            </a:xfrm>
            <a:prstGeom prst="rect">
              <a:avLst/>
            </a:prstGeom>
            <a:solidFill>
              <a:srgbClr val="FF3500"/>
            </a:solidFill>
            <a:ln w="9525">
              <a:noFill/>
              <a:miter lim="800000"/>
              <a:headEnd/>
              <a:tailEnd/>
            </a:ln>
          </p:spPr>
          <p:txBody>
            <a:bodyPr/>
            <a:lstStyle/>
            <a:p>
              <a:endParaRPr lang="en-GB"/>
            </a:p>
          </p:txBody>
        </p:sp>
        <p:pic>
          <p:nvPicPr>
            <p:cNvPr id="44710" name="Picture 3090"/>
            <p:cNvPicPr>
              <a:picLocks noChangeAspect="1" noChangeArrowheads="1"/>
            </p:cNvPicPr>
            <p:nvPr/>
          </p:nvPicPr>
          <p:blipFill>
            <a:blip r:embed="rId1256"/>
            <a:srcRect/>
            <a:stretch>
              <a:fillRect/>
            </a:stretch>
          </p:blipFill>
          <p:spPr bwMode="auto">
            <a:xfrm>
              <a:off x="5825331" y="4070099"/>
              <a:ext cx="701675" cy="12700"/>
            </a:xfrm>
            <a:prstGeom prst="rect">
              <a:avLst/>
            </a:prstGeom>
            <a:noFill/>
            <a:ln w="9525">
              <a:noFill/>
              <a:miter lim="800000"/>
              <a:headEnd/>
              <a:tailEnd/>
            </a:ln>
          </p:spPr>
        </p:pic>
        <p:sp>
          <p:nvSpPr>
            <p:cNvPr id="44711" name="Rectangle 3091"/>
            <p:cNvSpPr>
              <a:spLocks noChangeArrowheads="1"/>
            </p:cNvSpPr>
            <p:nvPr/>
          </p:nvSpPr>
          <p:spPr bwMode="auto">
            <a:xfrm>
              <a:off x="5825331" y="4070099"/>
              <a:ext cx="701675" cy="12700"/>
            </a:xfrm>
            <a:prstGeom prst="rect">
              <a:avLst/>
            </a:prstGeom>
            <a:solidFill>
              <a:srgbClr val="FF3500"/>
            </a:solidFill>
            <a:ln w="9525">
              <a:noFill/>
              <a:miter lim="800000"/>
              <a:headEnd/>
              <a:tailEnd/>
            </a:ln>
          </p:spPr>
          <p:txBody>
            <a:bodyPr/>
            <a:lstStyle/>
            <a:p>
              <a:endParaRPr lang="en-GB"/>
            </a:p>
          </p:txBody>
        </p:sp>
        <p:sp>
          <p:nvSpPr>
            <p:cNvPr id="44712" name="Rectangle 3092"/>
            <p:cNvSpPr>
              <a:spLocks noChangeArrowheads="1"/>
            </p:cNvSpPr>
            <p:nvPr/>
          </p:nvSpPr>
          <p:spPr bwMode="auto">
            <a:xfrm>
              <a:off x="5825331" y="4082799"/>
              <a:ext cx="701675" cy="11113"/>
            </a:xfrm>
            <a:prstGeom prst="rect">
              <a:avLst/>
            </a:prstGeom>
            <a:solidFill>
              <a:srgbClr val="FF3300"/>
            </a:solidFill>
            <a:ln w="9525">
              <a:noFill/>
              <a:miter lim="800000"/>
              <a:headEnd/>
              <a:tailEnd/>
            </a:ln>
          </p:spPr>
          <p:txBody>
            <a:bodyPr/>
            <a:lstStyle/>
            <a:p>
              <a:endParaRPr lang="en-GB"/>
            </a:p>
          </p:txBody>
        </p:sp>
        <p:pic>
          <p:nvPicPr>
            <p:cNvPr id="44713" name="Picture 3093"/>
            <p:cNvPicPr>
              <a:picLocks noChangeAspect="1" noChangeArrowheads="1"/>
            </p:cNvPicPr>
            <p:nvPr/>
          </p:nvPicPr>
          <p:blipFill>
            <a:blip r:embed="rId1257"/>
            <a:srcRect/>
            <a:stretch>
              <a:fillRect/>
            </a:stretch>
          </p:blipFill>
          <p:spPr bwMode="auto">
            <a:xfrm>
              <a:off x="5825331" y="4082799"/>
              <a:ext cx="701675" cy="11113"/>
            </a:xfrm>
            <a:prstGeom prst="rect">
              <a:avLst/>
            </a:prstGeom>
            <a:noFill/>
            <a:ln w="9525">
              <a:noFill/>
              <a:miter lim="800000"/>
              <a:headEnd/>
              <a:tailEnd/>
            </a:ln>
          </p:spPr>
        </p:pic>
        <p:sp>
          <p:nvSpPr>
            <p:cNvPr id="44714" name="Rectangle 3094"/>
            <p:cNvSpPr>
              <a:spLocks noChangeArrowheads="1"/>
            </p:cNvSpPr>
            <p:nvPr/>
          </p:nvSpPr>
          <p:spPr bwMode="auto">
            <a:xfrm>
              <a:off x="5825331" y="4082799"/>
              <a:ext cx="701675" cy="11113"/>
            </a:xfrm>
            <a:prstGeom prst="rect">
              <a:avLst/>
            </a:prstGeom>
            <a:solidFill>
              <a:srgbClr val="FF3300"/>
            </a:solidFill>
            <a:ln w="9525">
              <a:noFill/>
              <a:miter lim="800000"/>
              <a:headEnd/>
              <a:tailEnd/>
            </a:ln>
          </p:spPr>
          <p:txBody>
            <a:bodyPr/>
            <a:lstStyle/>
            <a:p>
              <a:endParaRPr lang="en-GB"/>
            </a:p>
          </p:txBody>
        </p:sp>
        <p:sp>
          <p:nvSpPr>
            <p:cNvPr id="44715" name="Rectangle 3095"/>
            <p:cNvSpPr>
              <a:spLocks noChangeArrowheads="1"/>
            </p:cNvSpPr>
            <p:nvPr/>
          </p:nvSpPr>
          <p:spPr bwMode="auto">
            <a:xfrm>
              <a:off x="5825331" y="4093912"/>
              <a:ext cx="701675" cy="12700"/>
            </a:xfrm>
            <a:prstGeom prst="rect">
              <a:avLst/>
            </a:prstGeom>
            <a:solidFill>
              <a:srgbClr val="FF3100"/>
            </a:solidFill>
            <a:ln w="9525">
              <a:noFill/>
              <a:miter lim="800000"/>
              <a:headEnd/>
              <a:tailEnd/>
            </a:ln>
          </p:spPr>
          <p:txBody>
            <a:bodyPr/>
            <a:lstStyle/>
            <a:p>
              <a:endParaRPr lang="en-GB"/>
            </a:p>
          </p:txBody>
        </p:sp>
        <p:pic>
          <p:nvPicPr>
            <p:cNvPr id="44716" name="Picture 3096"/>
            <p:cNvPicPr>
              <a:picLocks noChangeAspect="1" noChangeArrowheads="1"/>
            </p:cNvPicPr>
            <p:nvPr/>
          </p:nvPicPr>
          <p:blipFill>
            <a:blip r:embed="rId1258"/>
            <a:srcRect/>
            <a:stretch>
              <a:fillRect/>
            </a:stretch>
          </p:blipFill>
          <p:spPr bwMode="auto">
            <a:xfrm>
              <a:off x="5825331" y="4093912"/>
              <a:ext cx="701675" cy="12700"/>
            </a:xfrm>
            <a:prstGeom prst="rect">
              <a:avLst/>
            </a:prstGeom>
            <a:noFill/>
            <a:ln w="9525">
              <a:noFill/>
              <a:miter lim="800000"/>
              <a:headEnd/>
              <a:tailEnd/>
            </a:ln>
          </p:spPr>
        </p:pic>
        <p:sp>
          <p:nvSpPr>
            <p:cNvPr id="44717" name="Rectangle 3097"/>
            <p:cNvSpPr>
              <a:spLocks noChangeArrowheads="1"/>
            </p:cNvSpPr>
            <p:nvPr/>
          </p:nvSpPr>
          <p:spPr bwMode="auto">
            <a:xfrm>
              <a:off x="5825331" y="4093912"/>
              <a:ext cx="701675" cy="12700"/>
            </a:xfrm>
            <a:prstGeom prst="rect">
              <a:avLst/>
            </a:prstGeom>
            <a:solidFill>
              <a:srgbClr val="FF3100"/>
            </a:solidFill>
            <a:ln w="9525">
              <a:noFill/>
              <a:miter lim="800000"/>
              <a:headEnd/>
              <a:tailEnd/>
            </a:ln>
          </p:spPr>
          <p:txBody>
            <a:bodyPr/>
            <a:lstStyle/>
            <a:p>
              <a:endParaRPr lang="en-GB"/>
            </a:p>
          </p:txBody>
        </p:sp>
        <p:sp>
          <p:nvSpPr>
            <p:cNvPr id="44718" name="Rectangle 3098"/>
            <p:cNvSpPr>
              <a:spLocks noChangeArrowheads="1"/>
            </p:cNvSpPr>
            <p:nvPr/>
          </p:nvSpPr>
          <p:spPr bwMode="auto">
            <a:xfrm>
              <a:off x="5825331" y="4106612"/>
              <a:ext cx="701675" cy="12700"/>
            </a:xfrm>
            <a:prstGeom prst="rect">
              <a:avLst/>
            </a:prstGeom>
            <a:solidFill>
              <a:srgbClr val="FF2F00"/>
            </a:solidFill>
            <a:ln w="9525">
              <a:noFill/>
              <a:miter lim="800000"/>
              <a:headEnd/>
              <a:tailEnd/>
            </a:ln>
          </p:spPr>
          <p:txBody>
            <a:bodyPr/>
            <a:lstStyle/>
            <a:p>
              <a:endParaRPr lang="en-GB"/>
            </a:p>
          </p:txBody>
        </p:sp>
        <p:pic>
          <p:nvPicPr>
            <p:cNvPr id="44719" name="Picture 3099"/>
            <p:cNvPicPr>
              <a:picLocks noChangeAspect="1" noChangeArrowheads="1"/>
            </p:cNvPicPr>
            <p:nvPr/>
          </p:nvPicPr>
          <p:blipFill>
            <a:blip r:embed="rId1259"/>
            <a:srcRect/>
            <a:stretch>
              <a:fillRect/>
            </a:stretch>
          </p:blipFill>
          <p:spPr bwMode="auto">
            <a:xfrm>
              <a:off x="5825331" y="4106612"/>
              <a:ext cx="701675" cy="12700"/>
            </a:xfrm>
            <a:prstGeom prst="rect">
              <a:avLst/>
            </a:prstGeom>
            <a:noFill/>
            <a:ln w="9525">
              <a:noFill/>
              <a:miter lim="800000"/>
              <a:headEnd/>
              <a:tailEnd/>
            </a:ln>
          </p:spPr>
        </p:pic>
        <p:sp>
          <p:nvSpPr>
            <p:cNvPr id="44720" name="Rectangle 3100"/>
            <p:cNvSpPr>
              <a:spLocks noChangeArrowheads="1"/>
            </p:cNvSpPr>
            <p:nvPr/>
          </p:nvSpPr>
          <p:spPr bwMode="auto">
            <a:xfrm>
              <a:off x="5825331" y="4106612"/>
              <a:ext cx="701675" cy="12700"/>
            </a:xfrm>
            <a:prstGeom prst="rect">
              <a:avLst/>
            </a:prstGeom>
            <a:solidFill>
              <a:srgbClr val="FF2F00"/>
            </a:solidFill>
            <a:ln w="9525">
              <a:noFill/>
              <a:miter lim="800000"/>
              <a:headEnd/>
              <a:tailEnd/>
            </a:ln>
          </p:spPr>
          <p:txBody>
            <a:bodyPr/>
            <a:lstStyle/>
            <a:p>
              <a:endParaRPr lang="en-GB"/>
            </a:p>
          </p:txBody>
        </p:sp>
        <p:sp>
          <p:nvSpPr>
            <p:cNvPr id="44721" name="Rectangle 3101"/>
            <p:cNvSpPr>
              <a:spLocks noChangeArrowheads="1"/>
            </p:cNvSpPr>
            <p:nvPr/>
          </p:nvSpPr>
          <p:spPr bwMode="auto">
            <a:xfrm>
              <a:off x="5825331" y="4119312"/>
              <a:ext cx="701675" cy="11113"/>
            </a:xfrm>
            <a:prstGeom prst="rect">
              <a:avLst/>
            </a:prstGeom>
            <a:solidFill>
              <a:srgbClr val="FF2D00"/>
            </a:solidFill>
            <a:ln w="9525">
              <a:noFill/>
              <a:miter lim="800000"/>
              <a:headEnd/>
              <a:tailEnd/>
            </a:ln>
          </p:spPr>
          <p:txBody>
            <a:bodyPr/>
            <a:lstStyle/>
            <a:p>
              <a:endParaRPr lang="en-GB"/>
            </a:p>
          </p:txBody>
        </p:sp>
        <p:pic>
          <p:nvPicPr>
            <p:cNvPr id="44722" name="Picture 3102"/>
            <p:cNvPicPr>
              <a:picLocks noChangeAspect="1" noChangeArrowheads="1"/>
            </p:cNvPicPr>
            <p:nvPr/>
          </p:nvPicPr>
          <p:blipFill>
            <a:blip r:embed="rId1260"/>
            <a:srcRect/>
            <a:stretch>
              <a:fillRect/>
            </a:stretch>
          </p:blipFill>
          <p:spPr bwMode="auto">
            <a:xfrm>
              <a:off x="5825331" y="4119312"/>
              <a:ext cx="701675" cy="11113"/>
            </a:xfrm>
            <a:prstGeom prst="rect">
              <a:avLst/>
            </a:prstGeom>
            <a:noFill/>
            <a:ln w="9525">
              <a:noFill/>
              <a:miter lim="800000"/>
              <a:headEnd/>
              <a:tailEnd/>
            </a:ln>
          </p:spPr>
        </p:pic>
        <p:sp>
          <p:nvSpPr>
            <p:cNvPr id="44723" name="Rectangle 3103"/>
            <p:cNvSpPr>
              <a:spLocks noChangeArrowheads="1"/>
            </p:cNvSpPr>
            <p:nvPr/>
          </p:nvSpPr>
          <p:spPr bwMode="auto">
            <a:xfrm>
              <a:off x="5825331" y="4119312"/>
              <a:ext cx="701675" cy="11113"/>
            </a:xfrm>
            <a:prstGeom prst="rect">
              <a:avLst/>
            </a:prstGeom>
            <a:solidFill>
              <a:srgbClr val="FF2D00"/>
            </a:solidFill>
            <a:ln w="9525">
              <a:noFill/>
              <a:miter lim="800000"/>
              <a:headEnd/>
              <a:tailEnd/>
            </a:ln>
          </p:spPr>
          <p:txBody>
            <a:bodyPr/>
            <a:lstStyle/>
            <a:p>
              <a:endParaRPr lang="en-GB"/>
            </a:p>
          </p:txBody>
        </p:sp>
        <p:sp>
          <p:nvSpPr>
            <p:cNvPr id="44724" name="Rectangle 3104"/>
            <p:cNvSpPr>
              <a:spLocks noChangeArrowheads="1"/>
            </p:cNvSpPr>
            <p:nvPr/>
          </p:nvSpPr>
          <p:spPr bwMode="auto">
            <a:xfrm>
              <a:off x="5825331" y="4130424"/>
              <a:ext cx="701675" cy="12700"/>
            </a:xfrm>
            <a:prstGeom prst="rect">
              <a:avLst/>
            </a:prstGeom>
            <a:solidFill>
              <a:srgbClr val="FF2B00"/>
            </a:solidFill>
            <a:ln w="9525">
              <a:noFill/>
              <a:miter lim="800000"/>
              <a:headEnd/>
              <a:tailEnd/>
            </a:ln>
          </p:spPr>
          <p:txBody>
            <a:bodyPr/>
            <a:lstStyle/>
            <a:p>
              <a:endParaRPr lang="en-GB"/>
            </a:p>
          </p:txBody>
        </p:sp>
        <p:pic>
          <p:nvPicPr>
            <p:cNvPr id="44725" name="Picture 3105"/>
            <p:cNvPicPr>
              <a:picLocks noChangeAspect="1" noChangeArrowheads="1"/>
            </p:cNvPicPr>
            <p:nvPr/>
          </p:nvPicPr>
          <p:blipFill>
            <a:blip r:embed="rId1261"/>
            <a:srcRect/>
            <a:stretch>
              <a:fillRect/>
            </a:stretch>
          </p:blipFill>
          <p:spPr bwMode="auto">
            <a:xfrm>
              <a:off x="5825331" y="4130424"/>
              <a:ext cx="701675" cy="12700"/>
            </a:xfrm>
            <a:prstGeom prst="rect">
              <a:avLst/>
            </a:prstGeom>
            <a:noFill/>
            <a:ln w="9525">
              <a:noFill/>
              <a:miter lim="800000"/>
              <a:headEnd/>
              <a:tailEnd/>
            </a:ln>
          </p:spPr>
        </p:pic>
        <p:sp>
          <p:nvSpPr>
            <p:cNvPr id="44726" name="Rectangle 3106"/>
            <p:cNvSpPr>
              <a:spLocks noChangeArrowheads="1"/>
            </p:cNvSpPr>
            <p:nvPr/>
          </p:nvSpPr>
          <p:spPr bwMode="auto">
            <a:xfrm>
              <a:off x="5825331" y="4130424"/>
              <a:ext cx="701675" cy="12700"/>
            </a:xfrm>
            <a:prstGeom prst="rect">
              <a:avLst/>
            </a:prstGeom>
            <a:solidFill>
              <a:srgbClr val="FF2B00"/>
            </a:solidFill>
            <a:ln w="9525">
              <a:noFill/>
              <a:miter lim="800000"/>
              <a:headEnd/>
              <a:tailEnd/>
            </a:ln>
          </p:spPr>
          <p:txBody>
            <a:bodyPr/>
            <a:lstStyle/>
            <a:p>
              <a:endParaRPr lang="en-GB"/>
            </a:p>
          </p:txBody>
        </p:sp>
        <p:sp>
          <p:nvSpPr>
            <p:cNvPr id="44727" name="Rectangle 3107"/>
            <p:cNvSpPr>
              <a:spLocks noChangeArrowheads="1"/>
            </p:cNvSpPr>
            <p:nvPr/>
          </p:nvSpPr>
          <p:spPr bwMode="auto">
            <a:xfrm>
              <a:off x="5825331" y="4143124"/>
              <a:ext cx="701675" cy="12700"/>
            </a:xfrm>
            <a:prstGeom prst="rect">
              <a:avLst/>
            </a:prstGeom>
            <a:solidFill>
              <a:srgbClr val="FF2900"/>
            </a:solidFill>
            <a:ln w="9525">
              <a:noFill/>
              <a:miter lim="800000"/>
              <a:headEnd/>
              <a:tailEnd/>
            </a:ln>
          </p:spPr>
          <p:txBody>
            <a:bodyPr/>
            <a:lstStyle/>
            <a:p>
              <a:endParaRPr lang="en-GB"/>
            </a:p>
          </p:txBody>
        </p:sp>
        <p:pic>
          <p:nvPicPr>
            <p:cNvPr id="44728" name="Picture 3108"/>
            <p:cNvPicPr>
              <a:picLocks noChangeAspect="1" noChangeArrowheads="1"/>
            </p:cNvPicPr>
            <p:nvPr/>
          </p:nvPicPr>
          <p:blipFill>
            <a:blip r:embed="rId1262"/>
            <a:srcRect/>
            <a:stretch>
              <a:fillRect/>
            </a:stretch>
          </p:blipFill>
          <p:spPr bwMode="auto">
            <a:xfrm>
              <a:off x="5825331" y="4143124"/>
              <a:ext cx="701675" cy="12700"/>
            </a:xfrm>
            <a:prstGeom prst="rect">
              <a:avLst/>
            </a:prstGeom>
            <a:noFill/>
            <a:ln w="9525">
              <a:noFill/>
              <a:miter lim="800000"/>
              <a:headEnd/>
              <a:tailEnd/>
            </a:ln>
          </p:spPr>
        </p:pic>
        <p:sp>
          <p:nvSpPr>
            <p:cNvPr id="44729" name="Rectangle 3109"/>
            <p:cNvSpPr>
              <a:spLocks noChangeArrowheads="1"/>
            </p:cNvSpPr>
            <p:nvPr/>
          </p:nvSpPr>
          <p:spPr bwMode="auto">
            <a:xfrm>
              <a:off x="5825331" y="4143124"/>
              <a:ext cx="701675" cy="12700"/>
            </a:xfrm>
            <a:prstGeom prst="rect">
              <a:avLst/>
            </a:prstGeom>
            <a:solidFill>
              <a:srgbClr val="FF2900"/>
            </a:solidFill>
            <a:ln w="9525">
              <a:noFill/>
              <a:miter lim="800000"/>
              <a:headEnd/>
              <a:tailEnd/>
            </a:ln>
          </p:spPr>
          <p:txBody>
            <a:bodyPr/>
            <a:lstStyle/>
            <a:p>
              <a:endParaRPr lang="en-GB"/>
            </a:p>
          </p:txBody>
        </p:sp>
        <p:sp>
          <p:nvSpPr>
            <p:cNvPr id="44730" name="Rectangle 3110"/>
            <p:cNvSpPr>
              <a:spLocks noChangeArrowheads="1"/>
            </p:cNvSpPr>
            <p:nvPr/>
          </p:nvSpPr>
          <p:spPr bwMode="auto">
            <a:xfrm>
              <a:off x="5825331" y="4155824"/>
              <a:ext cx="701675" cy="11113"/>
            </a:xfrm>
            <a:prstGeom prst="rect">
              <a:avLst/>
            </a:prstGeom>
            <a:solidFill>
              <a:srgbClr val="FF2700"/>
            </a:solidFill>
            <a:ln w="9525">
              <a:noFill/>
              <a:miter lim="800000"/>
              <a:headEnd/>
              <a:tailEnd/>
            </a:ln>
          </p:spPr>
          <p:txBody>
            <a:bodyPr/>
            <a:lstStyle/>
            <a:p>
              <a:endParaRPr lang="en-GB"/>
            </a:p>
          </p:txBody>
        </p:sp>
        <p:pic>
          <p:nvPicPr>
            <p:cNvPr id="44731" name="Picture 3111"/>
            <p:cNvPicPr>
              <a:picLocks noChangeAspect="1" noChangeArrowheads="1"/>
            </p:cNvPicPr>
            <p:nvPr/>
          </p:nvPicPr>
          <p:blipFill>
            <a:blip r:embed="rId1263"/>
            <a:srcRect/>
            <a:stretch>
              <a:fillRect/>
            </a:stretch>
          </p:blipFill>
          <p:spPr bwMode="auto">
            <a:xfrm>
              <a:off x="5825331" y="4155824"/>
              <a:ext cx="701675" cy="11113"/>
            </a:xfrm>
            <a:prstGeom prst="rect">
              <a:avLst/>
            </a:prstGeom>
            <a:noFill/>
            <a:ln w="9525">
              <a:noFill/>
              <a:miter lim="800000"/>
              <a:headEnd/>
              <a:tailEnd/>
            </a:ln>
          </p:spPr>
        </p:pic>
        <p:sp>
          <p:nvSpPr>
            <p:cNvPr id="44732" name="Rectangle 3112"/>
            <p:cNvSpPr>
              <a:spLocks noChangeArrowheads="1"/>
            </p:cNvSpPr>
            <p:nvPr/>
          </p:nvSpPr>
          <p:spPr bwMode="auto">
            <a:xfrm>
              <a:off x="5825331" y="4155824"/>
              <a:ext cx="701675" cy="11113"/>
            </a:xfrm>
            <a:prstGeom prst="rect">
              <a:avLst/>
            </a:prstGeom>
            <a:solidFill>
              <a:srgbClr val="FF2700"/>
            </a:solidFill>
            <a:ln w="9525">
              <a:noFill/>
              <a:miter lim="800000"/>
              <a:headEnd/>
              <a:tailEnd/>
            </a:ln>
          </p:spPr>
          <p:txBody>
            <a:bodyPr/>
            <a:lstStyle/>
            <a:p>
              <a:endParaRPr lang="en-GB"/>
            </a:p>
          </p:txBody>
        </p:sp>
        <p:sp>
          <p:nvSpPr>
            <p:cNvPr id="44733" name="Rectangle 3113"/>
            <p:cNvSpPr>
              <a:spLocks noChangeArrowheads="1"/>
            </p:cNvSpPr>
            <p:nvPr/>
          </p:nvSpPr>
          <p:spPr bwMode="auto">
            <a:xfrm>
              <a:off x="5825331" y="4166937"/>
              <a:ext cx="701675" cy="12700"/>
            </a:xfrm>
            <a:prstGeom prst="rect">
              <a:avLst/>
            </a:prstGeom>
            <a:solidFill>
              <a:srgbClr val="FF2500"/>
            </a:solidFill>
            <a:ln w="9525">
              <a:noFill/>
              <a:miter lim="800000"/>
              <a:headEnd/>
              <a:tailEnd/>
            </a:ln>
          </p:spPr>
          <p:txBody>
            <a:bodyPr/>
            <a:lstStyle/>
            <a:p>
              <a:endParaRPr lang="en-GB"/>
            </a:p>
          </p:txBody>
        </p:sp>
        <p:pic>
          <p:nvPicPr>
            <p:cNvPr id="44734" name="Picture 3114"/>
            <p:cNvPicPr>
              <a:picLocks noChangeAspect="1" noChangeArrowheads="1"/>
            </p:cNvPicPr>
            <p:nvPr/>
          </p:nvPicPr>
          <p:blipFill>
            <a:blip r:embed="rId1264"/>
            <a:srcRect/>
            <a:stretch>
              <a:fillRect/>
            </a:stretch>
          </p:blipFill>
          <p:spPr bwMode="auto">
            <a:xfrm>
              <a:off x="5825331" y="4166937"/>
              <a:ext cx="701675" cy="12700"/>
            </a:xfrm>
            <a:prstGeom prst="rect">
              <a:avLst/>
            </a:prstGeom>
            <a:noFill/>
            <a:ln w="9525">
              <a:noFill/>
              <a:miter lim="800000"/>
              <a:headEnd/>
              <a:tailEnd/>
            </a:ln>
          </p:spPr>
        </p:pic>
        <p:sp>
          <p:nvSpPr>
            <p:cNvPr id="44735" name="Rectangle 3115"/>
            <p:cNvSpPr>
              <a:spLocks noChangeArrowheads="1"/>
            </p:cNvSpPr>
            <p:nvPr/>
          </p:nvSpPr>
          <p:spPr bwMode="auto">
            <a:xfrm>
              <a:off x="5825331" y="4166937"/>
              <a:ext cx="701675" cy="12700"/>
            </a:xfrm>
            <a:prstGeom prst="rect">
              <a:avLst/>
            </a:prstGeom>
            <a:solidFill>
              <a:srgbClr val="FF2500"/>
            </a:solidFill>
            <a:ln w="9525">
              <a:noFill/>
              <a:miter lim="800000"/>
              <a:headEnd/>
              <a:tailEnd/>
            </a:ln>
          </p:spPr>
          <p:txBody>
            <a:bodyPr/>
            <a:lstStyle/>
            <a:p>
              <a:endParaRPr lang="en-GB"/>
            </a:p>
          </p:txBody>
        </p:sp>
        <p:sp>
          <p:nvSpPr>
            <p:cNvPr id="44736" name="Rectangle 3116"/>
            <p:cNvSpPr>
              <a:spLocks noChangeArrowheads="1"/>
            </p:cNvSpPr>
            <p:nvPr/>
          </p:nvSpPr>
          <p:spPr bwMode="auto">
            <a:xfrm>
              <a:off x="5825331" y="4179637"/>
              <a:ext cx="701675" cy="12700"/>
            </a:xfrm>
            <a:prstGeom prst="rect">
              <a:avLst/>
            </a:prstGeom>
            <a:solidFill>
              <a:srgbClr val="FF2300"/>
            </a:solidFill>
            <a:ln w="9525">
              <a:noFill/>
              <a:miter lim="800000"/>
              <a:headEnd/>
              <a:tailEnd/>
            </a:ln>
          </p:spPr>
          <p:txBody>
            <a:bodyPr/>
            <a:lstStyle/>
            <a:p>
              <a:endParaRPr lang="en-GB"/>
            </a:p>
          </p:txBody>
        </p:sp>
        <p:pic>
          <p:nvPicPr>
            <p:cNvPr id="44737" name="Picture 3117"/>
            <p:cNvPicPr>
              <a:picLocks noChangeAspect="1" noChangeArrowheads="1"/>
            </p:cNvPicPr>
            <p:nvPr/>
          </p:nvPicPr>
          <p:blipFill>
            <a:blip r:embed="rId1265"/>
            <a:srcRect/>
            <a:stretch>
              <a:fillRect/>
            </a:stretch>
          </p:blipFill>
          <p:spPr bwMode="auto">
            <a:xfrm>
              <a:off x="5825331" y="4179637"/>
              <a:ext cx="701675" cy="12700"/>
            </a:xfrm>
            <a:prstGeom prst="rect">
              <a:avLst/>
            </a:prstGeom>
            <a:noFill/>
            <a:ln w="9525">
              <a:noFill/>
              <a:miter lim="800000"/>
              <a:headEnd/>
              <a:tailEnd/>
            </a:ln>
          </p:spPr>
        </p:pic>
        <p:sp>
          <p:nvSpPr>
            <p:cNvPr id="44738" name="Rectangle 3118"/>
            <p:cNvSpPr>
              <a:spLocks noChangeArrowheads="1"/>
            </p:cNvSpPr>
            <p:nvPr/>
          </p:nvSpPr>
          <p:spPr bwMode="auto">
            <a:xfrm>
              <a:off x="5825331" y="4179637"/>
              <a:ext cx="701675" cy="12700"/>
            </a:xfrm>
            <a:prstGeom prst="rect">
              <a:avLst/>
            </a:prstGeom>
            <a:solidFill>
              <a:srgbClr val="FF2300"/>
            </a:solidFill>
            <a:ln w="9525">
              <a:noFill/>
              <a:miter lim="800000"/>
              <a:headEnd/>
              <a:tailEnd/>
            </a:ln>
          </p:spPr>
          <p:txBody>
            <a:bodyPr/>
            <a:lstStyle/>
            <a:p>
              <a:endParaRPr lang="en-GB"/>
            </a:p>
          </p:txBody>
        </p:sp>
        <p:sp>
          <p:nvSpPr>
            <p:cNvPr id="44739" name="Rectangle 3119"/>
            <p:cNvSpPr>
              <a:spLocks noChangeArrowheads="1"/>
            </p:cNvSpPr>
            <p:nvPr/>
          </p:nvSpPr>
          <p:spPr bwMode="auto">
            <a:xfrm>
              <a:off x="5825331" y="4192337"/>
              <a:ext cx="701675" cy="12700"/>
            </a:xfrm>
            <a:prstGeom prst="rect">
              <a:avLst/>
            </a:prstGeom>
            <a:solidFill>
              <a:srgbClr val="FF2100"/>
            </a:solidFill>
            <a:ln w="9525">
              <a:noFill/>
              <a:miter lim="800000"/>
              <a:headEnd/>
              <a:tailEnd/>
            </a:ln>
          </p:spPr>
          <p:txBody>
            <a:bodyPr/>
            <a:lstStyle/>
            <a:p>
              <a:endParaRPr lang="en-GB"/>
            </a:p>
          </p:txBody>
        </p:sp>
        <p:pic>
          <p:nvPicPr>
            <p:cNvPr id="44740" name="Picture 3120"/>
            <p:cNvPicPr>
              <a:picLocks noChangeAspect="1" noChangeArrowheads="1"/>
            </p:cNvPicPr>
            <p:nvPr/>
          </p:nvPicPr>
          <p:blipFill>
            <a:blip r:embed="rId1266"/>
            <a:srcRect/>
            <a:stretch>
              <a:fillRect/>
            </a:stretch>
          </p:blipFill>
          <p:spPr bwMode="auto">
            <a:xfrm>
              <a:off x="5825331" y="4192337"/>
              <a:ext cx="701675" cy="12700"/>
            </a:xfrm>
            <a:prstGeom prst="rect">
              <a:avLst/>
            </a:prstGeom>
            <a:noFill/>
            <a:ln w="9525">
              <a:noFill/>
              <a:miter lim="800000"/>
              <a:headEnd/>
              <a:tailEnd/>
            </a:ln>
          </p:spPr>
        </p:pic>
        <p:sp>
          <p:nvSpPr>
            <p:cNvPr id="44741" name="Rectangle 3121"/>
            <p:cNvSpPr>
              <a:spLocks noChangeArrowheads="1"/>
            </p:cNvSpPr>
            <p:nvPr/>
          </p:nvSpPr>
          <p:spPr bwMode="auto">
            <a:xfrm>
              <a:off x="5825331" y="4192337"/>
              <a:ext cx="701675" cy="12700"/>
            </a:xfrm>
            <a:prstGeom prst="rect">
              <a:avLst/>
            </a:prstGeom>
            <a:solidFill>
              <a:srgbClr val="FF2100"/>
            </a:solidFill>
            <a:ln w="9525">
              <a:noFill/>
              <a:miter lim="800000"/>
              <a:headEnd/>
              <a:tailEnd/>
            </a:ln>
          </p:spPr>
          <p:txBody>
            <a:bodyPr/>
            <a:lstStyle/>
            <a:p>
              <a:endParaRPr lang="en-GB"/>
            </a:p>
          </p:txBody>
        </p:sp>
        <p:sp>
          <p:nvSpPr>
            <p:cNvPr id="44742" name="Rectangle 3122"/>
            <p:cNvSpPr>
              <a:spLocks noChangeArrowheads="1"/>
            </p:cNvSpPr>
            <p:nvPr/>
          </p:nvSpPr>
          <p:spPr bwMode="auto">
            <a:xfrm>
              <a:off x="5825331" y="4205037"/>
              <a:ext cx="701675" cy="12700"/>
            </a:xfrm>
            <a:prstGeom prst="rect">
              <a:avLst/>
            </a:prstGeom>
            <a:solidFill>
              <a:srgbClr val="FF1F00"/>
            </a:solidFill>
            <a:ln w="9525">
              <a:noFill/>
              <a:miter lim="800000"/>
              <a:headEnd/>
              <a:tailEnd/>
            </a:ln>
          </p:spPr>
          <p:txBody>
            <a:bodyPr/>
            <a:lstStyle/>
            <a:p>
              <a:endParaRPr lang="en-GB"/>
            </a:p>
          </p:txBody>
        </p:sp>
        <p:pic>
          <p:nvPicPr>
            <p:cNvPr id="44743" name="Picture 3123"/>
            <p:cNvPicPr>
              <a:picLocks noChangeAspect="1" noChangeArrowheads="1"/>
            </p:cNvPicPr>
            <p:nvPr/>
          </p:nvPicPr>
          <p:blipFill>
            <a:blip r:embed="rId1267"/>
            <a:srcRect/>
            <a:stretch>
              <a:fillRect/>
            </a:stretch>
          </p:blipFill>
          <p:spPr bwMode="auto">
            <a:xfrm>
              <a:off x="5825331" y="4205037"/>
              <a:ext cx="701675" cy="12700"/>
            </a:xfrm>
            <a:prstGeom prst="rect">
              <a:avLst/>
            </a:prstGeom>
            <a:noFill/>
            <a:ln w="9525">
              <a:noFill/>
              <a:miter lim="800000"/>
              <a:headEnd/>
              <a:tailEnd/>
            </a:ln>
          </p:spPr>
        </p:pic>
        <p:sp>
          <p:nvSpPr>
            <p:cNvPr id="44744" name="Rectangle 3124"/>
            <p:cNvSpPr>
              <a:spLocks noChangeArrowheads="1"/>
            </p:cNvSpPr>
            <p:nvPr/>
          </p:nvSpPr>
          <p:spPr bwMode="auto">
            <a:xfrm>
              <a:off x="5825331" y="4205037"/>
              <a:ext cx="701675" cy="12700"/>
            </a:xfrm>
            <a:prstGeom prst="rect">
              <a:avLst/>
            </a:prstGeom>
            <a:solidFill>
              <a:srgbClr val="FF1F00"/>
            </a:solidFill>
            <a:ln w="9525">
              <a:noFill/>
              <a:miter lim="800000"/>
              <a:headEnd/>
              <a:tailEnd/>
            </a:ln>
          </p:spPr>
          <p:txBody>
            <a:bodyPr/>
            <a:lstStyle/>
            <a:p>
              <a:endParaRPr lang="en-GB"/>
            </a:p>
          </p:txBody>
        </p:sp>
        <p:sp>
          <p:nvSpPr>
            <p:cNvPr id="44745" name="Rectangle 3125"/>
            <p:cNvSpPr>
              <a:spLocks noChangeArrowheads="1"/>
            </p:cNvSpPr>
            <p:nvPr/>
          </p:nvSpPr>
          <p:spPr bwMode="auto">
            <a:xfrm>
              <a:off x="5825331" y="4217737"/>
              <a:ext cx="701675" cy="12700"/>
            </a:xfrm>
            <a:prstGeom prst="rect">
              <a:avLst/>
            </a:prstGeom>
            <a:solidFill>
              <a:srgbClr val="FF1D00"/>
            </a:solidFill>
            <a:ln w="9525">
              <a:noFill/>
              <a:miter lim="800000"/>
              <a:headEnd/>
              <a:tailEnd/>
            </a:ln>
          </p:spPr>
          <p:txBody>
            <a:bodyPr/>
            <a:lstStyle/>
            <a:p>
              <a:endParaRPr lang="en-GB"/>
            </a:p>
          </p:txBody>
        </p:sp>
        <p:pic>
          <p:nvPicPr>
            <p:cNvPr id="44746" name="Picture 3126"/>
            <p:cNvPicPr>
              <a:picLocks noChangeAspect="1" noChangeArrowheads="1"/>
            </p:cNvPicPr>
            <p:nvPr/>
          </p:nvPicPr>
          <p:blipFill>
            <a:blip r:embed="rId1268"/>
            <a:srcRect/>
            <a:stretch>
              <a:fillRect/>
            </a:stretch>
          </p:blipFill>
          <p:spPr bwMode="auto">
            <a:xfrm>
              <a:off x="5825331" y="4217737"/>
              <a:ext cx="701675" cy="12700"/>
            </a:xfrm>
            <a:prstGeom prst="rect">
              <a:avLst/>
            </a:prstGeom>
            <a:noFill/>
            <a:ln w="9525">
              <a:noFill/>
              <a:miter lim="800000"/>
              <a:headEnd/>
              <a:tailEnd/>
            </a:ln>
          </p:spPr>
        </p:pic>
        <p:sp>
          <p:nvSpPr>
            <p:cNvPr id="44747" name="Rectangle 3127"/>
            <p:cNvSpPr>
              <a:spLocks noChangeArrowheads="1"/>
            </p:cNvSpPr>
            <p:nvPr/>
          </p:nvSpPr>
          <p:spPr bwMode="auto">
            <a:xfrm>
              <a:off x="5825331" y="4217737"/>
              <a:ext cx="701675" cy="12700"/>
            </a:xfrm>
            <a:prstGeom prst="rect">
              <a:avLst/>
            </a:prstGeom>
            <a:solidFill>
              <a:srgbClr val="FF1D00"/>
            </a:solidFill>
            <a:ln w="9525">
              <a:noFill/>
              <a:miter lim="800000"/>
              <a:headEnd/>
              <a:tailEnd/>
            </a:ln>
          </p:spPr>
          <p:txBody>
            <a:bodyPr/>
            <a:lstStyle/>
            <a:p>
              <a:endParaRPr lang="en-GB"/>
            </a:p>
          </p:txBody>
        </p:sp>
        <p:sp>
          <p:nvSpPr>
            <p:cNvPr id="44748" name="Rectangle 3128"/>
            <p:cNvSpPr>
              <a:spLocks noChangeArrowheads="1"/>
            </p:cNvSpPr>
            <p:nvPr/>
          </p:nvSpPr>
          <p:spPr bwMode="auto">
            <a:xfrm>
              <a:off x="5825331" y="4230437"/>
              <a:ext cx="701675" cy="12700"/>
            </a:xfrm>
            <a:prstGeom prst="rect">
              <a:avLst/>
            </a:prstGeom>
            <a:solidFill>
              <a:srgbClr val="FF1B00"/>
            </a:solidFill>
            <a:ln w="9525">
              <a:noFill/>
              <a:miter lim="800000"/>
              <a:headEnd/>
              <a:tailEnd/>
            </a:ln>
          </p:spPr>
          <p:txBody>
            <a:bodyPr/>
            <a:lstStyle/>
            <a:p>
              <a:endParaRPr lang="en-GB"/>
            </a:p>
          </p:txBody>
        </p:sp>
        <p:pic>
          <p:nvPicPr>
            <p:cNvPr id="44749" name="Picture 3129"/>
            <p:cNvPicPr>
              <a:picLocks noChangeAspect="1" noChangeArrowheads="1"/>
            </p:cNvPicPr>
            <p:nvPr/>
          </p:nvPicPr>
          <p:blipFill>
            <a:blip r:embed="rId1269"/>
            <a:srcRect/>
            <a:stretch>
              <a:fillRect/>
            </a:stretch>
          </p:blipFill>
          <p:spPr bwMode="auto">
            <a:xfrm>
              <a:off x="5825331" y="4230437"/>
              <a:ext cx="701675" cy="12700"/>
            </a:xfrm>
            <a:prstGeom prst="rect">
              <a:avLst/>
            </a:prstGeom>
            <a:noFill/>
            <a:ln w="9525">
              <a:noFill/>
              <a:miter lim="800000"/>
              <a:headEnd/>
              <a:tailEnd/>
            </a:ln>
          </p:spPr>
        </p:pic>
        <p:sp>
          <p:nvSpPr>
            <p:cNvPr id="44750" name="Rectangle 3130"/>
            <p:cNvSpPr>
              <a:spLocks noChangeArrowheads="1"/>
            </p:cNvSpPr>
            <p:nvPr/>
          </p:nvSpPr>
          <p:spPr bwMode="auto">
            <a:xfrm>
              <a:off x="5825331" y="4230437"/>
              <a:ext cx="701675" cy="12700"/>
            </a:xfrm>
            <a:prstGeom prst="rect">
              <a:avLst/>
            </a:prstGeom>
            <a:solidFill>
              <a:srgbClr val="FF1B00"/>
            </a:solidFill>
            <a:ln w="9525">
              <a:noFill/>
              <a:miter lim="800000"/>
              <a:headEnd/>
              <a:tailEnd/>
            </a:ln>
          </p:spPr>
          <p:txBody>
            <a:bodyPr/>
            <a:lstStyle/>
            <a:p>
              <a:endParaRPr lang="en-GB"/>
            </a:p>
          </p:txBody>
        </p:sp>
        <p:sp>
          <p:nvSpPr>
            <p:cNvPr id="44751" name="Rectangle 3131"/>
            <p:cNvSpPr>
              <a:spLocks noChangeArrowheads="1"/>
            </p:cNvSpPr>
            <p:nvPr/>
          </p:nvSpPr>
          <p:spPr bwMode="auto">
            <a:xfrm>
              <a:off x="5825331" y="4243137"/>
              <a:ext cx="701675" cy="11113"/>
            </a:xfrm>
            <a:prstGeom prst="rect">
              <a:avLst/>
            </a:prstGeom>
            <a:solidFill>
              <a:srgbClr val="FF1900"/>
            </a:solidFill>
            <a:ln w="9525">
              <a:noFill/>
              <a:miter lim="800000"/>
              <a:headEnd/>
              <a:tailEnd/>
            </a:ln>
          </p:spPr>
          <p:txBody>
            <a:bodyPr/>
            <a:lstStyle/>
            <a:p>
              <a:endParaRPr lang="en-GB"/>
            </a:p>
          </p:txBody>
        </p:sp>
        <p:pic>
          <p:nvPicPr>
            <p:cNvPr id="44752" name="Picture 3132"/>
            <p:cNvPicPr>
              <a:picLocks noChangeAspect="1" noChangeArrowheads="1"/>
            </p:cNvPicPr>
            <p:nvPr/>
          </p:nvPicPr>
          <p:blipFill>
            <a:blip r:embed="rId1270"/>
            <a:srcRect/>
            <a:stretch>
              <a:fillRect/>
            </a:stretch>
          </p:blipFill>
          <p:spPr bwMode="auto">
            <a:xfrm>
              <a:off x="5825331" y="4243137"/>
              <a:ext cx="701675" cy="11113"/>
            </a:xfrm>
            <a:prstGeom prst="rect">
              <a:avLst/>
            </a:prstGeom>
            <a:noFill/>
            <a:ln w="9525">
              <a:noFill/>
              <a:miter lim="800000"/>
              <a:headEnd/>
              <a:tailEnd/>
            </a:ln>
          </p:spPr>
        </p:pic>
        <p:sp>
          <p:nvSpPr>
            <p:cNvPr id="44753" name="Rectangle 3133"/>
            <p:cNvSpPr>
              <a:spLocks noChangeArrowheads="1"/>
            </p:cNvSpPr>
            <p:nvPr/>
          </p:nvSpPr>
          <p:spPr bwMode="auto">
            <a:xfrm>
              <a:off x="5825331" y="4243137"/>
              <a:ext cx="701675" cy="11113"/>
            </a:xfrm>
            <a:prstGeom prst="rect">
              <a:avLst/>
            </a:prstGeom>
            <a:solidFill>
              <a:srgbClr val="FF1900"/>
            </a:solidFill>
            <a:ln w="9525">
              <a:noFill/>
              <a:miter lim="800000"/>
              <a:headEnd/>
              <a:tailEnd/>
            </a:ln>
          </p:spPr>
          <p:txBody>
            <a:bodyPr/>
            <a:lstStyle/>
            <a:p>
              <a:endParaRPr lang="en-GB"/>
            </a:p>
          </p:txBody>
        </p:sp>
        <p:sp>
          <p:nvSpPr>
            <p:cNvPr id="44754" name="Rectangle 3134"/>
            <p:cNvSpPr>
              <a:spLocks noChangeArrowheads="1"/>
            </p:cNvSpPr>
            <p:nvPr/>
          </p:nvSpPr>
          <p:spPr bwMode="auto">
            <a:xfrm>
              <a:off x="5825331" y="4254249"/>
              <a:ext cx="701675" cy="12700"/>
            </a:xfrm>
            <a:prstGeom prst="rect">
              <a:avLst/>
            </a:prstGeom>
            <a:solidFill>
              <a:srgbClr val="FF1700"/>
            </a:solidFill>
            <a:ln w="9525">
              <a:noFill/>
              <a:miter lim="800000"/>
              <a:headEnd/>
              <a:tailEnd/>
            </a:ln>
          </p:spPr>
          <p:txBody>
            <a:bodyPr/>
            <a:lstStyle/>
            <a:p>
              <a:endParaRPr lang="en-GB"/>
            </a:p>
          </p:txBody>
        </p:sp>
        <p:pic>
          <p:nvPicPr>
            <p:cNvPr id="44755" name="Picture 3135"/>
            <p:cNvPicPr>
              <a:picLocks noChangeAspect="1" noChangeArrowheads="1"/>
            </p:cNvPicPr>
            <p:nvPr/>
          </p:nvPicPr>
          <p:blipFill>
            <a:blip r:embed="rId1271"/>
            <a:srcRect/>
            <a:stretch>
              <a:fillRect/>
            </a:stretch>
          </p:blipFill>
          <p:spPr bwMode="auto">
            <a:xfrm>
              <a:off x="5825331" y="4254249"/>
              <a:ext cx="701675" cy="12700"/>
            </a:xfrm>
            <a:prstGeom prst="rect">
              <a:avLst/>
            </a:prstGeom>
            <a:noFill/>
            <a:ln w="9525">
              <a:noFill/>
              <a:miter lim="800000"/>
              <a:headEnd/>
              <a:tailEnd/>
            </a:ln>
          </p:spPr>
        </p:pic>
        <p:sp>
          <p:nvSpPr>
            <p:cNvPr id="44756" name="Rectangle 3136"/>
            <p:cNvSpPr>
              <a:spLocks noChangeArrowheads="1"/>
            </p:cNvSpPr>
            <p:nvPr/>
          </p:nvSpPr>
          <p:spPr bwMode="auto">
            <a:xfrm>
              <a:off x="5825331" y="4254249"/>
              <a:ext cx="701675" cy="12700"/>
            </a:xfrm>
            <a:prstGeom prst="rect">
              <a:avLst/>
            </a:prstGeom>
            <a:solidFill>
              <a:srgbClr val="FF1700"/>
            </a:solidFill>
            <a:ln w="9525">
              <a:noFill/>
              <a:miter lim="800000"/>
              <a:headEnd/>
              <a:tailEnd/>
            </a:ln>
          </p:spPr>
          <p:txBody>
            <a:bodyPr/>
            <a:lstStyle/>
            <a:p>
              <a:endParaRPr lang="en-GB"/>
            </a:p>
          </p:txBody>
        </p:sp>
        <p:sp>
          <p:nvSpPr>
            <p:cNvPr id="44757" name="Rectangle 3137"/>
            <p:cNvSpPr>
              <a:spLocks noChangeArrowheads="1"/>
            </p:cNvSpPr>
            <p:nvPr/>
          </p:nvSpPr>
          <p:spPr bwMode="auto">
            <a:xfrm>
              <a:off x="5825331" y="4266949"/>
              <a:ext cx="701675" cy="12700"/>
            </a:xfrm>
            <a:prstGeom prst="rect">
              <a:avLst/>
            </a:prstGeom>
            <a:solidFill>
              <a:srgbClr val="FF1500"/>
            </a:solidFill>
            <a:ln w="9525">
              <a:noFill/>
              <a:miter lim="800000"/>
              <a:headEnd/>
              <a:tailEnd/>
            </a:ln>
          </p:spPr>
          <p:txBody>
            <a:bodyPr/>
            <a:lstStyle/>
            <a:p>
              <a:endParaRPr lang="en-GB"/>
            </a:p>
          </p:txBody>
        </p:sp>
        <p:pic>
          <p:nvPicPr>
            <p:cNvPr id="44758" name="Picture 3138"/>
            <p:cNvPicPr>
              <a:picLocks noChangeAspect="1" noChangeArrowheads="1"/>
            </p:cNvPicPr>
            <p:nvPr/>
          </p:nvPicPr>
          <p:blipFill>
            <a:blip r:embed="rId1272"/>
            <a:srcRect/>
            <a:stretch>
              <a:fillRect/>
            </a:stretch>
          </p:blipFill>
          <p:spPr bwMode="auto">
            <a:xfrm>
              <a:off x="5825331" y="4266949"/>
              <a:ext cx="701675" cy="12700"/>
            </a:xfrm>
            <a:prstGeom prst="rect">
              <a:avLst/>
            </a:prstGeom>
            <a:noFill/>
            <a:ln w="9525">
              <a:noFill/>
              <a:miter lim="800000"/>
              <a:headEnd/>
              <a:tailEnd/>
            </a:ln>
          </p:spPr>
        </p:pic>
        <p:sp>
          <p:nvSpPr>
            <p:cNvPr id="44759" name="Rectangle 3139"/>
            <p:cNvSpPr>
              <a:spLocks noChangeArrowheads="1"/>
            </p:cNvSpPr>
            <p:nvPr/>
          </p:nvSpPr>
          <p:spPr bwMode="auto">
            <a:xfrm>
              <a:off x="5825331" y="4266949"/>
              <a:ext cx="701675" cy="12700"/>
            </a:xfrm>
            <a:prstGeom prst="rect">
              <a:avLst/>
            </a:prstGeom>
            <a:solidFill>
              <a:srgbClr val="FF1500"/>
            </a:solidFill>
            <a:ln w="9525">
              <a:noFill/>
              <a:miter lim="800000"/>
              <a:headEnd/>
              <a:tailEnd/>
            </a:ln>
          </p:spPr>
          <p:txBody>
            <a:bodyPr/>
            <a:lstStyle/>
            <a:p>
              <a:endParaRPr lang="en-GB"/>
            </a:p>
          </p:txBody>
        </p:sp>
        <p:sp>
          <p:nvSpPr>
            <p:cNvPr id="44760" name="Rectangle 3140"/>
            <p:cNvSpPr>
              <a:spLocks noChangeArrowheads="1"/>
            </p:cNvSpPr>
            <p:nvPr/>
          </p:nvSpPr>
          <p:spPr bwMode="auto">
            <a:xfrm>
              <a:off x="5825331" y="4279649"/>
              <a:ext cx="701675" cy="11113"/>
            </a:xfrm>
            <a:prstGeom prst="rect">
              <a:avLst/>
            </a:prstGeom>
            <a:solidFill>
              <a:srgbClr val="FF1300"/>
            </a:solidFill>
            <a:ln w="9525">
              <a:noFill/>
              <a:miter lim="800000"/>
              <a:headEnd/>
              <a:tailEnd/>
            </a:ln>
          </p:spPr>
          <p:txBody>
            <a:bodyPr/>
            <a:lstStyle/>
            <a:p>
              <a:endParaRPr lang="en-GB"/>
            </a:p>
          </p:txBody>
        </p:sp>
        <p:pic>
          <p:nvPicPr>
            <p:cNvPr id="44761" name="Picture 3141"/>
            <p:cNvPicPr>
              <a:picLocks noChangeAspect="1" noChangeArrowheads="1"/>
            </p:cNvPicPr>
            <p:nvPr/>
          </p:nvPicPr>
          <p:blipFill>
            <a:blip r:embed="rId1273"/>
            <a:srcRect/>
            <a:stretch>
              <a:fillRect/>
            </a:stretch>
          </p:blipFill>
          <p:spPr bwMode="auto">
            <a:xfrm>
              <a:off x="5825331" y="4279649"/>
              <a:ext cx="701675" cy="11113"/>
            </a:xfrm>
            <a:prstGeom prst="rect">
              <a:avLst/>
            </a:prstGeom>
            <a:noFill/>
            <a:ln w="9525">
              <a:noFill/>
              <a:miter lim="800000"/>
              <a:headEnd/>
              <a:tailEnd/>
            </a:ln>
          </p:spPr>
        </p:pic>
        <p:sp>
          <p:nvSpPr>
            <p:cNvPr id="44762" name="Rectangle 3142"/>
            <p:cNvSpPr>
              <a:spLocks noChangeArrowheads="1"/>
            </p:cNvSpPr>
            <p:nvPr/>
          </p:nvSpPr>
          <p:spPr bwMode="auto">
            <a:xfrm>
              <a:off x="5825331" y="4279649"/>
              <a:ext cx="701675" cy="11113"/>
            </a:xfrm>
            <a:prstGeom prst="rect">
              <a:avLst/>
            </a:prstGeom>
            <a:solidFill>
              <a:srgbClr val="FF1300"/>
            </a:solidFill>
            <a:ln w="9525">
              <a:noFill/>
              <a:miter lim="800000"/>
              <a:headEnd/>
              <a:tailEnd/>
            </a:ln>
          </p:spPr>
          <p:txBody>
            <a:bodyPr/>
            <a:lstStyle/>
            <a:p>
              <a:endParaRPr lang="en-GB"/>
            </a:p>
          </p:txBody>
        </p:sp>
        <p:sp>
          <p:nvSpPr>
            <p:cNvPr id="44763" name="Rectangle 3143"/>
            <p:cNvSpPr>
              <a:spLocks noChangeArrowheads="1"/>
            </p:cNvSpPr>
            <p:nvPr/>
          </p:nvSpPr>
          <p:spPr bwMode="auto">
            <a:xfrm>
              <a:off x="5825331" y="4290762"/>
              <a:ext cx="701675" cy="12700"/>
            </a:xfrm>
            <a:prstGeom prst="rect">
              <a:avLst/>
            </a:prstGeom>
            <a:solidFill>
              <a:srgbClr val="FF1100"/>
            </a:solidFill>
            <a:ln w="9525">
              <a:noFill/>
              <a:miter lim="800000"/>
              <a:headEnd/>
              <a:tailEnd/>
            </a:ln>
          </p:spPr>
          <p:txBody>
            <a:bodyPr/>
            <a:lstStyle/>
            <a:p>
              <a:endParaRPr lang="en-GB"/>
            </a:p>
          </p:txBody>
        </p:sp>
        <p:pic>
          <p:nvPicPr>
            <p:cNvPr id="44764" name="Picture 3144"/>
            <p:cNvPicPr>
              <a:picLocks noChangeAspect="1" noChangeArrowheads="1"/>
            </p:cNvPicPr>
            <p:nvPr/>
          </p:nvPicPr>
          <p:blipFill>
            <a:blip r:embed="rId1274"/>
            <a:srcRect/>
            <a:stretch>
              <a:fillRect/>
            </a:stretch>
          </p:blipFill>
          <p:spPr bwMode="auto">
            <a:xfrm>
              <a:off x="5825331" y="4290762"/>
              <a:ext cx="701675" cy="12700"/>
            </a:xfrm>
            <a:prstGeom prst="rect">
              <a:avLst/>
            </a:prstGeom>
            <a:noFill/>
            <a:ln w="9525">
              <a:noFill/>
              <a:miter lim="800000"/>
              <a:headEnd/>
              <a:tailEnd/>
            </a:ln>
          </p:spPr>
        </p:pic>
        <p:sp>
          <p:nvSpPr>
            <p:cNvPr id="44765" name="Rectangle 3145"/>
            <p:cNvSpPr>
              <a:spLocks noChangeArrowheads="1"/>
            </p:cNvSpPr>
            <p:nvPr/>
          </p:nvSpPr>
          <p:spPr bwMode="auto">
            <a:xfrm>
              <a:off x="5825331" y="4290762"/>
              <a:ext cx="701675" cy="12700"/>
            </a:xfrm>
            <a:prstGeom prst="rect">
              <a:avLst/>
            </a:prstGeom>
            <a:solidFill>
              <a:srgbClr val="FF1100"/>
            </a:solidFill>
            <a:ln w="9525">
              <a:noFill/>
              <a:miter lim="800000"/>
              <a:headEnd/>
              <a:tailEnd/>
            </a:ln>
          </p:spPr>
          <p:txBody>
            <a:bodyPr/>
            <a:lstStyle/>
            <a:p>
              <a:endParaRPr lang="en-GB"/>
            </a:p>
          </p:txBody>
        </p:sp>
        <p:sp>
          <p:nvSpPr>
            <p:cNvPr id="44766" name="Rectangle 3146"/>
            <p:cNvSpPr>
              <a:spLocks noChangeArrowheads="1"/>
            </p:cNvSpPr>
            <p:nvPr/>
          </p:nvSpPr>
          <p:spPr bwMode="auto">
            <a:xfrm>
              <a:off x="5825331" y="4303462"/>
              <a:ext cx="701675" cy="12700"/>
            </a:xfrm>
            <a:prstGeom prst="rect">
              <a:avLst/>
            </a:prstGeom>
            <a:solidFill>
              <a:srgbClr val="FF0F00"/>
            </a:solidFill>
            <a:ln w="9525">
              <a:noFill/>
              <a:miter lim="800000"/>
              <a:headEnd/>
              <a:tailEnd/>
            </a:ln>
          </p:spPr>
          <p:txBody>
            <a:bodyPr/>
            <a:lstStyle/>
            <a:p>
              <a:endParaRPr lang="en-GB"/>
            </a:p>
          </p:txBody>
        </p:sp>
        <p:pic>
          <p:nvPicPr>
            <p:cNvPr id="44767" name="Picture 3147"/>
            <p:cNvPicPr>
              <a:picLocks noChangeAspect="1" noChangeArrowheads="1"/>
            </p:cNvPicPr>
            <p:nvPr/>
          </p:nvPicPr>
          <p:blipFill>
            <a:blip r:embed="rId1275"/>
            <a:srcRect/>
            <a:stretch>
              <a:fillRect/>
            </a:stretch>
          </p:blipFill>
          <p:spPr bwMode="auto">
            <a:xfrm>
              <a:off x="5825331" y="4303462"/>
              <a:ext cx="701675" cy="12700"/>
            </a:xfrm>
            <a:prstGeom prst="rect">
              <a:avLst/>
            </a:prstGeom>
            <a:noFill/>
            <a:ln w="9525">
              <a:noFill/>
              <a:miter lim="800000"/>
              <a:headEnd/>
              <a:tailEnd/>
            </a:ln>
          </p:spPr>
        </p:pic>
        <p:sp>
          <p:nvSpPr>
            <p:cNvPr id="44768" name="Rectangle 3148"/>
            <p:cNvSpPr>
              <a:spLocks noChangeArrowheads="1"/>
            </p:cNvSpPr>
            <p:nvPr/>
          </p:nvSpPr>
          <p:spPr bwMode="auto">
            <a:xfrm>
              <a:off x="5825331" y="4303462"/>
              <a:ext cx="701675" cy="12700"/>
            </a:xfrm>
            <a:prstGeom prst="rect">
              <a:avLst/>
            </a:prstGeom>
            <a:solidFill>
              <a:srgbClr val="FF0F00"/>
            </a:solidFill>
            <a:ln w="9525">
              <a:noFill/>
              <a:miter lim="800000"/>
              <a:headEnd/>
              <a:tailEnd/>
            </a:ln>
          </p:spPr>
          <p:txBody>
            <a:bodyPr/>
            <a:lstStyle/>
            <a:p>
              <a:endParaRPr lang="en-GB"/>
            </a:p>
          </p:txBody>
        </p:sp>
        <p:sp>
          <p:nvSpPr>
            <p:cNvPr id="44769" name="Rectangle 3149"/>
            <p:cNvSpPr>
              <a:spLocks noChangeArrowheads="1"/>
            </p:cNvSpPr>
            <p:nvPr/>
          </p:nvSpPr>
          <p:spPr bwMode="auto">
            <a:xfrm>
              <a:off x="5825331" y="4316162"/>
              <a:ext cx="701675" cy="11113"/>
            </a:xfrm>
            <a:prstGeom prst="rect">
              <a:avLst/>
            </a:prstGeom>
            <a:solidFill>
              <a:srgbClr val="FF0D00"/>
            </a:solidFill>
            <a:ln w="9525">
              <a:noFill/>
              <a:miter lim="800000"/>
              <a:headEnd/>
              <a:tailEnd/>
            </a:ln>
          </p:spPr>
          <p:txBody>
            <a:bodyPr/>
            <a:lstStyle/>
            <a:p>
              <a:endParaRPr lang="en-GB"/>
            </a:p>
          </p:txBody>
        </p:sp>
        <p:pic>
          <p:nvPicPr>
            <p:cNvPr id="44770" name="Picture 3150"/>
            <p:cNvPicPr>
              <a:picLocks noChangeAspect="1" noChangeArrowheads="1"/>
            </p:cNvPicPr>
            <p:nvPr/>
          </p:nvPicPr>
          <p:blipFill>
            <a:blip r:embed="rId1276"/>
            <a:srcRect/>
            <a:stretch>
              <a:fillRect/>
            </a:stretch>
          </p:blipFill>
          <p:spPr bwMode="auto">
            <a:xfrm>
              <a:off x="5825331" y="4316162"/>
              <a:ext cx="701675" cy="11113"/>
            </a:xfrm>
            <a:prstGeom prst="rect">
              <a:avLst/>
            </a:prstGeom>
            <a:noFill/>
            <a:ln w="9525">
              <a:noFill/>
              <a:miter lim="800000"/>
              <a:headEnd/>
              <a:tailEnd/>
            </a:ln>
          </p:spPr>
        </p:pic>
        <p:sp>
          <p:nvSpPr>
            <p:cNvPr id="44771" name="Rectangle 3151"/>
            <p:cNvSpPr>
              <a:spLocks noChangeArrowheads="1"/>
            </p:cNvSpPr>
            <p:nvPr/>
          </p:nvSpPr>
          <p:spPr bwMode="auto">
            <a:xfrm>
              <a:off x="5825331" y="4316162"/>
              <a:ext cx="701675" cy="11113"/>
            </a:xfrm>
            <a:prstGeom prst="rect">
              <a:avLst/>
            </a:prstGeom>
            <a:solidFill>
              <a:srgbClr val="FF0D00"/>
            </a:solidFill>
            <a:ln w="9525">
              <a:noFill/>
              <a:miter lim="800000"/>
              <a:headEnd/>
              <a:tailEnd/>
            </a:ln>
          </p:spPr>
          <p:txBody>
            <a:bodyPr/>
            <a:lstStyle/>
            <a:p>
              <a:endParaRPr lang="en-GB"/>
            </a:p>
          </p:txBody>
        </p:sp>
        <p:sp>
          <p:nvSpPr>
            <p:cNvPr id="44772" name="Rectangle 3152"/>
            <p:cNvSpPr>
              <a:spLocks noChangeArrowheads="1"/>
            </p:cNvSpPr>
            <p:nvPr/>
          </p:nvSpPr>
          <p:spPr bwMode="auto">
            <a:xfrm>
              <a:off x="5825331" y="4327274"/>
              <a:ext cx="701675" cy="12700"/>
            </a:xfrm>
            <a:prstGeom prst="rect">
              <a:avLst/>
            </a:prstGeom>
            <a:solidFill>
              <a:srgbClr val="FF0B00"/>
            </a:solidFill>
            <a:ln w="9525">
              <a:noFill/>
              <a:miter lim="800000"/>
              <a:headEnd/>
              <a:tailEnd/>
            </a:ln>
          </p:spPr>
          <p:txBody>
            <a:bodyPr/>
            <a:lstStyle/>
            <a:p>
              <a:endParaRPr lang="en-GB"/>
            </a:p>
          </p:txBody>
        </p:sp>
        <p:pic>
          <p:nvPicPr>
            <p:cNvPr id="44773" name="Picture 3153"/>
            <p:cNvPicPr>
              <a:picLocks noChangeAspect="1" noChangeArrowheads="1"/>
            </p:cNvPicPr>
            <p:nvPr/>
          </p:nvPicPr>
          <p:blipFill>
            <a:blip r:embed="rId1277"/>
            <a:srcRect/>
            <a:stretch>
              <a:fillRect/>
            </a:stretch>
          </p:blipFill>
          <p:spPr bwMode="auto">
            <a:xfrm>
              <a:off x="5825331" y="4327274"/>
              <a:ext cx="701675" cy="12700"/>
            </a:xfrm>
            <a:prstGeom prst="rect">
              <a:avLst/>
            </a:prstGeom>
            <a:noFill/>
            <a:ln w="9525">
              <a:noFill/>
              <a:miter lim="800000"/>
              <a:headEnd/>
              <a:tailEnd/>
            </a:ln>
          </p:spPr>
        </p:pic>
        <p:sp>
          <p:nvSpPr>
            <p:cNvPr id="44774" name="Rectangle 3154"/>
            <p:cNvSpPr>
              <a:spLocks noChangeArrowheads="1"/>
            </p:cNvSpPr>
            <p:nvPr/>
          </p:nvSpPr>
          <p:spPr bwMode="auto">
            <a:xfrm>
              <a:off x="5825331" y="4327274"/>
              <a:ext cx="701675" cy="12700"/>
            </a:xfrm>
            <a:prstGeom prst="rect">
              <a:avLst/>
            </a:prstGeom>
            <a:solidFill>
              <a:srgbClr val="FF0B00"/>
            </a:solidFill>
            <a:ln w="9525">
              <a:noFill/>
              <a:miter lim="800000"/>
              <a:headEnd/>
              <a:tailEnd/>
            </a:ln>
          </p:spPr>
          <p:txBody>
            <a:bodyPr/>
            <a:lstStyle/>
            <a:p>
              <a:endParaRPr lang="en-GB"/>
            </a:p>
          </p:txBody>
        </p:sp>
        <p:sp>
          <p:nvSpPr>
            <p:cNvPr id="44775" name="Rectangle 3155"/>
            <p:cNvSpPr>
              <a:spLocks noChangeArrowheads="1"/>
            </p:cNvSpPr>
            <p:nvPr/>
          </p:nvSpPr>
          <p:spPr bwMode="auto">
            <a:xfrm>
              <a:off x="5825331" y="4339974"/>
              <a:ext cx="701675" cy="12700"/>
            </a:xfrm>
            <a:prstGeom prst="rect">
              <a:avLst/>
            </a:prstGeom>
            <a:solidFill>
              <a:srgbClr val="FF0900"/>
            </a:solidFill>
            <a:ln w="9525">
              <a:noFill/>
              <a:miter lim="800000"/>
              <a:headEnd/>
              <a:tailEnd/>
            </a:ln>
          </p:spPr>
          <p:txBody>
            <a:bodyPr/>
            <a:lstStyle/>
            <a:p>
              <a:endParaRPr lang="en-GB"/>
            </a:p>
          </p:txBody>
        </p:sp>
        <p:pic>
          <p:nvPicPr>
            <p:cNvPr id="44776" name="Picture 3156"/>
            <p:cNvPicPr>
              <a:picLocks noChangeAspect="1" noChangeArrowheads="1"/>
            </p:cNvPicPr>
            <p:nvPr/>
          </p:nvPicPr>
          <p:blipFill>
            <a:blip r:embed="rId1278"/>
            <a:srcRect/>
            <a:stretch>
              <a:fillRect/>
            </a:stretch>
          </p:blipFill>
          <p:spPr bwMode="auto">
            <a:xfrm>
              <a:off x="5825331" y="4339974"/>
              <a:ext cx="701675" cy="12700"/>
            </a:xfrm>
            <a:prstGeom prst="rect">
              <a:avLst/>
            </a:prstGeom>
            <a:noFill/>
            <a:ln w="9525">
              <a:noFill/>
              <a:miter lim="800000"/>
              <a:headEnd/>
              <a:tailEnd/>
            </a:ln>
          </p:spPr>
        </p:pic>
        <p:sp>
          <p:nvSpPr>
            <p:cNvPr id="44777" name="Rectangle 3157"/>
            <p:cNvSpPr>
              <a:spLocks noChangeArrowheads="1"/>
            </p:cNvSpPr>
            <p:nvPr/>
          </p:nvSpPr>
          <p:spPr bwMode="auto">
            <a:xfrm>
              <a:off x="5825331" y="4339974"/>
              <a:ext cx="701675" cy="12700"/>
            </a:xfrm>
            <a:prstGeom prst="rect">
              <a:avLst/>
            </a:prstGeom>
            <a:solidFill>
              <a:srgbClr val="FF0900"/>
            </a:solidFill>
            <a:ln w="9525">
              <a:noFill/>
              <a:miter lim="800000"/>
              <a:headEnd/>
              <a:tailEnd/>
            </a:ln>
          </p:spPr>
          <p:txBody>
            <a:bodyPr/>
            <a:lstStyle/>
            <a:p>
              <a:endParaRPr lang="en-GB"/>
            </a:p>
          </p:txBody>
        </p:sp>
        <p:sp>
          <p:nvSpPr>
            <p:cNvPr id="44778" name="Rectangle 3158"/>
            <p:cNvSpPr>
              <a:spLocks noChangeArrowheads="1"/>
            </p:cNvSpPr>
            <p:nvPr/>
          </p:nvSpPr>
          <p:spPr bwMode="auto">
            <a:xfrm>
              <a:off x="5825331" y="4352674"/>
              <a:ext cx="701675" cy="11113"/>
            </a:xfrm>
            <a:prstGeom prst="rect">
              <a:avLst/>
            </a:prstGeom>
            <a:solidFill>
              <a:srgbClr val="FF0700"/>
            </a:solidFill>
            <a:ln w="9525">
              <a:noFill/>
              <a:miter lim="800000"/>
              <a:headEnd/>
              <a:tailEnd/>
            </a:ln>
          </p:spPr>
          <p:txBody>
            <a:bodyPr/>
            <a:lstStyle/>
            <a:p>
              <a:endParaRPr lang="en-GB"/>
            </a:p>
          </p:txBody>
        </p:sp>
        <p:pic>
          <p:nvPicPr>
            <p:cNvPr id="44779" name="Picture 3159"/>
            <p:cNvPicPr>
              <a:picLocks noChangeAspect="1" noChangeArrowheads="1"/>
            </p:cNvPicPr>
            <p:nvPr/>
          </p:nvPicPr>
          <p:blipFill>
            <a:blip r:embed="rId1279"/>
            <a:srcRect/>
            <a:stretch>
              <a:fillRect/>
            </a:stretch>
          </p:blipFill>
          <p:spPr bwMode="auto">
            <a:xfrm>
              <a:off x="5825331" y="4352674"/>
              <a:ext cx="701675" cy="11113"/>
            </a:xfrm>
            <a:prstGeom prst="rect">
              <a:avLst/>
            </a:prstGeom>
            <a:noFill/>
            <a:ln w="9525">
              <a:noFill/>
              <a:miter lim="800000"/>
              <a:headEnd/>
              <a:tailEnd/>
            </a:ln>
          </p:spPr>
        </p:pic>
        <p:sp>
          <p:nvSpPr>
            <p:cNvPr id="44780" name="Rectangle 3160"/>
            <p:cNvSpPr>
              <a:spLocks noChangeArrowheads="1"/>
            </p:cNvSpPr>
            <p:nvPr/>
          </p:nvSpPr>
          <p:spPr bwMode="auto">
            <a:xfrm>
              <a:off x="5825331" y="4352674"/>
              <a:ext cx="701675" cy="11113"/>
            </a:xfrm>
            <a:prstGeom prst="rect">
              <a:avLst/>
            </a:prstGeom>
            <a:solidFill>
              <a:srgbClr val="FF0700"/>
            </a:solidFill>
            <a:ln w="9525">
              <a:noFill/>
              <a:miter lim="800000"/>
              <a:headEnd/>
              <a:tailEnd/>
            </a:ln>
          </p:spPr>
          <p:txBody>
            <a:bodyPr/>
            <a:lstStyle/>
            <a:p>
              <a:endParaRPr lang="en-GB"/>
            </a:p>
          </p:txBody>
        </p:sp>
        <p:sp>
          <p:nvSpPr>
            <p:cNvPr id="44781" name="Rectangle 3161"/>
            <p:cNvSpPr>
              <a:spLocks noChangeArrowheads="1"/>
            </p:cNvSpPr>
            <p:nvPr/>
          </p:nvSpPr>
          <p:spPr bwMode="auto">
            <a:xfrm>
              <a:off x="5825331" y="4363787"/>
              <a:ext cx="701675" cy="12700"/>
            </a:xfrm>
            <a:prstGeom prst="rect">
              <a:avLst/>
            </a:prstGeom>
            <a:solidFill>
              <a:srgbClr val="FF0500"/>
            </a:solidFill>
            <a:ln w="9525">
              <a:noFill/>
              <a:miter lim="800000"/>
              <a:headEnd/>
              <a:tailEnd/>
            </a:ln>
          </p:spPr>
          <p:txBody>
            <a:bodyPr/>
            <a:lstStyle/>
            <a:p>
              <a:endParaRPr lang="en-GB"/>
            </a:p>
          </p:txBody>
        </p:sp>
        <p:pic>
          <p:nvPicPr>
            <p:cNvPr id="44782" name="Picture 3162"/>
            <p:cNvPicPr>
              <a:picLocks noChangeAspect="1" noChangeArrowheads="1"/>
            </p:cNvPicPr>
            <p:nvPr/>
          </p:nvPicPr>
          <p:blipFill>
            <a:blip r:embed="rId1280"/>
            <a:srcRect/>
            <a:stretch>
              <a:fillRect/>
            </a:stretch>
          </p:blipFill>
          <p:spPr bwMode="auto">
            <a:xfrm>
              <a:off x="5825331" y="4363787"/>
              <a:ext cx="701675" cy="12700"/>
            </a:xfrm>
            <a:prstGeom prst="rect">
              <a:avLst/>
            </a:prstGeom>
            <a:noFill/>
            <a:ln w="9525">
              <a:noFill/>
              <a:miter lim="800000"/>
              <a:headEnd/>
              <a:tailEnd/>
            </a:ln>
          </p:spPr>
        </p:pic>
        <p:sp>
          <p:nvSpPr>
            <p:cNvPr id="44783" name="Rectangle 3163"/>
            <p:cNvSpPr>
              <a:spLocks noChangeArrowheads="1"/>
            </p:cNvSpPr>
            <p:nvPr/>
          </p:nvSpPr>
          <p:spPr bwMode="auto">
            <a:xfrm>
              <a:off x="5825331" y="4363787"/>
              <a:ext cx="701675" cy="12700"/>
            </a:xfrm>
            <a:prstGeom prst="rect">
              <a:avLst/>
            </a:prstGeom>
            <a:solidFill>
              <a:srgbClr val="FF0500"/>
            </a:solidFill>
            <a:ln w="9525">
              <a:noFill/>
              <a:miter lim="800000"/>
              <a:headEnd/>
              <a:tailEnd/>
            </a:ln>
          </p:spPr>
          <p:txBody>
            <a:bodyPr/>
            <a:lstStyle/>
            <a:p>
              <a:endParaRPr lang="en-GB"/>
            </a:p>
          </p:txBody>
        </p:sp>
        <p:sp>
          <p:nvSpPr>
            <p:cNvPr id="44784" name="Rectangle 3164"/>
            <p:cNvSpPr>
              <a:spLocks noChangeArrowheads="1"/>
            </p:cNvSpPr>
            <p:nvPr/>
          </p:nvSpPr>
          <p:spPr bwMode="auto">
            <a:xfrm>
              <a:off x="5825331" y="4376487"/>
              <a:ext cx="701675" cy="14288"/>
            </a:xfrm>
            <a:prstGeom prst="rect">
              <a:avLst/>
            </a:prstGeom>
            <a:solidFill>
              <a:srgbClr val="FF0300"/>
            </a:solidFill>
            <a:ln w="9525">
              <a:noFill/>
              <a:miter lim="800000"/>
              <a:headEnd/>
              <a:tailEnd/>
            </a:ln>
          </p:spPr>
          <p:txBody>
            <a:bodyPr/>
            <a:lstStyle/>
            <a:p>
              <a:endParaRPr lang="en-GB"/>
            </a:p>
          </p:txBody>
        </p:sp>
        <p:pic>
          <p:nvPicPr>
            <p:cNvPr id="44785" name="Picture 3165"/>
            <p:cNvPicPr>
              <a:picLocks noChangeAspect="1" noChangeArrowheads="1"/>
            </p:cNvPicPr>
            <p:nvPr/>
          </p:nvPicPr>
          <p:blipFill>
            <a:blip r:embed="rId1281"/>
            <a:srcRect/>
            <a:stretch>
              <a:fillRect/>
            </a:stretch>
          </p:blipFill>
          <p:spPr bwMode="auto">
            <a:xfrm>
              <a:off x="5825331" y="4376487"/>
              <a:ext cx="701675" cy="14288"/>
            </a:xfrm>
            <a:prstGeom prst="rect">
              <a:avLst/>
            </a:prstGeom>
            <a:noFill/>
            <a:ln w="9525">
              <a:noFill/>
              <a:miter lim="800000"/>
              <a:headEnd/>
              <a:tailEnd/>
            </a:ln>
          </p:spPr>
        </p:pic>
        <p:sp>
          <p:nvSpPr>
            <p:cNvPr id="44786" name="Rectangle 3166"/>
            <p:cNvSpPr>
              <a:spLocks noChangeArrowheads="1"/>
            </p:cNvSpPr>
            <p:nvPr/>
          </p:nvSpPr>
          <p:spPr bwMode="auto">
            <a:xfrm>
              <a:off x="5825331" y="4376487"/>
              <a:ext cx="701675" cy="14288"/>
            </a:xfrm>
            <a:prstGeom prst="rect">
              <a:avLst/>
            </a:prstGeom>
            <a:solidFill>
              <a:srgbClr val="FF0300"/>
            </a:solidFill>
            <a:ln w="9525">
              <a:noFill/>
              <a:miter lim="800000"/>
              <a:headEnd/>
              <a:tailEnd/>
            </a:ln>
          </p:spPr>
          <p:txBody>
            <a:bodyPr/>
            <a:lstStyle/>
            <a:p>
              <a:endParaRPr lang="en-GB"/>
            </a:p>
          </p:txBody>
        </p:sp>
        <p:sp>
          <p:nvSpPr>
            <p:cNvPr id="44787" name="Rectangle 3167"/>
            <p:cNvSpPr>
              <a:spLocks noChangeArrowheads="1"/>
            </p:cNvSpPr>
            <p:nvPr/>
          </p:nvSpPr>
          <p:spPr bwMode="auto">
            <a:xfrm>
              <a:off x="5825331" y="4390774"/>
              <a:ext cx="701675" cy="17463"/>
            </a:xfrm>
            <a:prstGeom prst="rect">
              <a:avLst/>
            </a:prstGeom>
            <a:solidFill>
              <a:srgbClr val="FF0000"/>
            </a:solidFill>
            <a:ln w="9525">
              <a:noFill/>
              <a:miter lim="800000"/>
              <a:headEnd/>
              <a:tailEnd/>
            </a:ln>
          </p:spPr>
          <p:txBody>
            <a:bodyPr/>
            <a:lstStyle/>
            <a:p>
              <a:endParaRPr lang="en-GB"/>
            </a:p>
          </p:txBody>
        </p:sp>
        <p:pic>
          <p:nvPicPr>
            <p:cNvPr id="44788" name="Picture 3168"/>
            <p:cNvPicPr>
              <a:picLocks noChangeAspect="1" noChangeArrowheads="1"/>
            </p:cNvPicPr>
            <p:nvPr/>
          </p:nvPicPr>
          <p:blipFill>
            <a:blip r:embed="rId1282"/>
            <a:srcRect/>
            <a:stretch>
              <a:fillRect/>
            </a:stretch>
          </p:blipFill>
          <p:spPr bwMode="auto">
            <a:xfrm>
              <a:off x="5825331" y="4390774"/>
              <a:ext cx="701675" cy="17463"/>
            </a:xfrm>
            <a:prstGeom prst="rect">
              <a:avLst/>
            </a:prstGeom>
            <a:noFill/>
            <a:ln w="9525">
              <a:noFill/>
              <a:miter lim="800000"/>
              <a:headEnd/>
              <a:tailEnd/>
            </a:ln>
          </p:spPr>
        </p:pic>
        <p:sp>
          <p:nvSpPr>
            <p:cNvPr id="44789" name="Rectangle 3169"/>
            <p:cNvSpPr>
              <a:spLocks noChangeArrowheads="1"/>
            </p:cNvSpPr>
            <p:nvPr/>
          </p:nvSpPr>
          <p:spPr bwMode="auto">
            <a:xfrm>
              <a:off x="5825331" y="4390774"/>
              <a:ext cx="701675" cy="17463"/>
            </a:xfrm>
            <a:prstGeom prst="rect">
              <a:avLst/>
            </a:prstGeom>
            <a:solidFill>
              <a:srgbClr val="FF0000"/>
            </a:solidFill>
            <a:ln w="9525">
              <a:noFill/>
              <a:miter lim="800000"/>
              <a:headEnd/>
              <a:tailEnd/>
            </a:ln>
          </p:spPr>
          <p:txBody>
            <a:bodyPr/>
            <a:lstStyle/>
            <a:p>
              <a:endParaRPr lang="en-GB"/>
            </a:p>
          </p:txBody>
        </p:sp>
        <p:sp>
          <p:nvSpPr>
            <p:cNvPr id="44790" name="Freeform 3170"/>
            <p:cNvSpPr>
              <a:spLocks noEditPoints="1"/>
            </p:cNvSpPr>
            <p:nvPr/>
          </p:nvSpPr>
          <p:spPr bwMode="auto">
            <a:xfrm>
              <a:off x="5825331" y="2277812"/>
              <a:ext cx="703263" cy="1900238"/>
            </a:xfrm>
            <a:custGeom>
              <a:avLst/>
              <a:gdLst>
                <a:gd name="T0" fmla="*/ 0 w 443"/>
                <a:gd name="T1" fmla="*/ 2147483647 h 1197"/>
                <a:gd name="T2" fmla="*/ 2147483647 w 443"/>
                <a:gd name="T3" fmla="*/ 2147483647 h 1197"/>
                <a:gd name="T4" fmla="*/ 2147483647 w 443"/>
                <a:gd name="T5" fmla="*/ 2147483647 h 1197"/>
                <a:gd name="T6" fmla="*/ 0 w 443"/>
                <a:gd name="T7" fmla="*/ 2147483647 h 1197"/>
                <a:gd name="T8" fmla="*/ 0 w 443"/>
                <a:gd name="T9" fmla="*/ 2147483647 h 1197"/>
                <a:gd name="T10" fmla="*/ 0 w 443"/>
                <a:gd name="T11" fmla="*/ 2147483647 h 1197"/>
                <a:gd name="T12" fmla="*/ 2147483647 w 443"/>
                <a:gd name="T13" fmla="*/ 2147483647 h 1197"/>
                <a:gd name="T14" fmla="*/ 2147483647 w 443"/>
                <a:gd name="T15" fmla="*/ 2147483647 h 1197"/>
                <a:gd name="T16" fmla="*/ 0 w 443"/>
                <a:gd name="T17" fmla="*/ 2147483647 h 1197"/>
                <a:gd name="T18" fmla="*/ 0 w 443"/>
                <a:gd name="T19" fmla="*/ 2147483647 h 1197"/>
                <a:gd name="T20" fmla="*/ 0 w 443"/>
                <a:gd name="T21" fmla="*/ 2147483647 h 1197"/>
                <a:gd name="T22" fmla="*/ 2147483647 w 443"/>
                <a:gd name="T23" fmla="*/ 2147483647 h 1197"/>
                <a:gd name="T24" fmla="*/ 2147483647 w 443"/>
                <a:gd name="T25" fmla="*/ 2147483647 h 1197"/>
                <a:gd name="T26" fmla="*/ 0 w 443"/>
                <a:gd name="T27" fmla="*/ 2147483647 h 1197"/>
                <a:gd name="T28" fmla="*/ 0 w 443"/>
                <a:gd name="T29" fmla="*/ 2147483647 h 1197"/>
                <a:gd name="T30" fmla="*/ 0 w 443"/>
                <a:gd name="T31" fmla="*/ 2147483647 h 1197"/>
                <a:gd name="T32" fmla="*/ 2147483647 w 443"/>
                <a:gd name="T33" fmla="*/ 2147483647 h 1197"/>
                <a:gd name="T34" fmla="*/ 2147483647 w 443"/>
                <a:gd name="T35" fmla="*/ 2147483647 h 1197"/>
                <a:gd name="T36" fmla="*/ 0 w 443"/>
                <a:gd name="T37" fmla="*/ 2147483647 h 1197"/>
                <a:gd name="T38" fmla="*/ 0 w 443"/>
                <a:gd name="T39" fmla="*/ 2147483647 h 1197"/>
                <a:gd name="T40" fmla="*/ 0 w 443"/>
                <a:gd name="T41" fmla="*/ 2147483647 h 1197"/>
                <a:gd name="T42" fmla="*/ 2147483647 w 443"/>
                <a:gd name="T43" fmla="*/ 2147483647 h 1197"/>
                <a:gd name="T44" fmla="*/ 2147483647 w 443"/>
                <a:gd name="T45" fmla="*/ 2147483647 h 1197"/>
                <a:gd name="T46" fmla="*/ 0 w 443"/>
                <a:gd name="T47" fmla="*/ 2147483647 h 1197"/>
                <a:gd name="T48" fmla="*/ 0 w 443"/>
                <a:gd name="T49" fmla="*/ 2147483647 h 1197"/>
                <a:gd name="T50" fmla="*/ 0 w 443"/>
                <a:gd name="T51" fmla="*/ 2147483647 h 1197"/>
                <a:gd name="T52" fmla="*/ 2147483647 w 443"/>
                <a:gd name="T53" fmla="*/ 2147483647 h 1197"/>
                <a:gd name="T54" fmla="*/ 2147483647 w 443"/>
                <a:gd name="T55" fmla="*/ 2147483647 h 1197"/>
                <a:gd name="T56" fmla="*/ 0 w 443"/>
                <a:gd name="T57" fmla="*/ 2147483647 h 1197"/>
                <a:gd name="T58" fmla="*/ 0 w 443"/>
                <a:gd name="T59" fmla="*/ 2147483647 h 1197"/>
                <a:gd name="T60" fmla="*/ 0 w 443"/>
                <a:gd name="T61" fmla="*/ 2147483647 h 1197"/>
                <a:gd name="T62" fmla="*/ 2147483647 w 443"/>
                <a:gd name="T63" fmla="*/ 2147483647 h 1197"/>
                <a:gd name="T64" fmla="*/ 2147483647 w 443"/>
                <a:gd name="T65" fmla="*/ 2147483647 h 1197"/>
                <a:gd name="T66" fmla="*/ 0 w 443"/>
                <a:gd name="T67" fmla="*/ 2147483647 h 1197"/>
                <a:gd name="T68" fmla="*/ 0 w 443"/>
                <a:gd name="T69" fmla="*/ 2147483647 h 1197"/>
                <a:gd name="T70" fmla="*/ 0 w 443"/>
                <a:gd name="T71" fmla="*/ 2147483647 h 1197"/>
                <a:gd name="T72" fmla="*/ 2147483647 w 443"/>
                <a:gd name="T73" fmla="*/ 2147483647 h 1197"/>
                <a:gd name="T74" fmla="*/ 2147483647 w 443"/>
                <a:gd name="T75" fmla="*/ 2147483647 h 1197"/>
                <a:gd name="T76" fmla="*/ 0 w 443"/>
                <a:gd name="T77" fmla="*/ 2147483647 h 1197"/>
                <a:gd name="T78" fmla="*/ 0 w 443"/>
                <a:gd name="T79" fmla="*/ 2147483647 h 1197"/>
                <a:gd name="T80" fmla="*/ 0 w 443"/>
                <a:gd name="T81" fmla="*/ 0 h 1197"/>
                <a:gd name="T82" fmla="*/ 2147483647 w 443"/>
                <a:gd name="T83" fmla="*/ 0 h 1197"/>
                <a:gd name="T84" fmla="*/ 2147483647 w 443"/>
                <a:gd name="T85" fmla="*/ 2147483647 h 1197"/>
                <a:gd name="T86" fmla="*/ 0 w 443"/>
                <a:gd name="T87" fmla="*/ 2147483647 h 1197"/>
                <a:gd name="T88" fmla="*/ 0 w 443"/>
                <a:gd name="T89" fmla="*/ 0 h 11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43"/>
                <a:gd name="T136" fmla="*/ 0 h 1197"/>
                <a:gd name="T137" fmla="*/ 443 w 443"/>
                <a:gd name="T138" fmla="*/ 1197 h 119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43" h="1197">
                  <a:moveTo>
                    <a:pt x="0" y="1191"/>
                  </a:moveTo>
                  <a:lnTo>
                    <a:pt x="443" y="1191"/>
                  </a:lnTo>
                  <a:lnTo>
                    <a:pt x="443" y="1197"/>
                  </a:lnTo>
                  <a:lnTo>
                    <a:pt x="0" y="1197"/>
                  </a:lnTo>
                  <a:lnTo>
                    <a:pt x="0" y="1191"/>
                  </a:lnTo>
                  <a:close/>
                  <a:moveTo>
                    <a:pt x="0" y="1042"/>
                  </a:moveTo>
                  <a:lnTo>
                    <a:pt x="443" y="1042"/>
                  </a:lnTo>
                  <a:lnTo>
                    <a:pt x="443" y="1048"/>
                  </a:lnTo>
                  <a:lnTo>
                    <a:pt x="0" y="1048"/>
                  </a:lnTo>
                  <a:lnTo>
                    <a:pt x="0" y="1042"/>
                  </a:lnTo>
                  <a:close/>
                  <a:moveTo>
                    <a:pt x="0" y="893"/>
                  </a:moveTo>
                  <a:lnTo>
                    <a:pt x="443" y="893"/>
                  </a:lnTo>
                  <a:lnTo>
                    <a:pt x="443" y="899"/>
                  </a:lnTo>
                  <a:lnTo>
                    <a:pt x="0" y="899"/>
                  </a:lnTo>
                  <a:lnTo>
                    <a:pt x="0" y="893"/>
                  </a:lnTo>
                  <a:close/>
                  <a:moveTo>
                    <a:pt x="0" y="745"/>
                  </a:moveTo>
                  <a:lnTo>
                    <a:pt x="443" y="745"/>
                  </a:lnTo>
                  <a:lnTo>
                    <a:pt x="443" y="750"/>
                  </a:lnTo>
                  <a:lnTo>
                    <a:pt x="0" y="750"/>
                  </a:lnTo>
                  <a:lnTo>
                    <a:pt x="0" y="745"/>
                  </a:lnTo>
                  <a:close/>
                  <a:moveTo>
                    <a:pt x="0" y="596"/>
                  </a:moveTo>
                  <a:lnTo>
                    <a:pt x="443" y="596"/>
                  </a:lnTo>
                  <a:lnTo>
                    <a:pt x="443" y="602"/>
                  </a:lnTo>
                  <a:lnTo>
                    <a:pt x="0" y="602"/>
                  </a:lnTo>
                  <a:lnTo>
                    <a:pt x="0" y="596"/>
                  </a:lnTo>
                  <a:close/>
                  <a:moveTo>
                    <a:pt x="0" y="446"/>
                  </a:moveTo>
                  <a:lnTo>
                    <a:pt x="443" y="446"/>
                  </a:lnTo>
                  <a:lnTo>
                    <a:pt x="443" y="452"/>
                  </a:lnTo>
                  <a:lnTo>
                    <a:pt x="0" y="452"/>
                  </a:lnTo>
                  <a:lnTo>
                    <a:pt x="0" y="446"/>
                  </a:lnTo>
                  <a:close/>
                  <a:moveTo>
                    <a:pt x="0" y="297"/>
                  </a:moveTo>
                  <a:lnTo>
                    <a:pt x="443" y="297"/>
                  </a:lnTo>
                  <a:lnTo>
                    <a:pt x="443" y="303"/>
                  </a:lnTo>
                  <a:lnTo>
                    <a:pt x="0" y="303"/>
                  </a:lnTo>
                  <a:lnTo>
                    <a:pt x="0" y="297"/>
                  </a:lnTo>
                  <a:close/>
                  <a:moveTo>
                    <a:pt x="0" y="149"/>
                  </a:moveTo>
                  <a:lnTo>
                    <a:pt x="443" y="149"/>
                  </a:lnTo>
                  <a:lnTo>
                    <a:pt x="443" y="154"/>
                  </a:lnTo>
                  <a:lnTo>
                    <a:pt x="0" y="154"/>
                  </a:lnTo>
                  <a:lnTo>
                    <a:pt x="0" y="149"/>
                  </a:lnTo>
                  <a:close/>
                  <a:moveTo>
                    <a:pt x="0" y="0"/>
                  </a:moveTo>
                  <a:lnTo>
                    <a:pt x="443" y="0"/>
                  </a:lnTo>
                  <a:lnTo>
                    <a:pt x="443" y="6"/>
                  </a:lnTo>
                  <a:lnTo>
                    <a:pt x="0" y="6"/>
                  </a:lnTo>
                  <a:lnTo>
                    <a:pt x="0" y="0"/>
                  </a:lnTo>
                  <a:close/>
                </a:path>
              </a:pathLst>
            </a:custGeom>
            <a:solidFill>
              <a:srgbClr val="868686"/>
            </a:solidFill>
            <a:ln w="1588">
              <a:solidFill>
                <a:srgbClr val="868686"/>
              </a:solidFill>
              <a:bevel/>
              <a:headEnd/>
              <a:tailEnd/>
            </a:ln>
          </p:spPr>
          <p:txBody>
            <a:bodyPr/>
            <a:lstStyle/>
            <a:p>
              <a:endParaRPr lang="en-US"/>
            </a:p>
          </p:txBody>
        </p:sp>
        <p:sp>
          <p:nvSpPr>
            <p:cNvPr id="44791" name="Rectangle 3171"/>
            <p:cNvSpPr>
              <a:spLocks noChangeArrowheads="1"/>
            </p:cNvSpPr>
            <p:nvPr/>
          </p:nvSpPr>
          <p:spPr bwMode="auto">
            <a:xfrm>
              <a:off x="5822156" y="2049212"/>
              <a:ext cx="7938" cy="2360613"/>
            </a:xfrm>
            <a:prstGeom prst="rect">
              <a:avLst/>
            </a:prstGeom>
            <a:solidFill>
              <a:srgbClr val="868686"/>
            </a:solidFill>
            <a:ln w="1588">
              <a:solidFill>
                <a:srgbClr val="868686"/>
              </a:solidFill>
              <a:bevel/>
              <a:headEnd/>
              <a:tailEnd/>
            </a:ln>
          </p:spPr>
          <p:txBody>
            <a:bodyPr/>
            <a:lstStyle/>
            <a:p>
              <a:endParaRPr lang="en-GB"/>
            </a:p>
          </p:txBody>
        </p:sp>
        <p:sp>
          <p:nvSpPr>
            <p:cNvPr id="44792" name="Freeform 3172"/>
            <p:cNvSpPr>
              <a:spLocks noEditPoints="1"/>
            </p:cNvSpPr>
            <p:nvPr/>
          </p:nvSpPr>
          <p:spPr bwMode="auto">
            <a:xfrm>
              <a:off x="5785644" y="2277812"/>
              <a:ext cx="39688" cy="2136775"/>
            </a:xfrm>
            <a:custGeom>
              <a:avLst/>
              <a:gdLst>
                <a:gd name="T0" fmla="*/ 0 w 25"/>
                <a:gd name="T1" fmla="*/ 2147483647 h 1346"/>
                <a:gd name="T2" fmla="*/ 2147483647 w 25"/>
                <a:gd name="T3" fmla="*/ 2147483647 h 1346"/>
                <a:gd name="T4" fmla="*/ 2147483647 w 25"/>
                <a:gd name="T5" fmla="*/ 2147483647 h 1346"/>
                <a:gd name="T6" fmla="*/ 0 w 25"/>
                <a:gd name="T7" fmla="*/ 2147483647 h 1346"/>
                <a:gd name="T8" fmla="*/ 0 w 25"/>
                <a:gd name="T9" fmla="*/ 2147483647 h 1346"/>
                <a:gd name="T10" fmla="*/ 0 w 25"/>
                <a:gd name="T11" fmla="*/ 2147483647 h 1346"/>
                <a:gd name="T12" fmla="*/ 2147483647 w 25"/>
                <a:gd name="T13" fmla="*/ 2147483647 h 1346"/>
                <a:gd name="T14" fmla="*/ 2147483647 w 25"/>
                <a:gd name="T15" fmla="*/ 2147483647 h 1346"/>
                <a:gd name="T16" fmla="*/ 0 w 25"/>
                <a:gd name="T17" fmla="*/ 2147483647 h 1346"/>
                <a:gd name="T18" fmla="*/ 0 w 25"/>
                <a:gd name="T19" fmla="*/ 2147483647 h 1346"/>
                <a:gd name="T20" fmla="*/ 0 w 25"/>
                <a:gd name="T21" fmla="*/ 2147483647 h 1346"/>
                <a:gd name="T22" fmla="*/ 2147483647 w 25"/>
                <a:gd name="T23" fmla="*/ 2147483647 h 1346"/>
                <a:gd name="T24" fmla="*/ 2147483647 w 25"/>
                <a:gd name="T25" fmla="*/ 2147483647 h 1346"/>
                <a:gd name="T26" fmla="*/ 0 w 25"/>
                <a:gd name="T27" fmla="*/ 2147483647 h 1346"/>
                <a:gd name="T28" fmla="*/ 0 w 25"/>
                <a:gd name="T29" fmla="*/ 2147483647 h 1346"/>
                <a:gd name="T30" fmla="*/ 0 w 25"/>
                <a:gd name="T31" fmla="*/ 2147483647 h 1346"/>
                <a:gd name="T32" fmla="*/ 2147483647 w 25"/>
                <a:gd name="T33" fmla="*/ 2147483647 h 1346"/>
                <a:gd name="T34" fmla="*/ 2147483647 w 25"/>
                <a:gd name="T35" fmla="*/ 2147483647 h 1346"/>
                <a:gd name="T36" fmla="*/ 0 w 25"/>
                <a:gd name="T37" fmla="*/ 2147483647 h 1346"/>
                <a:gd name="T38" fmla="*/ 0 w 25"/>
                <a:gd name="T39" fmla="*/ 2147483647 h 1346"/>
                <a:gd name="T40" fmla="*/ 0 w 25"/>
                <a:gd name="T41" fmla="*/ 2147483647 h 1346"/>
                <a:gd name="T42" fmla="*/ 2147483647 w 25"/>
                <a:gd name="T43" fmla="*/ 2147483647 h 1346"/>
                <a:gd name="T44" fmla="*/ 2147483647 w 25"/>
                <a:gd name="T45" fmla="*/ 2147483647 h 1346"/>
                <a:gd name="T46" fmla="*/ 0 w 25"/>
                <a:gd name="T47" fmla="*/ 2147483647 h 1346"/>
                <a:gd name="T48" fmla="*/ 0 w 25"/>
                <a:gd name="T49" fmla="*/ 2147483647 h 1346"/>
                <a:gd name="T50" fmla="*/ 0 w 25"/>
                <a:gd name="T51" fmla="*/ 2147483647 h 1346"/>
                <a:gd name="T52" fmla="*/ 2147483647 w 25"/>
                <a:gd name="T53" fmla="*/ 2147483647 h 1346"/>
                <a:gd name="T54" fmla="*/ 2147483647 w 25"/>
                <a:gd name="T55" fmla="*/ 2147483647 h 1346"/>
                <a:gd name="T56" fmla="*/ 0 w 25"/>
                <a:gd name="T57" fmla="*/ 2147483647 h 1346"/>
                <a:gd name="T58" fmla="*/ 0 w 25"/>
                <a:gd name="T59" fmla="*/ 2147483647 h 1346"/>
                <a:gd name="T60" fmla="*/ 0 w 25"/>
                <a:gd name="T61" fmla="*/ 2147483647 h 1346"/>
                <a:gd name="T62" fmla="*/ 2147483647 w 25"/>
                <a:gd name="T63" fmla="*/ 2147483647 h 1346"/>
                <a:gd name="T64" fmla="*/ 2147483647 w 25"/>
                <a:gd name="T65" fmla="*/ 2147483647 h 1346"/>
                <a:gd name="T66" fmla="*/ 0 w 25"/>
                <a:gd name="T67" fmla="*/ 2147483647 h 1346"/>
                <a:gd name="T68" fmla="*/ 0 w 25"/>
                <a:gd name="T69" fmla="*/ 2147483647 h 1346"/>
                <a:gd name="T70" fmla="*/ 0 w 25"/>
                <a:gd name="T71" fmla="*/ 2147483647 h 1346"/>
                <a:gd name="T72" fmla="*/ 2147483647 w 25"/>
                <a:gd name="T73" fmla="*/ 2147483647 h 1346"/>
                <a:gd name="T74" fmla="*/ 2147483647 w 25"/>
                <a:gd name="T75" fmla="*/ 2147483647 h 1346"/>
                <a:gd name="T76" fmla="*/ 0 w 25"/>
                <a:gd name="T77" fmla="*/ 2147483647 h 1346"/>
                <a:gd name="T78" fmla="*/ 0 w 25"/>
                <a:gd name="T79" fmla="*/ 2147483647 h 1346"/>
                <a:gd name="T80" fmla="*/ 0 w 25"/>
                <a:gd name="T81" fmla="*/ 2147483647 h 1346"/>
                <a:gd name="T82" fmla="*/ 2147483647 w 25"/>
                <a:gd name="T83" fmla="*/ 2147483647 h 1346"/>
                <a:gd name="T84" fmla="*/ 2147483647 w 25"/>
                <a:gd name="T85" fmla="*/ 2147483647 h 1346"/>
                <a:gd name="T86" fmla="*/ 0 w 25"/>
                <a:gd name="T87" fmla="*/ 2147483647 h 1346"/>
                <a:gd name="T88" fmla="*/ 0 w 25"/>
                <a:gd name="T89" fmla="*/ 2147483647 h 1346"/>
                <a:gd name="T90" fmla="*/ 0 w 25"/>
                <a:gd name="T91" fmla="*/ 0 h 1346"/>
                <a:gd name="T92" fmla="*/ 2147483647 w 25"/>
                <a:gd name="T93" fmla="*/ 0 h 1346"/>
                <a:gd name="T94" fmla="*/ 2147483647 w 25"/>
                <a:gd name="T95" fmla="*/ 2147483647 h 1346"/>
                <a:gd name="T96" fmla="*/ 0 w 25"/>
                <a:gd name="T97" fmla="*/ 2147483647 h 1346"/>
                <a:gd name="T98" fmla="*/ 0 w 25"/>
                <a:gd name="T99" fmla="*/ 0 h 134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5"/>
                <a:gd name="T151" fmla="*/ 0 h 1346"/>
                <a:gd name="T152" fmla="*/ 25 w 25"/>
                <a:gd name="T153" fmla="*/ 1346 h 134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5" h="1346">
                  <a:moveTo>
                    <a:pt x="0" y="1340"/>
                  </a:moveTo>
                  <a:lnTo>
                    <a:pt x="25" y="1340"/>
                  </a:lnTo>
                  <a:lnTo>
                    <a:pt x="25" y="1346"/>
                  </a:lnTo>
                  <a:lnTo>
                    <a:pt x="0" y="1346"/>
                  </a:lnTo>
                  <a:lnTo>
                    <a:pt x="0" y="1340"/>
                  </a:lnTo>
                  <a:close/>
                  <a:moveTo>
                    <a:pt x="0" y="1191"/>
                  </a:moveTo>
                  <a:lnTo>
                    <a:pt x="25" y="1191"/>
                  </a:lnTo>
                  <a:lnTo>
                    <a:pt x="25" y="1197"/>
                  </a:lnTo>
                  <a:lnTo>
                    <a:pt x="0" y="1197"/>
                  </a:lnTo>
                  <a:lnTo>
                    <a:pt x="0" y="1191"/>
                  </a:lnTo>
                  <a:close/>
                  <a:moveTo>
                    <a:pt x="0" y="1042"/>
                  </a:moveTo>
                  <a:lnTo>
                    <a:pt x="25" y="1042"/>
                  </a:lnTo>
                  <a:lnTo>
                    <a:pt x="25" y="1048"/>
                  </a:lnTo>
                  <a:lnTo>
                    <a:pt x="0" y="1048"/>
                  </a:lnTo>
                  <a:lnTo>
                    <a:pt x="0" y="1042"/>
                  </a:lnTo>
                  <a:close/>
                  <a:moveTo>
                    <a:pt x="0" y="893"/>
                  </a:moveTo>
                  <a:lnTo>
                    <a:pt x="25" y="893"/>
                  </a:lnTo>
                  <a:lnTo>
                    <a:pt x="25" y="899"/>
                  </a:lnTo>
                  <a:lnTo>
                    <a:pt x="0" y="899"/>
                  </a:lnTo>
                  <a:lnTo>
                    <a:pt x="0" y="893"/>
                  </a:lnTo>
                  <a:close/>
                  <a:moveTo>
                    <a:pt x="0" y="745"/>
                  </a:moveTo>
                  <a:lnTo>
                    <a:pt x="25" y="745"/>
                  </a:lnTo>
                  <a:lnTo>
                    <a:pt x="25" y="750"/>
                  </a:lnTo>
                  <a:lnTo>
                    <a:pt x="0" y="750"/>
                  </a:lnTo>
                  <a:lnTo>
                    <a:pt x="0" y="745"/>
                  </a:lnTo>
                  <a:close/>
                  <a:moveTo>
                    <a:pt x="0" y="596"/>
                  </a:moveTo>
                  <a:lnTo>
                    <a:pt x="25" y="596"/>
                  </a:lnTo>
                  <a:lnTo>
                    <a:pt x="25" y="602"/>
                  </a:lnTo>
                  <a:lnTo>
                    <a:pt x="0" y="602"/>
                  </a:lnTo>
                  <a:lnTo>
                    <a:pt x="0" y="596"/>
                  </a:lnTo>
                  <a:close/>
                  <a:moveTo>
                    <a:pt x="0" y="446"/>
                  </a:moveTo>
                  <a:lnTo>
                    <a:pt x="25" y="446"/>
                  </a:lnTo>
                  <a:lnTo>
                    <a:pt x="25" y="452"/>
                  </a:lnTo>
                  <a:lnTo>
                    <a:pt x="0" y="452"/>
                  </a:lnTo>
                  <a:lnTo>
                    <a:pt x="0" y="446"/>
                  </a:lnTo>
                  <a:close/>
                  <a:moveTo>
                    <a:pt x="0" y="297"/>
                  </a:moveTo>
                  <a:lnTo>
                    <a:pt x="25" y="297"/>
                  </a:lnTo>
                  <a:lnTo>
                    <a:pt x="25" y="303"/>
                  </a:lnTo>
                  <a:lnTo>
                    <a:pt x="0" y="303"/>
                  </a:lnTo>
                  <a:lnTo>
                    <a:pt x="0" y="297"/>
                  </a:lnTo>
                  <a:close/>
                  <a:moveTo>
                    <a:pt x="0" y="149"/>
                  </a:moveTo>
                  <a:lnTo>
                    <a:pt x="25" y="149"/>
                  </a:lnTo>
                  <a:lnTo>
                    <a:pt x="25" y="154"/>
                  </a:lnTo>
                  <a:lnTo>
                    <a:pt x="0" y="154"/>
                  </a:lnTo>
                  <a:lnTo>
                    <a:pt x="0" y="149"/>
                  </a:lnTo>
                  <a:close/>
                  <a:moveTo>
                    <a:pt x="0" y="0"/>
                  </a:moveTo>
                  <a:lnTo>
                    <a:pt x="25" y="0"/>
                  </a:lnTo>
                  <a:lnTo>
                    <a:pt x="25" y="6"/>
                  </a:lnTo>
                  <a:lnTo>
                    <a:pt x="0" y="6"/>
                  </a:lnTo>
                  <a:lnTo>
                    <a:pt x="0" y="0"/>
                  </a:lnTo>
                  <a:close/>
                </a:path>
              </a:pathLst>
            </a:custGeom>
            <a:solidFill>
              <a:srgbClr val="868686"/>
            </a:solidFill>
            <a:ln w="1588">
              <a:solidFill>
                <a:srgbClr val="868686"/>
              </a:solidFill>
              <a:bevel/>
              <a:headEnd/>
              <a:tailEnd/>
            </a:ln>
          </p:spPr>
          <p:txBody>
            <a:bodyPr/>
            <a:lstStyle/>
            <a:p>
              <a:endParaRPr lang="en-US"/>
            </a:p>
          </p:txBody>
        </p:sp>
        <p:sp>
          <p:nvSpPr>
            <p:cNvPr id="44793" name="Rectangle 3173"/>
            <p:cNvSpPr>
              <a:spLocks noChangeArrowheads="1"/>
            </p:cNvSpPr>
            <p:nvPr/>
          </p:nvSpPr>
          <p:spPr bwMode="auto">
            <a:xfrm>
              <a:off x="5825331" y="4405062"/>
              <a:ext cx="703263" cy="9525"/>
            </a:xfrm>
            <a:prstGeom prst="rect">
              <a:avLst/>
            </a:prstGeom>
            <a:solidFill>
              <a:srgbClr val="868686"/>
            </a:solidFill>
            <a:ln w="1588">
              <a:solidFill>
                <a:srgbClr val="868686"/>
              </a:solidFill>
              <a:bevel/>
              <a:headEnd/>
              <a:tailEnd/>
            </a:ln>
          </p:spPr>
          <p:txBody>
            <a:bodyPr/>
            <a:lstStyle/>
            <a:p>
              <a:endParaRPr lang="en-GB"/>
            </a:p>
          </p:txBody>
        </p:sp>
        <p:sp>
          <p:nvSpPr>
            <p:cNvPr id="44794" name="Freeform 3174"/>
            <p:cNvSpPr>
              <a:spLocks noEditPoints="1"/>
            </p:cNvSpPr>
            <p:nvPr/>
          </p:nvSpPr>
          <p:spPr bwMode="auto">
            <a:xfrm>
              <a:off x="5822156" y="4409824"/>
              <a:ext cx="711200" cy="41275"/>
            </a:xfrm>
            <a:custGeom>
              <a:avLst/>
              <a:gdLst>
                <a:gd name="T0" fmla="*/ 2147483647 w 448"/>
                <a:gd name="T1" fmla="*/ 0 h 26"/>
                <a:gd name="T2" fmla="*/ 2147483647 w 448"/>
                <a:gd name="T3" fmla="*/ 2147483647 h 26"/>
                <a:gd name="T4" fmla="*/ 0 w 448"/>
                <a:gd name="T5" fmla="*/ 2147483647 h 26"/>
                <a:gd name="T6" fmla="*/ 0 w 448"/>
                <a:gd name="T7" fmla="*/ 0 h 26"/>
                <a:gd name="T8" fmla="*/ 2147483647 w 448"/>
                <a:gd name="T9" fmla="*/ 0 h 26"/>
                <a:gd name="T10" fmla="*/ 2147483647 w 448"/>
                <a:gd name="T11" fmla="*/ 0 h 26"/>
                <a:gd name="T12" fmla="*/ 2147483647 w 448"/>
                <a:gd name="T13" fmla="*/ 2147483647 h 26"/>
                <a:gd name="T14" fmla="*/ 2147483647 w 448"/>
                <a:gd name="T15" fmla="*/ 2147483647 h 26"/>
                <a:gd name="T16" fmla="*/ 2147483647 w 448"/>
                <a:gd name="T17" fmla="*/ 0 h 26"/>
                <a:gd name="T18" fmla="*/ 2147483647 w 448"/>
                <a:gd name="T19" fmla="*/ 0 h 26"/>
                <a:gd name="T20" fmla="*/ 2147483647 w 448"/>
                <a:gd name="T21" fmla="*/ 0 h 26"/>
                <a:gd name="T22" fmla="*/ 2147483647 w 448"/>
                <a:gd name="T23" fmla="*/ 2147483647 h 26"/>
                <a:gd name="T24" fmla="*/ 2147483647 w 448"/>
                <a:gd name="T25" fmla="*/ 2147483647 h 26"/>
                <a:gd name="T26" fmla="*/ 2147483647 w 448"/>
                <a:gd name="T27" fmla="*/ 0 h 26"/>
                <a:gd name="T28" fmla="*/ 2147483647 w 448"/>
                <a:gd name="T29" fmla="*/ 0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48"/>
                <a:gd name="T46" fmla="*/ 0 h 26"/>
                <a:gd name="T47" fmla="*/ 448 w 448"/>
                <a:gd name="T48" fmla="*/ 26 h 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48" h="26">
                  <a:moveTo>
                    <a:pt x="5" y="0"/>
                  </a:moveTo>
                  <a:lnTo>
                    <a:pt x="5" y="26"/>
                  </a:lnTo>
                  <a:lnTo>
                    <a:pt x="0" y="26"/>
                  </a:lnTo>
                  <a:lnTo>
                    <a:pt x="0" y="0"/>
                  </a:lnTo>
                  <a:lnTo>
                    <a:pt x="5" y="0"/>
                  </a:lnTo>
                  <a:close/>
                  <a:moveTo>
                    <a:pt x="226" y="0"/>
                  </a:moveTo>
                  <a:lnTo>
                    <a:pt x="226" y="26"/>
                  </a:lnTo>
                  <a:lnTo>
                    <a:pt x="220" y="26"/>
                  </a:lnTo>
                  <a:lnTo>
                    <a:pt x="220" y="0"/>
                  </a:lnTo>
                  <a:lnTo>
                    <a:pt x="226" y="0"/>
                  </a:lnTo>
                  <a:close/>
                  <a:moveTo>
                    <a:pt x="448" y="0"/>
                  </a:moveTo>
                  <a:lnTo>
                    <a:pt x="448" y="26"/>
                  </a:lnTo>
                  <a:lnTo>
                    <a:pt x="442" y="26"/>
                  </a:lnTo>
                  <a:lnTo>
                    <a:pt x="442" y="0"/>
                  </a:lnTo>
                  <a:lnTo>
                    <a:pt x="448" y="0"/>
                  </a:lnTo>
                  <a:close/>
                </a:path>
              </a:pathLst>
            </a:custGeom>
            <a:solidFill>
              <a:srgbClr val="868686"/>
            </a:solidFill>
            <a:ln w="1588">
              <a:solidFill>
                <a:srgbClr val="868686"/>
              </a:solidFill>
              <a:bevel/>
              <a:headEnd/>
              <a:tailEnd/>
            </a:ln>
          </p:spPr>
          <p:txBody>
            <a:bodyPr/>
            <a:lstStyle/>
            <a:p>
              <a:endParaRPr lang="en-US"/>
            </a:p>
          </p:txBody>
        </p:sp>
        <p:sp>
          <p:nvSpPr>
            <p:cNvPr id="44795" name="Rectangle 3201"/>
            <p:cNvSpPr>
              <a:spLocks noChangeArrowheads="1"/>
            </p:cNvSpPr>
            <p:nvPr/>
          </p:nvSpPr>
          <p:spPr bwMode="auto">
            <a:xfrm>
              <a:off x="5745956" y="4490787"/>
              <a:ext cx="223838" cy="187325"/>
            </a:xfrm>
            <a:prstGeom prst="rect">
              <a:avLst/>
            </a:prstGeom>
            <a:noFill/>
            <a:ln w="9525">
              <a:noFill/>
              <a:miter lim="800000"/>
              <a:headEnd/>
              <a:tailEnd/>
            </a:ln>
          </p:spPr>
          <p:txBody>
            <a:bodyPr wrap="none" lIns="0" tIns="0" rIns="0" bIns="0">
              <a:spAutoFit/>
            </a:bodyPr>
            <a:lstStyle/>
            <a:p>
              <a:pPr defTabSz="914400"/>
              <a:r>
                <a:rPr lang="en-US" altLang="en-US" sz="1000">
                  <a:solidFill>
                    <a:srgbClr val="FFFFFF"/>
                  </a:solidFill>
                  <a:latin typeface="Calibri" pitchFamily="34" charset="0"/>
                </a:rPr>
                <a:t>1.0</a:t>
              </a:r>
              <a:endParaRPr lang="en-US" altLang="en-US" sz="1800"/>
            </a:p>
          </p:txBody>
        </p:sp>
        <p:sp>
          <p:nvSpPr>
            <p:cNvPr id="44796" name="Rectangle 3202"/>
            <p:cNvSpPr>
              <a:spLocks noChangeArrowheads="1"/>
            </p:cNvSpPr>
            <p:nvPr/>
          </p:nvSpPr>
          <p:spPr bwMode="auto">
            <a:xfrm>
              <a:off x="6096794" y="4490787"/>
              <a:ext cx="223838" cy="187325"/>
            </a:xfrm>
            <a:prstGeom prst="rect">
              <a:avLst/>
            </a:prstGeom>
            <a:noFill/>
            <a:ln w="9525">
              <a:noFill/>
              <a:miter lim="800000"/>
              <a:headEnd/>
              <a:tailEnd/>
            </a:ln>
          </p:spPr>
          <p:txBody>
            <a:bodyPr wrap="none" lIns="0" tIns="0" rIns="0" bIns="0">
              <a:spAutoFit/>
            </a:bodyPr>
            <a:lstStyle/>
            <a:p>
              <a:pPr defTabSz="914400"/>
              <a:r>
                <a:rPr lang="en-US" altLang="en-US" sz="1000">
                  <a:solidFill>
                    <a:srgbClr val="FFFFFF"/>
                  </a:solidFill>
                  <a:latin typeface="Calibri" pitchFamily="34" charset="0"/>
                </a:rPr>
                <a:t>2.0</a:t>
              </a:r>
              <a:endParaRPr lang="en-US" altLang="en-US" sz="1800"/>
            </a:p>
          </p:txBody>
        </p:sp>
        <p:sp>
          <p:nvSpPr>
            <p:cNvPr id="44797" name="Rectangle 3203"/>
            <p:cNvSpPr>
              <a:spLocks noChangeArrowheads="1"/>
            </p:cNvSpPr>
            <p:nvPr/>
          </p:nvSpPr>
          <p:spPr bwMode="auto">
            <a:xfrm>
              <a:off x="6449219" y="4490787"/>
              <a:ext cx="223838" cy="187325"/>
            </a:xfrm>
            <a:prstGeom prst="rect">
              <a:avLst/>
            </a:prstGeom>
            <a:noFill/>
            <a:ln w="9525">
              <a:noFill/>
              <a:miter lim="800000"/>
              <a:headEnd/>
              <a:tailEnd/>
            </a:ln>
          </p:spPr>
          <p:txBody>
            <a:bodyPr wrap="none" lIns="0" tIns="0" rIns="0" bIns="0">
              <a:spAutoFit/>
            </a:bodyPr>
            <a:lstStyle/>
            <a:p>
              <a:pPr defTabSz="914400"/>
              <a:r>
                <a:rPr lang="en-US" altLang="en-US" sz="1000">
                  <a:solidFill>
                    <a:srgbClr val="FFFFFF"/>
                  </a:solidFill>
                  <a:latin typeface="Calibri" pitchFamily="34" charset="0"/>
                </a:rPr>
                <a:t>3.0</a:t>
              </a:r>
              <a:endParaRPr lang="en-US" altLang="en-US" sz="1800"/>
            </a:p>
          </p:txBody>
        </p:sp>
      </p:grpSp>
      <p:cxnSp>
        <p:nvCxnSpPr>
          <p:cNvPr id="6088" name="Straight Connector 6087"/>
          <p:cNvCxnSpPr/>
          <p:nvPr/>
        </p:nvCxnSpPr>
        <p:spPr>
          <a:xfrm>
            <a:off x="1635125" y="1144588"/>
            <a:ext cx="0" cy="4332287"/>
          </a:xfrm>
          <a:prstGeom prst="line">
            <a:avLst/>
          </a:prstGeom>
          <a:ln>
            <a:solidFill>
              <a:schemeClr val="accent1">
                <a:alpha val="22000"/>
              </a:schemeClr>
            </a:solidFill>
            <a:prstDash val="solid"/>
          </a:ln>
        </p:spPr>
        <p:style>
          <a:lnRef idx="2">
            <a:schemeClr val="accent1"/>
          </a:lnRef>
          <a:fillRef idx="0">
            <a:schemeClr val="accent1"/>
          </a:fillRef>
          <a:effectRef idx="1">
            <a:schemeClr val="accent1"/>
          </a:effectRef>
          <a:fontRef idx="minor">
            <a:schemeClr val="tx1"/>
          </a:fontRef>
        </p:style>
      </p:cxnSp>
      <p:sp>
        <p:nvSpPr>
          <p:cNvPr id="44037" name="Title 1"/>
          <p:cNvSpPr>
            <a:spLocks noGrp="1"/>
          </p:cNvSpPr>
          <p:nvPr>
            <p:ph type="title"/>
          </p:nvPr>
        </p:nvSpPr>
        <p:spPr bwMode="auto">
          <a:xfrm>
            <a:off x="457200" y="0"/>
            <a:ext cx="8229600" cy="784225"/>
          </a:xfrm>
          <a:noFill/>
          <a:ln>
            <a:miter lim="800000"/>
            <a:headEnd/>
            <a:tailEnd/>
          </a:ln>
        </p:spPr>
        <p:txBody>
          <a:bodyPr vert="horz" wrap="square" lIns="91440" tIns="45720" rIns="91440" bIns="45720" numCol="1" anchor="t" anchorCtr="0" compatLnSpc="1">
            <a:prstTxWarp prst="textNoShape">
              <a:avLst/>
            </a:prstTxWarp>
          </a:bodyPr>
          <a:lstStyle/>
          <a:p>
            <a:r>
              <a:rPr lang="en-ZA" smtClean="0">
                <a:ea typeface="ＭＳ Ｐゴシック"/>
                <a:cs typeface="ＭＳ Ｐゴシック"/>
              </a:rPr>
              <a:t>Comparing Scenarios &amp; Selection</a:t>
            </a:r>
            <a:endParaRPr lang="en-GB" smtClean="0">
              <a:ea typeface="ＭＳ Ｐゴシック"/>
              <a:cs typeface="ＭＳ Ｐゴシック"/>
            </a:endParaRPr>
          </a:p>
        </p:txBody>
      </p:sp>
      <p:sp>
        <p:nvSpPr>
          <p:cNvPr id="44038" name="Rectangle 4007"/>
          <p:cNvSpPr>
            <a:spLocks noChangeArrowheads="1"/>
          </p:cNvSpPr>
          <p:nvPr/>
        </p:nvSpPr>
        <p:spPr bwMode="auto">
          <a:xfrm>
            <a:off x="7769225" y="6345238"/>
            <a:ext cx="223838" cy="187325"/>
          </a:xfrm>
          <a:prstGeom prst="rect">
            <a:avLst/>
          </a:prstGeom>
          <a:noFill/>
          <a:ln w="9525">
            <a:noFill/>
            <a:miter lim="800000"/>
            <a:headEnd/>
            <a:tailEnd/>
          </a:ln>
        </p:spPr>
        <p:txBody>
          <a:bodyPr wrap="none" lIns="0" tIns="0" rIns="0" bIns="0">
            <a:spAutoFit/>
          </a:bodyPr>
          <a:lstStyle/>
          <a:p>
            <a:pPr defTabSz="914400"/>
            <a:r>
              <a:rPr lang="en-US" altLang="en-US" sz="1000">
                <a:solidFill>
                  <a:srgbClr val="FFFFFF"/>
                </a:solidFill>
                <a:latin typeface="Calibri" pitchFamily="34" charset="0"/>
              </a:rPr>
              <a:t>1.0</a:t>
            </a:r>
            <a:endParaRPr lang="en-US" altLang="en-US" sz="1800"/>
          </a:p>
        </p:txBody>
      </p:sp>
      <p:sp>
        <p:nvSpPr>
          <p:cNvPr id="44039" name="Rectangle 4008"/>
          <p:cNvSpPr>
            <a:spLocks noChangeArrowheads="1"/>
          </p:cNvSpPr>
          <p:nvPr/>
        </p:nvSpPr>
        <p:spPr bwMode="auto">
          <a:xfrm>
            <a:off x="8120063" y="6345238"/>
            <a:ext cx="223837" cy="187325"/>
          </a:xfrm>
          <a:prstGeom prst="rect">
            <a:avLst/>
          </a:prstGeom>
          <a:noFill/>
          <a:ln w="9525">
            <a:noFill/>
            <a:miter lim="800000"/>
            <a:headEnd/>
            <a:tailEnd/>
          </a:ln>
        </p:spPr>
        <p:txBody>
          <a:bodyPr wrap="none" lIns="0" tIns="0" rIns="0" bIns="0">
            <a:spAutoFit/>
          </a:bodyPr>
          <a:lstStyle/>
          <a:p>
            <a:pPr defTabSz="914400"/>
            <a:r>
              <a:rPr lang="en-US" altLang="en-US" sz="1000">
                <a:solidFill>
                  <a:srgbClr val="FFFFFF"/>
                </a:solidFill>
                <a:latin typeface="Calibri" pitchFamily="34" charset="0"/>
              </a:rPr>
              <a:t>2.0</a:t>
            </a:r>
            <a:endParaRPr lang="en-US" altLang="en-US" sz="1800"/>
          </a:p>
        </p:txBody>
      </p:sp>
      <p:sp>
        <p:nvSpPr>
          <p:cNvPr id="44040" name="Rectangle 4009"/>
          <p:cNvSpPr>
            <a:spLocks noChangeArrowheads="1"/>
          </p:cNvSpPr>
          <p:nvPr/>
        </p:nvSpPr>
        <p:spPr bwMode="auto">
          <a:xfrm>
            <a:off x="8470900" y="6345238"/>
            <a:ext cx="225425" cy="187325"/>
          </a:xfrm>
          <a:prstGeom prst="rect">
            <a:avLst/>
          </a:prstGeom>
          <a:noFill/>
          <a:ln w="9525">
            <a:noFill/>
            <a:miter lim="800000"/>
            <a:headEnd/>
            <a:tailEnd/>
          </a:ln>
        </p:spPr>
        <p:txBody>
          <a:bodyPr wrap="none" lIns="0" tIns="0" rIns="0" bIns="0">
            <a:spAutoFit/>
          </a:bodyPr>
          <a:lstStyle/>
          <a:p>
            <a:pPr defTabSz="914400"/>
            <a:r>
              <a:rPr lang="en-US" altLang="en-US" sz="1000">
                <a:solidFill>
                  <a:srgbClr val="FFFFFF"/>
                </a:solidFill>
                <a:latin typeface="Calibri" pitchFamily="34" charset="0"/>
              </a:rPr>
              <a:t>3.0</a:t>
            </a:r>
            <a:endParaRPr lang="en-US" altLang="en-US" sz="1800"/>
          </a:p>
        </p:txBody>
      </p:sp>
      <p:sp>
        <p:nvSpPr>
          <p:cNvPr id="44041" name="TextBox 22"/>
          <p:cNvSpPr txBox="1">
            <a:spLocks noChangeArrowheads="1"/>
          </p:cNvSpPr>
          <p:nvPr/>
        </p:nvSpPr>
        <p:spPr bwMode="auto">
          <a:xfrm>
            <a:off x="1584325" y="1219200"/>
            <a:ext cx="1209675" cy="584200"/>
          </a:xfrm>
          <a:prstGeom prst="rect">
            <a:avLst/>
          </a:prstGeom>
          <a:noFill/>
          <a:ln w="9525">
            <a:noFill/>
            <a:miter lim="800000"/>
            <a:headEnd/>
            <a:tailEnd/>
          </a:ln>
        </p:spPr>
        <p:txBody>
          <a:bodyPr wrap="none">
            <a:spAutoFit/>
          </a:bodyPr>
          <a:lstStyle/>
          <a:p>
            <a:pPr algn="ctr"/>
            <a:r>
              <a:rPr lang="en-ZA" sz="1600" b="1"/>
              <a:t>Ecological</a:t>
            </a:r>
          </a:p>
          <a:p>
            <a:pPr algn="ctr"/>
            <a:r>
              <a:rPr lang="en-ZA" sz="1600" b="1"/>
              <a:t>Status</a:t>
            </a:r>
            <a:endParaRPr lang="en-GB" sz="1600" b="1"/>
          </a:p>
        </p:txBody>
      </p:sp>
      <p:sp>
        <p:nvSpPr>
          <p:cNvPr id="44042" name="TextBox 6047"/>
          <p:cNvSpPr txBox="1">
            <a:spLocks noChangeArrowheads="1"/>
          </p:cNvSpPr>
          <p:nvPr/>
        </p:nvSpPr>
        <p:spPr bwMode="auto">
          <a:xfrm>
            <a:off x="3219450" y="1219200"/>
            <a:ext cx="1266825" cy="584200"/>
          </a:xfrm>
          <a:prstGeom prst="rect">
            <a:avLst/>
          </a:prstGeom>
          <a:noFill/>
          <a:ln w="9525">
            <a:noFill/>
            <a:miter lim="800000"/>
            <a:headEnd/>
            <a:tailEnd/>
          </a:ln>
        </p:spPr>
        <p:txBody>
          <a:bodyPr wrap="none">
            <a:spAutoFit/>
          </a:bodyPr>
          <a:lstStyle/>
          <a:p>
            <a:pPr algn="ctr"/>
            <a:r>
              <a:rPr lang="en-ZA" sz="1600" b="1"/>
              <a:t>Ecosystem</a:t>
            </a:r>
          </a:p>
          <a:p>
            <a:pPr algn="ctr"/>
            <a:r>
              <a:rPr lang="en-ZA" sz="1600" b="1"/>
              <a:t>Services</a:t>
            </a:r>
            <a:endParaRPr lang="en-GB" sz="1600" b="1"/>
          </a:p>
        </p:txBody>
      </p:sp>
      <p:sp>
        <p:nvSpPr>
          <p:cNvPr id="44043" name="TextBox 6048"/>
          <p:cNvSpPr txBox="1">
            <a:spLocks noChangeArrowheads="1"/>
          </p:cNvSpPr>
          <p:nvPr/>
        </p:nvSpPr>
        <p:spPr bwMode="auto">
          <a:xfrm>
            <a:off x="4933950" y="1219200"/>
            <a:ext cx="1165225" cy="584200"/>
          </a:xfrm>
          <a:prstGeom prst="rect">
            <a:avLst/>
          </a:prstGeom>
          <a:noFill/>
          <a:ln w="9525">
            <a:noFill/>
            <a:miter lim="800000"/>
            <a:headEnd/>
            <a:tailEnd/>
          </a:ln>
        </p:spPr>
        <p:txBody>
          <a:bodyPr wrap="none">
            <a:spAutoFit/>
          </a:bodyPr>
          <a:lstStyle/>
          <a:p>
            <a:pPr algn="ctr"/>
            <a:r>
              <a:rPr lang="en-ZA" sz="1600" b="1"/>
              <a:t>Economic</a:t>
            </a:r>
          </a:p>
          <a:p>
            <a:pPr algn="ctr"/>
            <a:r>
              <a:rPr lang="en-ZA" sz="1600" b="1"/>
              <a:t>Indicator</a:t>
            </a:r>
            <a:endParaRPr lang="en-GB" sz="1600" b="1"/>
          </a:p>
        </p:txBody>
      </p:sp>
      <p:sp>
        <p:nvSpPr>
          <p:cNvPr id="44044" name="TextBox 6049"/>
          <p:cNvSpPr txBox="1">
            <a:spLocks noChangeArrowheads="1"/>
          </p:cNvSpPr>
          <p:nvPr/>
        </p:nvSpPr>
        <p:spPr bwMode="auto">
          <a:xfrm>
            <a:off x="6446838" y="1333500"/>
            <a:ext cx="1416050" cy="338138"/>
          </a:xfrm>
          <a:prstGeom prst="rect">
            <a:avLst/>
          </a:prstGeom>
          <a:noFill/>
          <a:ln w="9525">
            <a:noFill/>
            <a:miter lim="800000"/>
            <a:headEnd/>
            <a:tailEnd/>
          </a:ln>
        </p:spPr>
        <p:txBody>
          <a:bodyPr wrap="none">
            <a:spAutoFit/>
          </a:bodyPr>
          <a:lstStyle/>
          <a:p>
            <a:pPr algn="ctr"/>
            <a:r>
              <a:rPr lang="en-ZA" sz="1600" b="1"/>
              <a:t>Employment</a:t>
            </a:r>
            <a:endParaRPr lang="en-GB" sz="1600" b="1"/>
          </a:p>
        </p:txBody>
      </p:sp>
      <p:grpSp>
        <p:nvGrpSpPr>
          <p:cNvPr id="21" name="Group 6070"/>
          <p:cNvGrpSpPr>
            <a:grpSpLocks/>
          </p:cNvGrpSpPr>
          <p:nvPr/>
        </p:nvGrpSpPr>
        <p:grpSpPr bwMode="auto">
          <a:xfrm>
            <a:off x="139700" y="2995613"/>
            <a:ext cx="7002463" cy="1339850"/>
            <a:chOff x="139700" y="2995613"/>
            <a:chExt cx="7002463" cy="1339850"/>
          </a:xfrm>
        </p:grpSpPr>
        <p:sp>
          <p:nvSpPr>
            <p:cNvPr id="44078" name="Freeform 10"/>
            <p:cNvSpPr>
              <a:spLocks/>
            </p:cNvSpPr>
            <p:nvPr/>
          </p:nvSpPr>
          <p:spPr bwMode="auto">
            <a:xfrm>
              <a:off x="2187575" y="2995613"/>
              <a:ext cx="4954588" cy="1339850"/>
            </a:xfrm>
            <a:custGeom>
              <a:avLst/>
              <a:gdLst>
                <a:gd name="T0" fmla="*/ 2147483647 w 13003"/>
                <a:gd name="T1" fmla="*/ 2147483647 h 3520"/>
                <a:gd name="T2" fmla="*/ 2147483647 w 13003"/>
                <a:gd name="T3" fmla="*/ 2147483647 h 3520"/>
                <a:gd name="T4" fmla="*/ 2147483647 w 13003"/>
                <a:gd name="T5" fmla="*/ 2147483647 h 3520"/>
                <a:gd name="T6" fmla="*/ 2147483647 w 13003"/>
                <a:gd name="T7" fmla="*/ 2147483647 h 3520"/>
                <a:gd name="T8" fmla="*/ 2147483647 w 13003"/>
                <a:gd name="T9" fmla="*/ 2147483647 h 3520"/>
                <a:gd name="T10" fmla="*/ 2147483647 w 13003"/>
                <a:gd name="T11" fmla="*/ 2147483647 h 3520"/>
                <a:gd name="T12" fmla="*/ 2147483647 w 13003"/>
                <a:gd name="T13" fmla="*/ 2147483647 h 3520"/>
                <a:gd name="T14" fmla="*/ 2147483647 w 13003"/>
                <a:gd name="T15" fmla="*/ 2147483647 h 3520"/>
                <a:gd name="T16" fmla="*/ 2147483647 w 13003"/>
                <a:gd name="T17" fmla="*/ 2147483647 h 3520"/>
                <a:gd name="T18" fmla="*/ 2147483647 w 13003"/>
                <a:gd name="T19" fmla="*/ 2147483647 h 3520"/>
                <a:gd name="T20" fmla="*/ 2147483647 w 13003"/>
                <a:gd name="T21" fmla="*/ 2147483647 h 3520"/>
                <a:gd name="T22" fmla="*/ 2147483647 w 13003"/>
                <a:gd name="T23" fmla="*/ 2147483647 h 3520"/>
                <a:gd name="T24" fmla="*/ 2147483647 w 13003"/>
                <a:gd name="T25" fmla="*/ 2147483647 h 3520"/>
                <a:gd name="T26" fmla="*/ 2147483647 w 13003"/>
                <a:gd name="T27" fmla="*/ 2147483647 h 3520"/>
                <a:gd name="T28" fmla="*/ 2147483647 w 13003"/>
                <a:gd name="T29" fmla="*/ 2147483647 h 35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003"/>
                <a:gd name="T46" fmla="*/ 0 h 3520"/>
                <a:gd name="T47" fmla="*/ 13003 w 13003"/>
                <a:gd name="T48" fmla="*/ 3520 h 352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003" h="3520">
                  <a:moveTo>
                    <a:pt x="53" y="1781"/>
                  </a:moveTo>
                  <a:lnTo>
                    <a:pt x="4361" y="3449"/>
                  </a:lnTo>
                  <a:lnTo>
                    <a:pt x="4329" y="3452"/>
                  </a:lnTo>
                  <a:lnTo>
                    <a:pt x="8637" y="720"/>
                  </a:lnTo>
                  <a:cubicBezTo>
                    <a:pt x="8641" y="717"/>
                    <a:pt x="8646" y="716"/>
                    <a:pt x="8651" y="715"/>
                  </a:cubicBezTo>
                  <a:lnTo>
                    <a:pt x="12959" y="3"/>
                  </a:lnTo>
                  <a:cubicBezTo>
                    <a:pt x="12978" y="0"/>
                    <a:pt x="12997" y="13"/>
                    <a:pt x="13000" y="33"/>
                  </a:cubicBezTo>
                  <a:cubicBezTo>
                    <a:pt x="13003" y="52"/>
                    <a:pt x="12990" y="71"/>
                    <a:pt x="12970" y="74"/>
                  </a:cubicBezTo>
                  <a:lnTo>
                    <a:pt x="8662" y="786"/>
                  </a:lnTo>
                  <a:lnTo>
                    <a:pt x="8676" y="781"/>
                  </a:lnTo>
                  <a:lnTo>
                    <a:pt x="4368" y="3513"/>
                  </a:lnTo>
                  <a:cubicBezTo>
                    <a:pt x="4358" y="3519"/>
                    <a:pt x="4346" y="3520"/>
                    <a:pt x="4335" y="3516"/>
                  </a:cubicBezTo>
                  <a:lnTo>
                    <a:pt x="27" y="1848"/>
                  </a:lnTo>
                  <a:cubicBezTo>
                    <a:pt x="9" y="1841"/>
                    <a:pt x="0" y="1820"/>
                    <a:pt x="7" y="1801"/>
                  </a:cubicBezTo>
                  <a:cubicBezTo>
                    <a:pt x="14" y="1783"/>
                    <a:pt x="35" y="1774"/>
                    <a:pt x="53" y="1781"/>
                  </a:cubicBezTo>
                  <a:close/>
                </a:path>
              </a:pathLst>
            </a:custGeom>
            <a:solidFill>
              <a:srgbClr val="E199CC"/>
            </a:solidFill>
            <a:ln w="1588">
              <a:solidFill>
                <a:srgbClr val="E199CC"/>
              </a:solidFill>
              <a:bevel/>
              <a:headEnd/>
              <a:tailEnd/>
            </a:ln>
          </p:spPr>
          <p:txBody>
            <a:bodyPr/>
            <a:lstStyle/>
            <a:p>
              <a:endParaRPr lang="en-US"/>
            </a:p>
          </p:txBody>
        </p:sp>
        <p:sp>
          <p:nvSpPr>
            <p:cNvPr id="6055" name="TextBox 6054"/>
            <p:cNvSpPr txBox="1"/>
            <p:nvPr/>
          </p:nvSpPr>
          <p:spPr>
            <a:xfrm>
              <a:off x="139700" y="3605213"/>
              <a:ext cx="1444625" cy="277812"/>
            </a:xfrm>
            <a:prstGeom prst="rect">
              <a:avLst/>
            </a:prstGeom>
            <a:solidFill>
              <a:schemeClr val="accent2">
                <a:lumMod val="60000"/>
                <a:lumOff val="40000"/>
              </a:schemeClr>
            </a:solidFill>
            <a:ln>
              <a:solidFill>
                <a:schemeClr val="tx1"/>
              </a:solidFill>
            </a:ln>
          </p:spPr>
          <p:txBody>
            <a:bodyPr>
              <a:spAutoFit/>
            </a:bodyPr>
            <a:lstStyle/>
            <a:p>
              <a:pPr algn="ctr">
                <a:defRPr/>
              </a:pPr>
              <a:r>
                <a:rPr lang="en-ZA" sz="1200" b="1" dirty="0">
                  <a:ea typeface="ＭＳ Ｐゴシック" pitchFamily="34" charset="-128"/>
                  <a:cs typeface="+mn-cs"/>
                </a:rPr>
                <a:t>Improve Ecology</a:t>
              </a:r>
              <a:endParaRPr lang="en-GB" sz="1200" b="1" dirty="0">
                <a:ea typeface="ＭＳ Ｐゴシック" pitchFamily="34" charset="-128"/>
                <a:cs typeface="+mn-cs"/>
              </a:endParaRPr>
            </a:p>
          </p:txBody>
        </p:sp>
        <p:cxnSp>
          <p:nvCxnSpPr>
            <p:cNvPr id="6057" name="Straight Connector 6056"/>
            <p:cNvCxnSpPr>
              <a:stCxn id="6055" idx="3"/>
              <a:endCxn id="44078" idx="12"/>
            </p:cNvCxnSpPr>
            <p:nvPr/>
          </p:nvCxnSpPr>
          <p:spPr>
            <a:xfrm flipV="1">
              <a:off x="1584325" y="3698875"/>
              <a:ext cx="612775" cy="60325"/>
            </a:xfrm>
            <a:prstGeom prst="line">
              <a:avLst/>
            </a:prstGeom>
            <a:ln>
              <a:solidFill>
                <a:schemeClr val="tx1"/>
              </a:solidFill>
              <a:prstDash val="sysDot"/>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2" name="Group 6071"/>
          <p:cNvGrpSpPr>
            <a:grpSpLocks/>
          </p:cNvGrpSpPr>
          <p:nvPr/>
        </p:nvGrpSpPr>
        <p:grpSpPr bwMode="auto">
          <a:xfrm>
            <a:off x="139700" y="2943225"/>
            <a:ext cx="7000875" cy="1393825"/>
            <a:chOff x="139700" y="2943225"/>
            <a:chExt cx="7000876" cy="1393825"/>
          </a:xfrm>
        </p:grpSpPr>
        <p:sp>
          <p:nvSpPr>
            <p:cNvPr id="44075" name="Freeform 11"/>
            <p:cNvSpPr>
              <a:spLocks/>
            </p:cNvSpPr>
            <p:nvPr/>
          </p:nvSpPr>
          <p:spPr bwMode="auto">
            <a:xfrm>
              <a:off x="2185988" y="2943225"/>
              <a:ext cx="4954588" cy="1393825"/>
            </a:xfrm>
            <a:custGeom>
              <a:avLst/>
              <a:gdLst>
                <a:gd name="T0" fmla="*/ 2147483647 w 13002"/>
                <a:gd name="T1" fmla="*/ 2147483647 h 3659"/>
                <a:gd name="T2" fmla="*/ 2147483647 w 13002"/>
                <a:gd name="T3" fmla="*/ 2147483647 h 3659"/>
                <a:gd name="T4" fmla="*/ 2147483647 w 13002"/>
                <a:gd name="T5" fmla="*/ 2147483647 h 3659"/>
                <a:gd name="T6" fmla="*/ 2147483647 w 13002"/>
                <a:gd name="T7" fmla="*/ 2147483647 h 3659"/>
                <a:gd name="T8" fmla="*/ 2147483647 w 13002"/>
                <a:gd name="T9" fmla="*/ 2147483647 h 3659"/>
                <a:gd name="T10" fmla="*/ 2147483647 w 13002"/>
                <a:gd name="T11" fmla="*/ 0 h 3659"/>
                <a:gd name="T12" fmla="*/ 2147483647 w 13002"/>
                <a:gd name="T13" fmla="*/ 2147483647 h 3659"/>
                <a:gd name="T14" fmla="*/ 2147483647 w 13002"/>
                <a:gd name="T15" fmla="*/ 2147483647 h 3659"/>
                <a:gd name="T16" fmla="*/ 2147483647 w 13002"/>
                <a:gd name="T17" fmla="*/ 2147483647 h 3659"/>
                <a:gd name="T18" fmla="*/ 2147483647 w 13002"/>
                <a:gd name="T19" fmla="*/ 2147483647 h 3659"/>
                <a:gd name="T20" fmla="*/ 2147483647 w 13002"/>
                <a:gd name="T21" fmla="*/ 2147483647 h 3659"/>
                <a:gd name="T22" fmla="*/ 2147483647 w 13002"/>
                <a:gd name="T23" fmla="*/ 2147483647 h 3659"/>
                <a:gd name="T24" fmla="*/ 2147483647 w 13002"/>
                <a:gd name="T25" fmla="*/ 2147483647 h 3659"/>
                <a:gd name="T26" fmla="*/ 2147483647 w 13002"/>
                <a:gd name="T27" fmla="*/ 2147483647 h 3659"/>
                <a:gd name="T28" fmla="*/ 2147483647 w 13002"/>
                <a:gd name="T29" fmla="*/ 2147483647 h 36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002"/>
                <a:gd name="T46" fmla="*/ 0 h 3659"/>
                <a:gd name="T47" fmla="*/ 13002 w 13002"/>
                <a:gd name="T48" fmla="*/ 3659 h 36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002" h="3659">
                  <a:moveTo>
                    <a:pt x="56" y="1644"/>
                  </a:moveTo>
                  <a:lnTo>
                    <a:pt x="4364" y="3588"/>
                  </a:lnTo>
                  <a:lnTo>
                    <a:pt x="4327" y="3593"/>
                  </a:lnTo>
                  <a:lnTo>
                    <a:pt x="8635" y="33"/>
                  </a:lnTo>
                  <a:cubicBezTo>
                    <a:pt x="8641" y="27"/>
                    <a:pt x="8649" y="25"/>
                    <a:pt x="8657" y="24"/>
                  </a:cubicBezTo>
                  <a:lnTo>
                    <a:pt x="12965" y="0"/>
                  </a:lnTo>
                  <a:cubicBezTo>
                    <a:pt x="12985" y="0"/>
                    <a:pt x="13001" y="16"/>
                    <a:pt x="13001" y="36"/>
                  </a:cubicBezTo>
                  <a:cubicBezTo>
                    <a:pt x="13002" y="56"/>
                    <a:pt x="12986" y="72"/>
                    <a:pt x="12966" y="72"/>
                  </a:cubicBezTo>
                  <a:lnTo>
                    <a:pt x="8658" y="96"/>
                  </a:lnTo>
                  <a:lnTo>
                    <a:pt x="8680" y="88"/>
                  </a:lnTo>
                  <a:lnTo>
                    <a:pt x="4372" y="3648"/>
                  </a:lnTo>
                  <a:cubicBezTo>
                    <a:pt x="4362" y="3657"/>
                    <a:pt x="4347" y="3659"/>
                    <a:pt x="4335" y="3653"/>
                  </a:cubicBezTo>
                  <a:lnTo>
                    <a:pt x="27" y="1709"/>
                  </a:lnTo>
                  <a:cubicBezTo>
                    <a:pt x="9" y="1701"/>
                    <a:pt x="0" y="1680"/>
                    <a:pt x="9" y="1662"/>
                  </a:cubicBezTo>
                  <a:cubicBezTo>
                    <a:pt x="17" y="1644"/>
                    <a:pt x="38" y="1635"/>
                    <a:pt x="56" y="1644"/>
                  </a:cubicBezTo>
                  <a:close/>
                </a:path>
              </a:pathLst>
            </a:custGeom>
            <a:solidFill>
              <a:srgbClr val="33CCCC"/>
            </a:solidFill>
            <a:ln w="1588">
              <a:solidFill>
                <a:srgbClr val="33CCCC"/>
              </a:solidFill>
              <a:bevel/>
              <a:headEnd/>
              <a:tailEnd/>
            </a:ln>
          </p:spPr>
          <p:txBody>
            <a:bodyPr/>
            <a:lstStyle/>
            <a:p>
              <a:endParaRPr lang="en-US"/>
            </a:p>
          </p:txBody>
        </p:sp>
        <p:sp>
          <p:nvSpPr>
            <p:cNvPr id="6060" name="TextBox 6059"/>
            <p:cNvSpPr txBox="1"/>
            <p:nvPr/>
          </p:nvSpPr>
          <p:spPr>
            <a:xfrm>
              <a:off x="139700" y="3084513"/>
              <a:ext cx="1444625" cy="461962"/>
            </a:xfrm>
            <a:prstGeom prst="rect">
              <a:avLst/>
            </a:prstGeom>
            <a:solidFill>
              <a:schemeClr val="accent5">
                <a:lumMod val="60000"/>
                <a:lumOff val="40000"/>
              </a:schemeClr>
            </a:solidFill>
            <a:ln>
              <a:solidFill>
                <a:schemeClr val="tx1"/>
              </a:solidFill>
            </a:ln>
          </p:spPr>
          <p:txBody>
            <a:bodyPr>
              <a:spAutoFit/>
            </a:bodyPr>
            <a:lstStyle/>
            <a:p>
              <a:pPr algn="ctr">
                <a:defRPr/>
              </a:pPr>
              <a:r>
                <a:rPr lang="en-ZA" sz="1200" b="1" dirty="0">
                  <a:ea typeface="ＭＳ Ｐゴシック" pitchFamily="34" charset="-128"/>
                  <a:cs typeface="+mn-cs"/>
                </a:rPr>
                <a:t>Balance Scenario</a:t>
              </a:r>
            </a:p>
          </p:txBody>
        </p:sp>
        <p:cxnSp>
          <p:nvCxnSpPr>
            <p:cNvPr id="6068" name="Straight Connector 6067"/>
            <p:cNvCxnSpPr>
              <a:stCxn id="6060" idx="3"/>
              <a:endCxn id="44075" idx="13"/>
            </p:cNvCxnSpPr>
            <p:nvPr/>
          </p:nvCxnSpPr>
          <p:spPr>
            <a:xfrm>
              <a:off x="1584325" y="3316288"/>
              <a:ext cx="604838" cy="260350"/>
            </a:xfrm>
            <a:prstGeom prst="line">
              <a:avLst/>
            </a:prstGeom>
            <a:ln>
              <a:solidFill>
                <a:schemeClr val="tx1"/>
              </a:solidFill>
              <a:prstDash val="sysDot"/>
              <a:tailEnd type="triangle"/>
            </a:ln>
            <a:effectLst/>
          </p:spPr>
          <p:style>
            <a:lnRef idx="2">
              <a:schemeClr val="accent1"/>
            </a:lnRef>
            <a:fillRef idx="0">
              <a:schemeClr val="accent1"/>
            </a:fillRef>
            <a:effectRef idx="1">
              <a:schemeClr val="accent1"/>
            </a:effectRef>
            <a:fontRef idx="minor">
              <a:schemeClr val="tx1"/>
            </a:fontRef>
          </p:style>
        </p:cxnSp>
      </p:grpSp>
      <p:sp>
        <p:nvSpPr>
          <p:cNvPr id="44047" name="TextBox 6073"/>
          <p:cNvSpPr txBox="1">
            <a:spLocks noChangeArrowheads="1"/>
          </p:cNvSpPr>
          <p:nvPr/>
        </p:nvSpPr>
        <p:spPr bwMode="auto">
          <a:xfrm>
            <a:off x="4205288" y="4999038"/>
            <a:ext cx="933450" cy="277812"/>
          </a:xfrm>
          <a:prstGeom prst="rect">
            <a:avLst/>
          </a:prstGeom>
          <a:solidFill>
            <a:srgbClr val="FF0000"/>
          </a:solidFill>
          <a:ln w="9525">
            <a:solidFill>
              <a:schemeClr val="tx1"/>
            </a:solidFill>
            <a:miter lim="800000"/>
            <a:headEnd/>
            <a:tailEnd/>
          </a:ln>
        </p:spPr>
        <p:txBody>
          <a:bodyPr>
            <a:spAutoFit/>
          </a:bodyPr>
          <a:lstStyle/>
          <a:p>
            <a:pPr algn="ctr"/>
            <a:r>
              <a:rPr lang="en-ZA" sz="1200" b="1"/>
              <a:t>Worst </a:t>
            </a:r>
            <a:endParaRPr lang="en-GB" sz="1200" b="1"/>
          </a:p>
        </p:txBody>
      </p:sp>
      <p:cxnSp>
        <p:nvCxnSpPr>
          <p:cNvPr id="6078" name="Straight Connector 6077"/>
          <p:cNvCxnSpPr/>
          <p:nvPr/>
        </p:nvCxnSpPr>
        <p:spPr>
          <a:xfrm>
            <a:off x="1795463" y="4891088"/>
            <a:ext cx="708501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80" name="Straight Connector 6079"/>
          <p:cNvCxnSpPr/>
          <p:nvPr/>
        </p:nvCxnSpPr>
        <p:spPr>
          <a:xfrm>
            <a:off x="1795463" y="2298700"/>
            <a:ext cx="7086600" cy="0"/>
          </a:xfrm>
          <a:prstGeom prst="line">
            <a:avLst/>
          </a:prstGeom>
        </p:spPr>
        <p:style>
          <a:lnRef idx="2">
            <a:schemeClr val="accent1"/>
          </a:lnRef>
          <a:fillRef idx="0">
            <a:schemeClr val="accent1"/>
          </a:fillRef>
          <a:effectRef idx="1">
            <a:schemeClr val="accent1"/>
          </a:effectRef>
          <a:fontRef idx="minor">
            <a:schemeClr val="tx1"/>
          </a:fontRef>
        </p:style>
      </p:cxnSp>
      <p:sp>
        <p:nvSpPr>
          <p:cNvPr id="44050" name="TextBox 6080"/>
          <p:cNvSpPr txBox="1">
            <a:spLocks noChangeArrowheads="1"/>
          </p:cNvSpPr>
          <p:nvPr/>
        </p:nvSpPr>
        <p:spPr bwMode="auto">
          <a:xfrm>
            <a:off x="4197350" y="1914525"/>
            <a:ext cx="960438" cy="287338"/>
          </a:xfrm>
          <a:prstGeom prst="rect">
            <a:avLst/>
          </a:prstGeom>
          <a:solidFill>
            <a:srgbClr val="00B050"/>
          </a:solidFill>
          <a:ln w="9525">
            <a:solidFill>
              <a:schemeClr val="tx1"/>
            </a:solidFill>
            <a:miter lim="800000"/>
            <a:headEnd/>
            <a:tailEnd/>
          </a:ln>
        </p:spPr>
        <p:txBody>
          <a:bodyPr>
            <a:spAutoFit/>
          </a:bodyPr>
          <a:lstStyle/>
          <a:p>
            <a:pPr algn="ctr"/>
            <a:r>
              <a:rPr lang="en-ZA" sz="1200" b="1"/>
              <a:t>Best</a:t>
            </a:r>
            <a:endParaRPr lang="en-GB" sz="1200" b="1"/>
          </a:p>
        </p:txBody>
      </p:sp>
      <p:sp>
        <p:nvSpPr>
          <p:cNvPr id="6082" name="Rectangle 6081"/>
          <p:cNvSpPr/>
          <p:nvPr/>
        </p:nvSpPr>
        <p:spPr>
          <a:xfrm>
            <a:off x="63500" y="1155700"/>
            <a:ext cx="8896350" cy="4330700"/>
          </a:xfrm>
          <a:prstGeom prst="rect">
            <a:avLst/>
          </a:prstGeom>
          <a:no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44052" name="TextBox 6082"/>
          <p:cNvSpPr txBox="1">
            <a:spLocks noChangeArrowheads="1"/>
          </p:cNvSpPr>
          <p:nvPr/>
        </p:nvSpPr>
        <p:spPr bwMode="auto">
          <a:xfrm>
            <a:off x="222250" y="1333500"/>
            <a:ext cx="1165225" cy="338138"/>
          </a:xfrm>
          <a:prstGeom prst="rect">
            <a:avLst/>
          </a:prstGeom>
          <a:noFill/>
          <a:ln w="9525">
            <a:noFill/>
            <a:miter lim="800000"/>
            <a:headEnd/>
            <a:tailEnd/>
          </a:ln>
        </p:spPr>
        <p:txBody>
          <a:bodyPr wrap="none">
            <a:spAutoFit/>
          </a:bodyPr>
          <a:lstStyle/>
          <a:p>
            <a:pPr algn="ctr"/>
            <a:r>
              <a:rPr lang="en-ZA" sz="1600" b="1"/>
              <a:t>Scenarios</a:t>
            </a:r>
            <a:endParaRPr lang="en-GB" sz="1600" b="1"/>
          </a:p>
        </p:txBody>
      </p:sp>
      <p:sp>
        <p:nvSpPr>
          <p:cNvPr id="6093" name="Rectangular Callout 6092"/>
          <p:cNvSpPr/>
          <p:nvPr/>
        </p:nvSpPr>
        <p:spPr>
          <a:xfrm>
            <a:off x="6184900" y="5270500"/>
            <a:ext cx="1652588" cy="841375"/>
          </a:xfrm>
          <a:prstGeom prst="wedgeRectCallout">
            <a:avLst>
              <a:gd name="adj1" fmla="val 82132"/>
              <a:gd name="adj2" fmla="val -367623"/>
            </a:avLst>
          </a:prstGeom>
          <a:gradFill>
            <a:gsLst>
              <a:gs pos="0">
                <a:schemeClr val="accent1">
                  <a:tint val="100000"/>
                  <a:shade val="100000"/>
                  <a:satMod val="130000"/>
                  <a:alpha val="62000"/>
                </a:schemeClr>
              </a:gs>
              <a:gs pos="100000">
                <a:schemeClr val="accent1">
                  <a:tint val="50000"/>
                  <a:shade val="100000"/>
                  <a:satMod val="350000"/>
                  <a:alpha val="65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ZA" dirty="0"/>
              <a:t>Selected</a:t>
            </a:r>
          </a:p>
          <a:p>
            <a:pPr algn="ctr">
              <a:defRPr/>
            </a:pPr>
            <a:r>
              <a:rPr lang="en-ZA" dirty="0"/>
              <a:t>Scenario</a:t>
            </a:r>
            <a:endParaRPr lang="en-GB" dirty="0"/>
          </a:p>
        </p:txBody>
      </p:sp>
      <p:sp>
        <p:nvSpPr>
          <p:cNvPr id="6095" name="Oval 6094"/>
          <p:cNvSpPr/>
          <p:nvPr/>
        </p:nvSpPr>
        <p:spPr>
          <a:xfrm>
            <a:off x="8213725" y="2230438"/>
            <a:ext cx="514350" cy="420687"/>
          </a:xfrm>
          <a:prstGeom prst="ellipse">
            <a:avLst/>
          </a:prstGeom>
          <a:solidFill>
            <a:schemeClr val="tx2">
              <a:lumMod val="40000"/>
              <a:lumOff val="60000"/>
              <a:alpha val="51000"/>
            </a:schemeClr>
          </a:solidFill>
          <a:ln w="47625"/>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sp>
        <p:nvSpPr>
          <p:cNvPr id="6096" name="Rectangular Callout 6095"/>
          <p:cNvSpPr/>
          <p:nvPr/>
        </p:nvSpPr>
        <p:spPr>
          <a:xfrm>
            <a:off x="6184900" y="5270500"/>
            <a:ext cx="1652588" cy="841375"/>
          </a:xfrm>
          <a:prstGeom prst="wedgeRectCallout">
            <a:avLst>
              <a:gd name="adj1" fmla="val -118444"/>
              <a:gd name="adj2" fmla="val -274027"/>
            </a:avLst>
          </a:prstGeom>
          <a:gradFill>
            <a:gsLst>
              <a:gs pos="0">
                <a:schemeClr val="accent1">
                  <a:tint val="100000"/>
                  <a:shade val="100000"/>
                  <a:satMod val="130000"/>
                  <a:alpha val="62000"/>
                </a:schemeClr>
              </a:gs>
              <a:gs pos="100000">
                <a:schemeClr val="accent1">
                  <a:tint val="50000"/>
                  <a:shade val="100000"/>
                  <a:satMod val="350000"/>
                  <a:alpha val="65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ZA" dirty="0"/>
              <a:t>Selected</a:t>
            </a:r>
          </a:p>
          <a:p>
            <a:pPr algn="ctr">
              <a:defRPr/>
            </a:pPr>
            <a:r>
              <a:rPr lang="en-ZA" dirty="0"/>
              <a:t>Scenario</a:t>
            </a:r>
            <a:endParaRPr lang="en-GB" dirty="0"/>
          </a:p>
        </p:txBody>
      </p:sp>
      <p:sp>
        <p:nvSpPr>
          <p:cNvPr id="6097" name="Rectangle 6096"/>
          <p:cNvSpPr/>
          <p:nvPr/>
        </p:nvSpPr>
        <p:spPr>
          <a:xfrm>
            <a:off x="1871663" y="2352675"/>
            <a:ext cx="5646737" cy="2443163"/>
          </a:xfrm>
          <a:prstGeom prst="rect">
            <a:avLst/>
          </a:prstGeom>
          <a:solidFill>
            <a:schemeClr val="bg1">
              <a:alpha val="41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grpSp>
        <p:nvGrpSpPr>
          <p:cNvPr id="23" name="Group 6064"/>
          <p:cNvGrpSpPr>
            <a:grpSpLocks/>
          </p:cNvGrpSpPr>
          <p:nvPr/>
        </p:nvGrpSpPr>
        <p:grpSpPr bwMode="auto">
          <a:xfrm>
            <a:off x="139700" y="2576513"/>
            <a:ext cx="7000875" cy="1401762"/>
            <a:chOff x="139699" y="2576011"/>
            <a:chExt cx="7000876" cy="1402265"/>
          </a:xfrm>
        </p:grpSpPr>
        <p:sp>
          <p:nvSpPr>
            <p:cNvPr id="44072" name="Freeform 6"/>
            <p:cNvSpPr>
              <a:spLocks/>
            </p:cNvSpPr>
            <p:nvPr/>
          </p:nvSpPr>
          <p:spPr bwMode="auto">
            <a:xfrm>
              <a:off x="2187575" y="3255963"/>
              <a:ext cx="4953000" cy="722313"/>
            </a:xfrm>
            <a:custGeom>
              <a:avLst/>
              <a:gdLst>
                <a:gd name="T0" fmla="*/ 2147483647 w 13000"/>
                <a:gd name="T1" fmla="*/ 2147483647 h 1896"/>
                <a:gd name="T2" fmla="*/ 2147483647 w 13000"/>
                <a:gd name="T3" fmla="*/ 2147483647 h 1896"/>
                <a:gd name="T4" fmla="*/ 2147483647 w 13000"/>
                <a:gd name="T5" fmla="*/ 2147483647 h 1896"/>
                <a:gd name="T6" fmla="*/ 2147483647 w 13000"/>
                <a:gd name="T7" fmla="*/ 2147483647 h 1896"/>
                <a:gd name="T8" fmla="*/ 2147483647 w 13000"/>
                <a:gd name="T9" fmla="*/ 2147483647 h 1896"/>
                <a:gd name="T10" fmla="*/ 2147483647 w 13000"/>
                <a:gd name="T11" fmla="*/ 2147483647 h 1896"/>
                <a:gd name="T12" fmla="*/ 2147483647 w 13000"/>
                <a:gd name="T13" fmla="*/ 2147483647 h 1896"/>
                <a:gd name="T14" fmla="*/ 2147483647 w 13000"/>
                <a:gd name="T15" fmla="*/ 2147483647 h 1896"/>
                <a:gd name="T16" fmla="*/ 2147483647 w 13000"/>
                <a:gd name="T17" fmla="*/ 2147483647 h 1896"/>
                <a:gd name="T18" fmla="*/ 2147483647 w 13000"/>
                <a:gd name="T19" fmla="*/ 2147483647 h 1896"/>
                <a:gd name="T20" fmla="*/ 2147483647 w 13000"/>
                <a:gd name="T21" fmla="*/ 2147483647 h 1896"/>
                <a:gd name="T22" fmla="*/ 2147483647 w 13000"/>
                <a:gd name="T23" fmla="*/ 2147483647 h 1896"/>
                <a:gd name="T24" fmla="*/ 2147483647 w 13000"/>
                <a:gd name="T25" fmla="*/ 2147483647 h 18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000"/>
                <a:gd name="T40" fmla="*/ 0 h 1896"/>
                <a:gd name="T41" fmla="*/ 13000 w 13000"/>
                <a:gd name="T42" fmla="*/ 1896 h 18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000" h="1896">
                  <a:moveTo>
                    <a:pt x="48" y="5"/>
                  </a:moveTo>
                  <a:lnTo>
                    <a:pt x="4356" y="1077"/>
                  </a:lnTo>
                  <a:lnTo>
                    <a:pt x="8662" y="1824"/>
                  </a:lnTo>
                  <a:lnTo>
                    <a:pt x="8654" y="1824"/>
                  </a:lnTo>
                  <a:lnTo>
                    <a:pt x="12962" y="1624"/>
                  </a:lnTo>
                  <a:cubicBezTo>
                    <a:pt x="12982" y="1623"/>
                    <a:pt x="12999" y="1638"/>
                    <a:pt x="12999" y="1658"/>
                  </a:cubicBezTo>
                  <a:cubicBezTo>
                    <a:pt x="13000" y="1678"/>
                    <a:pt x="12985" y="1695"/>
                    <a:pt x="12965" y="1695"/>
                  </a:cubicBezTo>
                  <a:lnTo>
                    <a:pt x="8657" y="1895"/>
                  </a:lnTo>
                  <a:cubicBezTo>
                    <a:pt x="8655" y="1896"/>
                    <a:pt x="8652" y="1895"/>
                    <a:pt x="8649" y="1895"/>
                  </a:cubicBezTo>
                  <a:lnTo>
                    <a:pt x="4339" y="1146"/>
                  </a:lnTo>
                  <a:lnTo>
                    <a:pt x="31" y="74"/>
                  </a:lnTo>
                  <a:cubicBezTo>
                    <a:pt x="11" y="70"/>
                    <a:pt x="0" y="50"/>
                    <a:pt x="5" y="31"/>
                  </a:cubicBezTo>
                  <a:cubicBezTo>
                    <a:pt x="9" y="11"/>
                    <a:pt x="29" y="0"/>
                    <a:pt x="48" y="5"/>
                  </a:cubicBezTo>
                  <a:close/>
                </a:path>
              </a:pathLst>
            </a:custGeom>
            <a:solidFill>
              <a:srgbClr val="FF00FF"/>
            </a:solidFill>
            <a:ln w="1588">
              <a:solidFill>
                <a:srgbClr val="FF00FF"/>
              </a:solidFill>
              <a:bevel/>
              <a:headEnd/>
              <a:tailEnd/>
            </a:ln>
          </p:spPr>
          <p:txBody>
            <a:bodyPr/>
            <a:lstStyle/>
            <a:p>
              <a:endParaRPr lang="en-US"/>
            </a:p>
          </p:txBody>
        </p:sp>
        <p:sp>
          <p:nvSpPr>
            <p:cNvPr id="44073" name="TextBox 30"/>
            <p:cNvSpPr txBox="1">
              <a:spLocks noChangeArrowheads="1"/>
            </p:cNvSpPr>
            <p:nvPr/>
          </p:nvSpPr>
          <p:spPr bwMode="auto">
            <a:xfrm>
              <a:off x="139699" y="2576011"/>
              <a:ext cx="1444169" cy="282826"/>
            </a:xfrm>
            <a:prstGeom prst="rect">
              <a:avLst/>
            </a:prstGeom>
            <a:solidFill>
              <a:srgbClr val="FF9393"/>
            </a:solidFill>
            <a:ln w="9525">
              <a:solidFill>
                <a:schemeClr val="tx1"/>
              </a:solidFill>
              <a:miter lim="800000"/>
              <a:headEnd/>
              <a:tailEnd/>
            </a:ln>
          </p:spPr>
          <p:txBody>
            <a:bodyPr>
              <a:spAutoFit/>
            </a:bodyPr>
            <a:lstStyle/>
            <a:p>
              <a:pPr algn="ctr"/>
              <a:r>
                <a:rPr lang="en-ZA" sz="1200" b="1"/>
                <a:t>Present Status</a:t>
              </a:r>
              <a:endParaRPr lang="en-GB" sz="1200" b="1"/>
            </a:p>
          </p:txBody>
        </p:sp>
        <p:cxnSp>
          <p:nvCxnSpPr>
            <p:cNvPr id="1043" name="Straight Connector 1042"/>
            <p:cNvCxnSpPr>
              <a:stCxn id="44073" idx="3"/>
              <a:endCxn id="44072" idx="11"/>
            </p:cNvCxnSpPr>
            <p:nvPr/>
          </p:nvCxnSpPr>
          <p:spPr>
            <a:xfrm>
              <a:off x="1584324" y="2717349"/>
              <a:ext cx="604838" cy="551061"/>
            </a:xfrm>
            <a:prstGeom prst="line">
              <a:avLst/>
            </a:prstGeom>
            <a:ln>
              <a:solidFill>
                <a:schemeClr val="tx1"/>
              </a:solidFill>
              <a:prstDash val="sysDot"/>
              <a:tailEnd type="triangle"/>
            </a:ln>
            <a:effectLst/>
          </p:spPr>
          <p:style>
            <a:lnRef idx="2">
              <a:schemeClr val="accent1"/>
            </a:lnRef>
            <a:fillRef idx="0">
              <a:schemeClr val="accent1"/>
            </a:fillRef>
            <a:effectRef idx="1">
              <a:schemeClr val="accent1"/>
            </a:effectRef>
            <a:fontRef idx="minor">
              <a:schemeClr val="tx1"/>
            </a:fontRef>
          </p:style>
        </p:cxnSp>
      </p:grpSp>
      <p:sp>
        <p:nvSpPr>
          <p:cNvPr id="6094" name="Freeform 6093"/>
          <p:cNvSpPr>
            <a:spLocks/>
          </p:cNvSpPr>
          <p:nvPr/>
        </p:nvSpPr>
        <p:spPr bwMode="auto">
          <a:xfrm>
            <a:off x="2211388" y="2943225"/>
            <a:ext cx="4954587" cy="1393825"/>
          </a:xfrm>
          <a:custGeom>
            <a:avLst/>
            <a:gdLst>
              <a:gd name="T0" fmla="*/ 2147483647 w 13002"/>
              <a:gd name="T1" fmla="*/ 2147483647 h 3659"/>
              <a:gd name="T2" fmla="*/ 2147483647 w 13002"/>
              <a:gd name="T3" fmla="*/ 2147483647 h 3659"/>
              <a:gd name="T4" fmla="*/ 2147483647 w 13002"/>
              <a:gd name="T5" fmla="*/ 2147483647 h 3659"/>
              <a:gd name="T6" fmla="*/ 2147483647 w 13002"/>
              <a:gd name="T7" fmla="*/ 2147483647 h 3659"/>
              <a:gd name="T8" fmla="*/ 2147483647 w 13002"/>
              <a:gd name="T9" fmla="*/ 2147483647 h 3659"/>
              <a:gd name="T10" fmla="*/ 2147483647 w 13002"/>
              <a:gd name="T11" fmla="*/ 0 h 3659"/>
              <a:gd name="T12" fmla="*/ 2147483647 w 13002"/>
              <a:gd name="T13" fmla="*/ 2147483647 h 3659"/>
              <a:gd name="T14" fmla="*/ 2147483647 w 13002"/>
              <a:gd name="T15" fmla="*/ 2147483647 h 3659"/>
              <a:gd name="T16" fmla="*/ 2147483647 w 13002"/>
              <a:gd name="T17" fmla="*/ 2147483647 h 3659"/>
              <a:gd name="T18" fmla="*/ 2147483647 w 13002"/>
              <a:gd name="T19" fmla="*/ 2147483647 h 3659"/>
              <a:gd name="T20" fmla="*/ 2147483647 w 13002"/>
              <a:gd name="T21" fmla="*/ 2147483647 h 3659"/>
              <a:gd name="T22" fmla="*/ 2147483647 w 13002"/>
              <a:gd name="T23" fmla="*/ 2147483647 h 3659"/>
              <a:gd name="T24" fmla="*/ 2147483647 w 13002"/>
              <a:gd name="T25" fmla="*/ 2147483647 h 3659"/>
              <a:gd name="T26" fmla="*/ 2147483647 w 13002"/>
              <a:gd name="T27" fmla="*/ 2147483647 h 3659"/>
              <a:gd name="T28" fmla="*/ 2147483647 w 13002"/>
              <a:gd name="T29" fmla="*/ 2147483647 h 36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002"/>
              <a:gd name="T46" fmla="*/ 0 h 3659"/>
              <a:gd name="T47" fmla="*/ 13002 w 13002"/>
              <a:gd name="T48" fmla="*/ 3659 h 36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002" h="3659">
                <a:moveTo>
                  <a:pt x="56" y="1644"/>
                </a:moveTo>
                <a:lnTo>
                  <a:pt x="4364" y="3588"/>
                </a:lnTo>
                <a:lnTo>
                  <a:pt x="4327" y="3593"/>
                </a:lnTo>
                <a:lnTo>
                  <a:pt x="8635" y="33"/>
                </a:lnTo>
                <a:cubicBezTo>
                  <a:pt x="8641" y="27"/>
                  <a:pt x="8649" y="25"/>
                  <a:pt x="8657" y="24"/>
                </a:cubicBezTo>
                <a:lnTo>
                  <a:pt x="12965" y="0"/>
                </a:lnTo>
                <a:cubicBezTo>
                  <a:pt x="12985" y="0"/>
                  <a:pt x="13001" y="16"/>
                  <a:pt x="13001" y="36"/>
                </a:cubicBezTo>
                <a:cubicBezTo>
                  <a:pt x="13002" y="56"/>
                  <a:pt x="12986" y="72"/>
                  <a:pt x="12966" y="72"/>
                </a:cubicBezTo>
                <a:lnTo>
                  <a:pt x="8658" y="96"/>
                </a:lnTo>
                <a:lnTo>
                  <a:pt x="8680" y="88"/>
                </a:lnTo>
                <a:lnTo>
                  <a:pt x="4372" y="3648"/>
                </a:lnTo>
                <a:cubicBezTo>
                  <a:pt x="4362" y="3657"/>
                  <a:pt x="4347" y="3659"/>
                  <a:pt x="4335" y="3653"/>
                </a:cubicBezTo>
                <a:lnTo>
                  <a:pt x="27" y="1709"/>
                </a:lnTo>
                <a:cubicBezTo>
                  <a:pt x="9" y="1701"/>
                  <a:pt x="0" y="1680"/>
                  <a:pt x="9" y="1662"/>
                </a:cubicBezTo>
                <a:cubicBezTo>
                  <a:pt x="17" y="1644"/>
                  <a:pt x="38" y="1635"/>
                  <a:pt x="56" y="1644"/>
                </a:cubicBezTo>
                <a:close/>
              </a:path>
            </a:pathLst>
          </a:custGeom>
          <a:solidFill>
            <a:srgbClr val="33CCCC"/>
          </a:solidFill>
          <a:ln w="76200">
            <a:solidFill>
              <a:srgbClr val="33CCCC"/>
            </a:solidFill>
            <a:bevel/>
            <a:headEnd/>
            <a:tailEnd/>
          </a:ln>
        </p:spPr>
        <p:txBody>
          <a:bodyPr/>
          <a:lstStyle/>
          <a:p>
            <a:endParaRPr lang="en-US"/>
          </a:p>
        </p:txBody>
      </p:sp>
      <p:grpSp>
        <p:nvGrpSpPr>
          <p:cNvPr id="24" name="Group 6066"/>
          <p:cNvGrpSpPr>
            <a:grpSpLocks/>
          </p:cNvGrpSpPr>
          <p:nvPr/>
        </p:nvGrpSpPr>
        <p:grpSpPr bwMode="auto">
          <a:xfrm>
            <a:off x="139700" y="3232150"/>
            <a:ext cx="7000875" cy="1228725"/>
            <a:chOff x="139700" y="3232150"/>
            <a:chExt cx="7000875" cy="1228725"/>
          </a:xfrm>
        </p:grpSpPr>
        <p:sp>
          <p:nvSpPr>
            <p:cNvPr id="10" name="Freeform 9"/>
            <p:cNvSpPr>
              <a:spLocks/>
            </p:cNvSpPr>
            <p:nvPr/>
          </p:nvSpPr>
          <p:spPr bwMode="auto">
            <a:xfrm>
              <a:off x="2187575" y="3232150"/>
              <a:ext cx="4953000" cy="1228725"/>
            </a:xfrm>
            <a:custGeom>
              <a:avLst/>
              <a:gdLst>
                <a:gd name="T0" fmla="*/ 46 w 13001"/>
                <a:gd name="T1" fmla="*/ 2325 h 3226"/>
                <a:gd name="T2" fmla="*/ 4354 w 13001"/>
                <a:gd name="T3" fmla="*/ 3153 h 3226"/>
                <a:gd name="T4" fmla="*/ 4326 w 13001"/>
                <a:gd name="T5" fmla="*/ 3159 h 3226"/>
                <a:gd name="T6" fmla="*/ 8634 w 13001"/>
                <a:gd name="T7" fmla="*/ 7 h 3226"/>
                <a:gd name="T8" fmla="*/ 8658 w 13001"/>
                <a:gd name="T9" fmla="*/ 1 h 3226"/>
                <a:gd name="T10" fmla="*/ 12966 w 13001"/>
                <a:gd name="T11" fmla="*/ 285 h 3226"/>
                <a:gd name="T12" fmla="*/ 12999 w 13001"/>
                <a:gd name="T13" fmla="*/ 323 h 3226"/>
                <a:gd name="T14" fmla="*/ 12961 w 13001"/>
                <a:gd name="T15" fmla="*/ 356 h 3226"/>
                <a:gd name="T16" fmla="*/ 8653 w 13001"/>
                <a:gd name="T17" fmla="*/ 72 h 3226"/>
                <a:gd name="T18" fmla="*/ 8677 w 13001"/>
                <a:gd name="T19" fmla="*/ 66 h 3226"/>
                <a:gd name="T20" fmla="*/ 4369 w 13001"/>
                <a:gd name="T21" fmla="*/ 3218 h 3226"/>
                <a:gd name="T22" fmla="*/ 4341 w 13001"/>
                <a:gd name="T23" fmla="*/ 3224 h 3226"/>
                <a:gd name="T24" fmla="*/ 33 w 13001"/>
                <a:gd name="T25" fmla="*/ 2396 h 3226"/>
                <a:gd name="T26" fmla="*/ 4 w 13001"/>
                <a:gd name="T27" fmla="*/ 2354 h 3226"/>
                <a:gd name="T28" fmla="*/ 46 w 13001"/>
                <a:gd name="T29" fmla="*/ 2325 h 3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01" h="3226">
                  <a:moveTo>
                    <a:pt x="46" y="2325"/>
                  </a:moveTo>
                  <a:lnTo>
                    <a:pt x="4354" y="3153"/>
                  </a:lnTo>
                  <a:lnTo>
                    <a:pt x="4326" y="3159"/>
                  </a:lnTo>
                  <a:lnTo>
                    <a:pt x="8634" y="7"/>
                  </a:lnTo>
                  <a:cubicBezTo>
                    <a:pt x="8641" y="2"/>
                    <a:pt x="8649" y="0"/>
                    <a:pt x="8658" y="1"/>
                  </a:cubicBezTo>
                  <a:lnTo>
                    <a:pt x="12966" y="285"/>
                  </a:lnTo>
                  <a:cubicBezTo>
                    <a:pt x="12986" y="286"/>
                    <a:pt x="13001" y="303"/>
                    <a:pt x="12999" y="323"/>
                  </a:cubicBezTo>
                  <a:cubicBezTo>
                    <a:pt x="12998" y="343"/>
                    <a:pt x="12981" y="358"/>
                    <a:pt x="12961" y="356"/>
                  </a:cubicBezTo>
                  <a:lnTo>
                    <a:pt x="8653" y="72"/>
                  </a:lnTo>
                  <a:lnTo>
                    <a:pt x="8677" y="66"/>
                  </a:lnTo>
                  <a:lnTo>
                    <a:pt x="4369" y="3218"/>
                  </a:lnTo>
                  <a:cubicBezTo>
                    <a:pt x="4361" y="3223"/>
                    <a:pt x="4350" y="3226"/>
                    <a:pt x="4341" y="3224"/>
                  </a:cubicBezTo>
                  <a:lnTo>
                    <a:pt x="33" y="2396"/>
                  </a:lnTo>
                  <a:cubicBezTo>
                    <a:pt x="13" y="2392"/>
                    <a:pt x="0" y="2373"/>
                    <a:pt x="4" y="2354"/>
                  </a:cubicBezTo>
                  <a:cubicBezTo>
                    <a:pt x="8" y="2334"/>
                    <a:pt x="27" y="2321"/>
                    <a:pt x="46" y="2325"/>
                  </a:cubicBezTo>
                  <a:close/>
                </a:path>
              </a:pathLst>
            </a:custGeom>
            <a:solidFill>
              <a:schemeClr val="accent4"/>
            </a:solidFill>
            <a:ln w="1588" cap="flat">
              <a:solidFill>
                <a:schemeClr val="accent4"/>
              </a:solidFill>
              <a:prstDash val="solid"/>
              <a:bevel/>
              <a:headEnd/>
              <a:tailEnd/>
            </a:ln>
          </p:spPr>
          <p:txBody>
            <a:bodyPr/>
            <a:lstStyle/>
            <a:p>
              <a:pPr>
                <a:defRPr/>
              </a:pPr>
              <a:endParaRPr lang="en-GB">
                <a:ea typeface="ＭＳ Ｐゴシック" pitchFamily="34" charset="-128"/>
                <a:cs typeface="+mn-cs"/>
              </a:endParaRPr>
            </a:p>
          </p:txBody>
        </p:sp>
        <p:sp>
          <p:nvSpPr>
            <p:cNvPr id="6054" name="TextBox 6053"/>
            <p:cNvSpPr txBox="1"/>
            <p:nvPr/>
          </p:nvSpPr>
          <p:spPr>
            <a:xfrm>
              <a:off x="139700" y="3987800"/>
              <a:ext cx="1444625" cy="461963"/>
            </a:xfrm>
            <a:prstGeom prst="rect">
              <a:avLst/>
            </a:prstGeom>
            <a:solidFill>
              <a:schemeClr val="accent4"/>
            </a:solidFill>
            <a:ln>
              <a:solidFill>
                <a:schemeClr val="accent4"/>
              </a:solidFill>
            </a:ln>
          </p:spPr>
          <p:txBody>
            <a:bodyPr>
              <a:spAutoFit/>
            </a:bodyPr>
            <a:lstStyle/>
            <a:p>
              <a:pPr algn="ctr">
                <a:defRPr/>
              </a:pPr>
              <a:r>
                <a:rPr lang="en-ZA" sz="1200" b="1" dirty="0">
                  <a:ea typeface="ＭＳ Ｐゴシック" pitchFamily="34" charset="-128"/>
                  <a:cs typeface="+mn-cs"/>
                </a:rPr>
                <a:t>Improve</a:t>
              </a:r>
            </a:p>
            <a:p>
              <a:pPr algn="ctr">
                <a:defRPr/>
              </a:pPr>
              <a:r>
                <a:rPr lang="en-ZA" sz="1200" b="1" dirty="0">
                  <a:ea typeface="ＭＳ Ｐゴシック" pitchFamily="34" charset="-128"/>
                  <a:cs typeface="+mn-cs"/>
                </a:rPr>
                <a:t>Socio-economy</a:t>
              </a:r>
              <a:endParaRPr lang="en-GB" sz="1200" b="1" dirty="0">
                <a:ea typeface="ＭＳ Ｐゴシック" pitchFamily="34" charset="-128"/>
                <a:cs typeface="+mn-cs"/>
              </a:endParaRPr>
            </a:p>
          </p:txBody>
        </p:sp>
        <p:cxnSp>
          <p:nvCxnSpPr>
            <p:cNvPr id="6058" name="Straight Connector 6057"/>
            <p:cNvCxnSpPr>
              <a:stCxn id="6054" idx="3"/>
              <a:endCxn id="10" idx="0"/>
            </p:cNvCxnSpPr>
            <p:nvPr/>
          </p:nvCxnSpPr>
          <p:spPr>
            <a:xfrm flipV="1">
              <a:off x="1584325" y="4117975"/>
              <a:ext cx="620713" cy="100013"/>
            </a:xfrm>
            <a:prstGeom prst="line">
              <a:avLst/>
            </a:prstGeom>
            <a:ln>
              <a:solidFill>
                <a:schemeClr val="tx1"/>
              </a:solidFill>
              <a:prstDash val="sysDot"/>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5" name="Group 6065"/>
          <p:cNvGrpSpPr>
            <a:grpSpLocks/>
          </p:cNvGrpSpPr>
          <p:nvPr/>
        </p:nvGrpSpPr>
        <p:grpSpPr bwMode="auto">
          <a:xfrm>
            <a:off x="139700" y="2425700"/>
            <a:ext cx="7000875" cy="2593975"/>
            <a:chOff x="139700" y="2425700"/>
            <a:chExt cx="7000876" cy="2593821"/>
          </a:xfrm>
        </p:grpSpPr>
        <p:sp>
          <p:nvSpPr>
            <p:cNvPr id="44066" name="Freeform 8"/>
            <p:cNvSpPr>
              <a:spLocks/>
            </p:cNvSpPr>
            <p:nvPr/>
          </p:nvSpPr>
          <p:spPr bwMode="auto">
            <a:xfrm>
              <a:off x="2189163" y="2425700"/>
              <a:ext cx="4951413" cy="2174875"/>
            </a:xfrm>
            <a:custGeom>
              <a:avLst/>
              <a:gdLst>
                <a:gd name="T0" fmla="*/ 2147483647 w 12997"/>
                <a:gd name="T1" fmla="*/ 2147483647 h 5709"/>
                <a:gd name="T2" fmla="*/ 2147483647 w 12997"/>
                <a:gd name="T3" fmla="*/ 2147483647 h 5709"/>
                <a:gd name="T4" fmla="*/ 2147483647 w 12997"/>
                <a:gd name="T5" fmla="*/ 2147483647 h 5709"/>
                <a:gd name="T6" fmla="*/ 2147483647 w 12997"/>
                <a:gd name="T7" fmla="*/ 2147483647 h 5709"/>
                <a:gd name="T8" fmla="*/ 2147483647 w 12997"/>
                <a:gd name="T9" fmla="*/ 2147483647 h 5709"/>
                <a:gd name="T10" fmla="*/ 2147483647 w 12997"/>
                <a:gd name="T11" fmla="*/ 0 h 5709"/>
                <a:gd name="T12" fmla="*/ 2147483647 w 12997"/>
                <a:gd name="T13" fmla="*/ 2147483647 h 5709"/>
                <a:gd name="T14" fmla="*/ 2147483647 w 12997"/>
                <a:gd name="T15" fmla="*/ 2147483647 h 5709"/>
                <a:gd name="T16" fmla="*/ 2147483647 w 12997"/>
                <a:gd name="T17" fmla="*/ 2147483647 h 5709"/>
                <a:gd name="T18" fmla="*/ 2147483647 w 12997"/>
                <a:gd name="T19" fmla="*/ 2147483647 h 5709"/>
                <a:gd name="T20" fmla="*/ 2147483647 w 12997"/>
                <a:gd name="T21" fmla="*/ 2147483647 h 5709"/>
                <a:gd name="T22" fmla="*/ 2147483647 w 12997"/>
                <a:gd name="T23" fmla="*/ 2147483647 h 5709"/>
                <a:gd name="T24" fmla="*/ 2147483647 w 12997"/>
                <a:gd name="T25" fmla="*/ 2147483647 h 5709"/>
                <a:gd name="T26" fmla="*/ 0 w 12997"/>
                <a:gd name="T27" fmla="*/ 2147483647 h 5709"/>
                <a:gd name="T28" fmla="*/ 2147483647 w 12997"/>
                <a:gd name="T29" fmla="*/ 2147483647 h 570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997"/>
                <a:gd name="T46" fmla="*/ 0 h 5709"/>
                <a:gd name="T47" fmla="*/ 12997 w 12997"/>
                <a:gd name="T48" fmla="*/ 5709 h 570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997" h="5709">
                  <a:moveTo>
                    <a:pt x="35" y="5636"/>
                  </a:moveTo>
                  <a:lnTo>
                    <a:pt x="4343" y="5504"/>
                  </a:lnTo>
                  <a:lnTo>
                    <a:pt x="4316" y="5518"/>
                  </a:lnTo>
                  <a:lnTo>
                    <a:pt x="8624" y="22"/>
                  </a:lnTo>
                  <a:cubicBezTo>
                    <a:pt x="8631" y="14"/>
                    <a:pt x="8641" y="8"/>
                    <a:pt x="8652" y="8"/>
                  </a:cubicBezTo>
                  <a:lnTo>
                    <a:pt x="12960" y="0"/>
                  </a:lnTo>
                  <a:cubicBezTo>
                    <a:pt x="12980" y="0"/>
                    <a:pt x="12996" y="17"/>
                    <a:pt x="12996" y="36"/>
                  </a:cubicBezTo>
                  <a:cubicBezTo>
                    <a:pt x="12997" y="56"/>
                    <a:pt x="12980" y="72"/>
                    <a:pt x="12961" y="72"/>
                  </a:cubicBezTo>
                  <a:lnTo>
                    <a:pt x="8653" y="80"/>
                  </a:lnTo>
                  <a:lnTo>
                    <a:pt x="8681" y="67"/>
                  </a:lnTo>
                  <a:lnTo>
                    <a:pt x="4373" y="5563"/>
                  </a:lnTo>
                  <a:cubicBezTo>
                    <a:pt x="4366" y="5571"/>
                    <a:pt x="4356" y="5576"/>
                    <a:pt x="4346" y="5576"/>
                  </a:cubicBezTo>
                  <a:lnTo>
                    <a:pt x="38" y="5708"/>
                  </a:lnTo>
                  <a:cubicBezTo>
                    <a:pt x="18" y="5709"/>
                    <a:pt x="1" y="5693"/>
                    <a:pt x="0" y="5674"/>
                  </a:cubicBezTo>
                  <a:cubicBezTo>
                    <a:pt x="0" y="5654"/>
                    <a:pt x="15" y="5637"/>
                    <a:pt x="35" y="5636"/>
                  </a:cubicBezTo>
                  <a:close/>
                </a:path>
              </a:pathLst>
            </a:custGeom>
            <a:solidFill>
              <a:srgbClr val="008000"/>
            </a:solidFill>
            <a:ln w="1588">
              <a:solidFill>
                <a:srgbClr val="008000"/>
              </a:solidFill>
              <a:bevel/>
              <a:headEnd/>
              <a:tailEnd/>
            </a:ln>
          </p:spPr>
          <p:txBody>
            <a:bodyPr/>
            <a:lstStyle/>
            <a:p>
              <a:endParaRPr lang="en-US"/>
            </a:p>
          </p:txBody>
        </p:sp>
        <p:sp>
          <p:nvSpPr>
            <p:cNvPr id="6053" name="TextBox 6052"/>
            <p:cNvSpPr txBox="1"/>
            <p:nvPr/>
          </p:nvSpPr>
          <p:spPr>
            <a:xfrm>
              <a:off x="139700" y="4557586"/>
              <a:ext cx="1444625" cy="461935"/>
            </a:xfrm>
            <a:prstGeom prst="rect">
              <a:avLst/>
            </a:prstGeom>
            <a:solidFill>
              <a:schemeClr val="accent3">
                <a:lumMod val="75000"/>
              </a:schemeClr>
            </a:solidFill>
            <a:ln>
              <a:solidFill>
                <a:schemeClr val="accent3">
                  <a:lumMod val="50000"/>
                </a:schemeClr>
              </a:solidFill>
            </a:ln>
          </p:spPr>
          <p:txBody>
            <a:bodyPr>
              <a:spAutoFit/>
            </a:bodyPr>
            <a:lstStyle/>
            <a:p>
              <a:pPr algn="ctr">
                <a:defRPr/>
              </a:pPr>
              <a:r>
                <a:rPr lang="en-ZA" sz="1200" b="1" dirty="0">
                  <a:ea typeface="ＭＳ Ｐゴシック" pitchFamily="34" charset="-128"/>
                  <a:cs typeface="+mn-cs"/>
                </a:rPr>
                <a:t>Best for</a:t>
              </a:r>
            </a:p>
            <a:p>
              <a:pPr algn="ctr">
                <a:defRPr/>
              </a:pPr>
              <a:r>
                <a:rPr lang="en-ZA" sz="1200" b="1" dirty="0">
                  <a:ea typeface="ＭＳ Ｐゴシック" pitchFamily="34" charset="-128"/>
                  <a:cs typeface="+mn-cs"/>
                </a:rPr>
                <a:t>Socio-economy</a:t>
              </a:r>
              <a:endParaRPr lang="en-GB" sz="1200" b="1" dirty="0">
                <a:ea typeface="ＭＳ Ｐゴシック" pitchFamily="34" charset="-128"/>
                <a:cs typeface="+mn-cs"/>
              </a:endParaRPr>
            </a:p>
          </p:txBody>
        </p:sp>
        <p:cxnSp>
          <p:nvCxnSpPr>
            <p:cNvPr id="6059" name="Straight Connector 6058"/>
            <p:cNvCxnSpPr>
              <a:stCxn id="6053" idx="3"/>
              <a:endCxn id="44066" idx="0"/>
            </p:cNvCxnSpPr>
            <p:nvPr/>
          </p:nvCxnSpPr>
          <p:spPr>
            <a:xfrm flipV="1">
              <a:off x="1584325" y="4573460"/>
              <a:ext cx="617538" cy="215887"/>
            </a:xfrm>
            <a:prstGeom prst="line">
              <a:avLst/>
            </a:prstGeom>
            <a:ln>
              <a:solidFill>
                <a:schemeClr val="tx1"/>
              </a:solidFill>
              <a:prstDash val="sysDot"/>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6" name="Group 6072"/>
          <p:cNvGrpSpPr>
            <a:grpSpLocks/>
          </p:cNvGrpSpPr>
          <p:nvPr/>
        </p:nvGrpSpPr>
        <p:grpSpPr bwMode="auto">
          <a:xfrm>
            <a:off x="139700" y="2214563"/>
            <a:ext cx="7000875" cy="2473325"/>
            <a:chOff x="139700" y="2213975"/>
            <a:chExt cx="7000876" cy="2473913"/>
          </a:xfrm>
        </p:grpSpPr>
        <p:sp>
          <p:nvSpPr>
            <p:cNvPr id="44063" name="Freeform 7"/>
            <p:cNvSpPr>
              <a:spLocks/>
            </p:cNvSpPr>
            <p:nvPr/>
          </p:nvSpPr>
          <p:spPr bwMode="auto">
            <a:xfrm>
              <a:off x="2189163" y="2492375"/>
              <a:ext cx="4951413" cy="2195513"/>
            </a:xfrm>
            <a:custGeom>
              <a:avLst/>
              <a:gdLst>
                <a:gd name="T0" fmla="*/ 2147483647 w 12998"/>
                <a:gd name="T1" fmla="*/ 0 h 5762"/>
                <a:gd name="T2" fmla="*/ 2147483647 w 12998"/>
                <a:gd name="T3" fmla="*/ 2147483647 h 5762"/>
                <a:gd name="T4" fmla="*/ 2147483647 w 12998"/>
                <a:gd name="T5" fmla="*/ 2147483647 h 5762"/>
                <a:gd name="T6" fmla="*/ 2147483647 w 12998"/>
                <a:gd name="T7" fmla="*/ 2147483647 h 5762"/>
                <a:gd name="T8" fmla="*/ 2147483647 w 12998"/>
                <a:gd name="T9" fmla="*/ 2147483647 h 5762"/>
                <a:gd name="T10" fmla="*/ 2147483647 w 12998"/>
                <a:gd name="T11" fmla="*/ 2147483647 h 5762"/>
                <a:gd name="T12" fmla="*/ 2147483647 w 12998"/>
                <a:gd name="T13" fmla="*/ 2147483647 h 5762"/>
                <a:gd name="T14" fmla="*/ 2147483647 w 12998"/>
                <a:gd name="T15" fmla="*/ 2147483647 h 5762"/>
                <a:gd name="T16" fmla="*/ 2147483647 w 12998"/>
                <a:gd name="T17" fmla="*/ 2147483647 h 5762"/>
                <a:gd name="T18" fmla="*/ 2147483647 w 12998"/>
                <a:gd name="T19" fmla="*/ 2147483647 h 5762"/>
                <a:gd name="T20" fmla="*/ 2147483647 w 12998"/>
                <a:gd name="T21" fmla="*/ 2147483647 h 5762"/>
                <a:gd name="T22" fmla="*/ 2147483647 w 12998"/>
                <a:gd name="T23" fmla="*/ 2147483647 h 5762"/>
                <a:gd name="T24" fmla="*/ 2147483647 w 12998"/>
                <a:gd name="T25" fmla="*/ 2147483647 h 5762"/>
                <a:gd name="T26" fmla="*/ 0 w 12998"/>
                <a:gd name="T27" fmla="*/ 2147483647 h 5762"/>
                <a:gd name="T28" fmla="*/ 2147483647 w 12998"/>
                <a:gd name="T29" fmla="*/ 0 h 57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998"/>
                <a:gd name="T46" fmla="*/ 0 h 5762"/>
                <a:gd name="T47" fmla="*/ 12998 w 12998"/>
                <a:gd name="T48" fmla="*/ 5762 h 576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998" h="5762">
                  <a:moveTo>
                    <a:pt x="38" y="0"/>
                  </a:moveTo>
                  <a:lnTo>
                    <a:pt x="4346" y="152"/>
                  </a:lnTo>
                  <a:cubicBezTo>
                    <a:pt x="4356" y="153"/>
                    <a:pt x="4365" y="157"/>
                    <a:pt x="4372" y="165"/>
                  </a:cubicBezTo>
                  <a:lnTo>
                    <a:pt x="8680" y="5237"/>
                  </a:lnTo>
                  <a:lnTo>
                    <a:pt x="8656" y="5225"/>
                  </a:lnTo>
                  <a:lnTo>
                    <a:pt x="12964" y="5689"/>
                  </a:lnTo>
                  <a:cubicBezTo>
                    <a:pt x="12984" y="5691"/>
                    <a:pt x="12998" y="5709"/>
                    <a:pt x="12996" y="5728"/>
                  </a:cubicBezTo>
                  <a:cubicBezTo>
                    <a:pt x="12994" y="5748"/>
                    <a:pt x="12976" y="5762"/>
                    <a:pt x="12957" y="5760"/>
                  </a:cubicBezTo>
                  <a:lnTo>
                    <a:pt x="8649" y="5296"/>
                  </a:lnTo>
                  <a:cubicBezTo>
                    <a:pt x="8639" y="5295"/>
                    <a:pt x="8631" y="5291"/>
                    <a:pt x="8625" y="5284"/>
                  </a:cubicBezTo>
                  <a:lnTo>
                    <a:pt x="4317" y="212"/>
                  </a:lnTo>
                  <a:lnTo>
                    <a:pt x="4343" y="224"/>
                  </a:lnTo>
                  <a:lnTo>
                    <a:pt x="35" y="72"/>
                  </a:lnTo>
                  <a:cubicBezTo>
                    <a:pt x="15" y="72"/>
                    <a:pt x="0" y="55"/>
                    <a:pt x="0" y="35"/>
                  </a:cubicBezTo>
                  <a:cubicBezTo>
                    <a:pt x="1" y="15"/>
                    <a:pt x="18" y="0"/>
                    <a:pt x="38" y="0"/>
                  </a:cubicBezTo>
                  <a:close/>
                </a:path>
              </a:pathLst>
            </a:custGeom>
            <a:solidFill>
              <a:srgbClr val="808080"/>
            </a:solidFill>
            <a:ln w="1588">
              <a:solidFill>
                <a:srgbClr val="808080"/>
              </a:solidFill>
              <a:bevel/>
              <a:headEnd/>
              <a:tailEnd/>
            </a:ln>
          </p:spPr>
          <p:txBody>
            <a:bodyPr/>
            <a:lstStyle/>
            <a:p>
              <a:endParaRPr lang="en-US"/>
            </a:p>
          </p:txBody>
        </p:sp>
        <p:sp>
          <p:nvSpPr>
            <p:cNvPr id="6052" name="TextBox 6051"/>
            <p:cNvSpPr txBox="1"/>
            <p:nvPr/>
          </p:nvSpPr>
          <p:spPr>
            <a:xfrm>
              <a:off x="139700" y="2213975"/>
              <a:ext cx="1444625" cy="276291"/>
            </a:xfrm>
            <a:prstGeom prst="rect">
              <a:avLst/>
            </a:prstGeom>
            <a:solidFill>
              <a:schemeClr val="bg1">
                <a:lumMod val="65000"/>
              </a:schemeClr>
            </a:solidFill>
            <a:ln>
              <a:solidFill>
                <a:schemeClr val="tx1"/>
              </a:solidFill>
            </a:ln>
          </p:spPr>
          <p:txBody>
            <a:bodyPr>
              <a:spAutoFit/>
            </a:bodyPr>
            <a:lstStyle/>
            <a:p>
              <a:pPr algn="ctr">
                <a:defRPr/>
              </a:pPr>
              <a:r>
                <a:rPr lang="en-ZA" sz="1200" b="1" dirty="0">
                  <a:ea typeface="ＭＳ Ｐゴシック" pitchFamily="34" charset="-128"/>
                  <a:cs typeface="+mn-cs"/>
                </a:rPr>
                <a:t>Best for Ecology</a:t>
              </a:r>
              <a:endParaRPr lang="en-GB" sz="1200" b="1" dirty="0">
                <a:ea typeface="ＭＳ Ｐゴシック" pitchFamily="34" charset="-128"/>
                <a:cs typeface="+mn-cs"/>
              </a:endParaRPr>
            </a:p>
          </p:txBody>
        </p:sp>
        <p:cxnSp>
          <p:nvCxnSpPr>
            <p:cNvPr id="6056" name="Straight Connector 6055"/>
            <p:cNvCxnSpPr>
              <a:stCxn id="6052" idx="3"/>
              <a:endCxn id="44063" idx="0"/>
            </p:cNvCxnSpPr>
            <p:nvPr/>
          </p:nvCxnSpPr>
          <p:spPr>
            <a:xfrm>
              <a:off x="1584325" y="2352120"/>
              <a:ext cx="619125" cy="139733"/>
            </a:xfrm>
            <a:prstGeom prst="line">
              <a:avLst/>
            </a:prstGeom>
            <a:ln>
              <a:solidFill>
                <a:schemeClr val="tx1"/>
              </a:solidFill>
              <a:prstDash val="sysDot"/>
              <a:tailEnd type="triangle"/>
            </a:ln>
            <a:effectLst/>
          </p:spPr>
          <p:style>
            <a:lnRef idx="2">
              <a:schemeClr val="accent1"/>
            </a:lnRef>
            <a:fillRef idx="0">
              <a:schemeClr val="accent1"/>
            </a:fillRef>
            <a:effectRef idx="1">
              <a:schemeClr val="accent1"/>
            </a:effectRef>
            <a:fontRef idx="minor">
              <a:schemeClr val="tx1"/>
            </a:fontRef>
          </p:style>
        </p:cxnSp>
      </p:grpSp>
      <p:sp>
        <p:nvSpPr>
          <p:cNvPr id="3957" name="Slide Number Placeholder 3956"/>
          <p:cNvSpPr>
            <a:spLocks noGrp="1"/>
          </p:cNvSpPr>
          <p:nvPr>
            <p:ph type="sldNum" sz="quarter" idx="12"/>
          </p:nvPr>
        </p:nvSpPr>
        <p:spPr/>
        <p:txBody>
          <a:bodyPr/>
          <a:lstStyle/>
          <a:p>
            <a:pPr>
              <a:defRPr/>
            </a:pPr>
            <a:fld id="{953171B1-DBAB-403E-A86E-67A1F1674F0A}" type="slidenum">
              <a:rPr lang="en-US" smtClean="0"/>
              <a:pPr>
                <a:defRPr/>
              </a:pPr>
              <a:t>18</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inVertical)">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6094"/>
                                        </p:tgtEl>
                                        <p:attrNameLst>
                                          <p:attrName>style.visibility</p:attrName>
                                        </p:attrNameLst>
                                      </p:cBhvr>
                                      <p:to>
                                        <p:strVal val="visible"/>
                                      </p:to>
                                    </p:set>
                                  </p:childTnLst>
                                </p:cTn>
                              </p:par>
                              <p:par>
                                <p:cTn id="48" presetID="22" presetClass="entr" presetSubtype="4" fill="hold" grpId="0" nodeType="withEffect">
                                  <p:stCondLst>
                                    <p:cond delay="0"/>
                                  </p:stCondLst>
                                  <p:childTnLst>
                                    <p:set>
                                      <p:cBhvr>
                                        <p:cTn id="49" dur="1" fill="hold">
                                          <p:stCondLst>
                                            <p:cond delay="0"/>
                                          </p:stCondLst>
                                        </p:cTn>
                                        <p:tgtEl>
                                          <p:spTgt spid="6093"/>
                                        </p:tgtEl>
                                        <p:attrNameLst>
                                          <p:attrName>style.visibility</p:attrName>
                                        </p:attrNameLst>
                                      </p:cBhvr>
                                      <p:to>
                                        <p:strVal val="visible"/>
                                      </p:to>
                                    </p:set>
                                    <p:animEffect transition="in" filter="wipe(down)">
                                      <p:cBhvr>
                                        <p:cTn id="50" dur="500"/>
                                        <p:tgtEl>
                                          <p:spTgt spid="6093"/>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6096"/>
                                        </p:tgtEl>
                                        <p:attrNameLst>
                                          <p:attrName>style.visibility</p:attrName>
                                        </p:attrNameLst>
                                      </p:cBhvr>
                                      <p:to>
                                        <p:strVal val="visible"/>
                                      </p:to>
                                    </p:set>
                                    <p:animEffect transition="in" filter="wipe(down)">
                                      <p:cBhvr>
                                        <p:cTn id="53" dur="500"/>
                                        <p:tgtEl>
                                          <p:spTgt spid="6096"/>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6095"/>
                                        </p:tgtEl>
                                        <p:attrNameLst>
                                          <p:attrName>style.visibility</p:attrName>
                                        </p:attrNameLst>
                                      </p:cBhvr>
                                      <p:to>
                                        <p:strVal val="visible"/>
                                      </p:to>
                                    </p:set>
                                    <p:animEffect transition="in" filter="wipe(down)">
                                      <p:cBhvr>
                                        <p:cTn id="56" dur="500"/>
                                        <p:tgtEl>
                                          <p:spTgt spid="6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93" grpId="0" animBg="1"/>
      <p:bldP spid="6095" grpId="0" animBg="1"/>
      <p:bldP spid="6096" grpId="0" animBg="1"/>
      <p:bldP spid="609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bwMode="auto">
          <a:xfrm>
            <a:off x="457200" y="0"/>
            <a:ext cx="8229600" cy="784225"/>
          </a:xfrm>
          <a:noFill/>
          <a:ln>
            <a:miter lim="800000"/>
            <a:headEnd/>
            <a:tailEnd/>
          </a:ln>
        </p:spPr>
        <p:txBody>
          <a:bodyPr vert="horz" wrap="square" lIns="91440" tIns="45720" rIns="91440" bIns="45720" numCol="1" anchor="t" anchorCtr="0" compatLnSpc="1">
            <a:prstTxWarp prst="textNoShape">
              <a:avLst/>
            </a:prstTxWarp>
          </a:bodyPr>
          <a:lstStyle/>
          <a:p>
            <a:r>
              <a:rPr lang="en-ZA" b="1" smtClean="0">
                <a:ea typeface="ＭＳ Ｐゴシック"/>
                <a:cs typeface="ＭＳ Ｐゴシック"/>
              </a:rPr>
              <a:t>Recommended Scenario</a:t>
            </a:r>
            <a:endParaRPr lang="en-GB" b="1" smtClean="0">
              <a:ea typeface="ＭＳ Ｐゴシック"/>
              <a:cs typeface="ＭＳ Ｐゴシック"/>
            </a:endParaRPr>
          </a:p>
        </p:txBody>
      </p:sp>
      <p:sp>
        <p:nvSpPr>
          <p:cNvPr id="48131" name="Content Placeholder 2"/>
          <p:cNvSpPr>
            <a:spLocks noGrp="1"/>
          </p:cNvSpPr>
          <p:nvPr>
            <p:ph idx="1"/>
          </p:nvPr>
        </p:nvSpPr>
        <p:spPr bwMode="auto">
          <a:xfrm>
            <a:off x="231775" y="782638"/>
            <a:ext cx="8680450" cy="5513387"/>
          </a:xfrm>
          <a:noFill/>
          <a:ln>
            <a:miter lim="800000"/>
            <a:headEnd/>
            <a:tailEnd/>
          </a:ln>
        </p:spPr>
        <p:txBody>
          <a:bodyPr vert="horz" wrap="square" lIns="91440" tIns="45720" rIns="91440" bIns="45720" numCol="1" anchor="t" anchorCtr="0" compatLnSpc="1">
            <a:prstTxWarp prst="textNoShape">
              <a:avLst/>
            </a:prstTxWarp>
          </a:bodyPr>
          <a:lstStyle/>
          <a:p>
            <a:r>
              <a:rPr lang="en-ZA" smtClean="0">
                <a:ea typeface="ＭＳ Ｐゴシック"/>
                <a:cs typeface="ＭＳ Ｐゴシック"/>
              </a:rPr>
              <a:t>Relevant Water Resource Developments:</a:t>
            </a:r>
          </a:p>
          <a:p>
            <a:pPr lvl="1"/>
            <a:r>
              <a:rPr lang="en-ZA" smtClean="0">
                <a:ea typeface="ＭＳ Ｐゴシック"/>
              </a:rPr>
              <a:t>Tzaneen Dam raising, Nwamitwa Dam, Groundwater  use within limits, development on Klein Letaba River.</a:t>
            </a:r>
          </a:p>
          <a:p>
            <a:pPr lvl="1"/>
            <a:r>
              <a:rPr lang="en-ZA" smtClean="0">
                <a:ea typeface="ＭＳ Ｐゴシック"/>
              </a:rPr>
              <a:t>Improve assurance of  supply and allow additional water for domestic/urban  use.</a:t>
            </a:r>
          </a:p>
          <a:p>
            <a:r>
              <a:rPr lang="en-ZA" smtClean="0">
                <a:ea typeface="ＭＳ Ｐゴシック"/>
                <a:cs typeface="ＭＳ Ｐゴシック"/>
              </a:rPr>
              <a:t>Ecological Water Requirements (main stem):</a:t>
            </a:r>
          </a:p>
          <a:p>
            <a:pPr lvl="1"/>
            <a:r>
              <a:rPr lang="en-ZA" smtClean="0">
                <a:ea typeface="ＭＳ Ｐゴシック"/>
              </a:rPr>
              <a:t>Maintain low flows to maintain the Present Ecological State.</a:t>
            </a:r>
          </a:p>
          <a:p>
            <a:pPr lvl="1"/>
            <a:r>
              <a:rPr lang="en-ZA" smtClean="0">
                <a:ea typeface="ＭＳ Ｐゴシック"/>
              </a:rPr>
              <a:t>Groot Letaba: Release part of the high flow requirements  </a:t>
            </a:r>
            <a:r>
              <a:rPr lang="en-ZA" sz="2400" smtClean="0">
                <a:ea typeface="ＭＳ Ｐゴシック"/>
              </a:rPr>
              <a:t>(Jan, Feb &amp; March) </a:t>
            </a:r>
            <a:endParaRPr lang="en-ZA" smtClean="0">
              <a:ea typeface="ＭＳ Ｐゴシック"/>
            </a:endParaRPr>
          </a:p>
          <a:p>
            <a:r>
              <a:rPr lang="en-ZA" smtClean="0">
                <a:ea typeface="ＭＳ Ｐゴシック"/>
                <a:cs typeface="ＭＳ Ｐゴシック"/>
              </a:rPr>
              <a:t>Tributaries unaffected by scenario - REC.  </a:t>
            </a:r>
            <a:endParaRPr lang="en-GB" smtClean="0">
              <a:ea typeface="ＭＳ Ｐゴシック"/>
              <a:cs typeface="ＭＳ Ｐゴシック"/>
            </a:endParaRPr>
          </a:p>
        </p:txBody>
      </p:sp>
      <p:sp>
        <p:nvSpPr>
          <p:cNvPr id="4" name="Slide Number Placeholder 3"/>
          <p:cNvSpPr>
            <a:spLocks noGrp="1"/>
          </p:cNvSpPr>
          <p:nvPr>
            <p:ph type="sldNum" sz="quarter" idx="12"/>
          </p:nvPr>
        </p:nvSpPr>
        <p:spPr/>
        <p:txBody>
          <a:bodyPr/>
          <a:lstStyle/>
          <a:p>
            <a:pPr>
              <a:defRPr/>
            </a:pPr>
            <a:fld id="{7486ACDA-E8E1-469D-A936-D323B8C32D47}" type="slidenum">
              <a:rPr lang="en-US" smtClean="0"/>
              <a:pPr>
                <a:defRPr/>
              </a:pPr>
              <a:t>19</a:t>
            </a:fld>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bwMode="auto">
          <a:xfrm>
            <a:off x="457200" y="-57150"/>
            <a:ext cx="8229600" cy="1143000"/>
          </a:xfrm>
          <a:noFill/>
          <a:ln>
            <a:miter lim="800000"/>
            <a:headEnd/>
            <a:tailEnd/>
          </a:ln>
        </p:spPr>
        <p:txBody>
          <a:bodyPr vert="horz" wrap="square" lIns="91440" tIns="45720" rIns="91440" bIns="45720" numCol="1" anchor="t" anchorCtr="0" compatLnSpc="1">
            <a:prstTxWarp prst="textNoShape">
              <a:avLst/>
            </a:prstTxWarp>
          </a:bodyPr>
          <a:lstStyle/>
          <a:p>
            <a:endParaRPr lang="en-GB" altLang="en-US" smtClean="0">
              <a:ea typeface="ＭＳ Ｐゴシック"/>
              <a:cs typeface="ＭＳ Ｐゴシック"/>
            </a:endParaRPr>
          </a:p>
        </p:txBody>
      </p:sp>
      <p:pic>
        <p:nvPicPr>
          <p:cNvPr id="27651" name="Content Placeholder 3"/>
          <p:cNvPicPr>
            <a:picLocks noGrp="1" noChangeAspect="1"/>
          </p:cNvPicPr>
          <p:nvPr>
            <p:ph idx="1"/>
          </p:nvPr>
        </p:nvPicPr>
        <p:blipFill>
          <a:blip r:embed="rId2"/>
          <a:srcRect/>
          <a:stretch>
            <a:fillRect/>
          </a:stretch>
        </p:blipFill>
        <p:spPr bwMode="auto">
          <a:xfrm>
            <a:off x="1371600" y="1500188"/>
            <a:ext cx="6400800" cy="4211637"/>
          </a:xfrm>
          <a:noFill/>
          <a:ln>
            <a:miter lim="800000"/>
            <a:headEnd/>
            <a:tailEnd/>
          </a:ln>
        </p:spPr>
      </p:pic>
      <p:sp>
        <p:nvSpPr>
          <p:cNvPr id="26628" name="Slide Number Placeholder 2"/>
          <p:cNvSpPr>
            <a:spLocks noGrp="1"/>
          </p:cNvSpPr>
          <p:nvPr>
            <p:ph type="sldNum" sz="quarter" idx="12"/>
          </p:nvPr>
        </p:nvSpPr>
        <p:spPr bwMode="auto">
          <a:xfrm>
            <a:off x="3124200" y="6356350"/>
            <a:ext cx="2895600" cy="365125"/>
          </a:xfrm>
          <a:ln>
            <a:miter lim="800000"/>
            <a:headEnd/>
            <a:tailEnd/>
          </a:ln>
        </p:spPr>
        <p:txBody>
          <a:bodyPr/>
          <a:lstStyle/>
          <a:p>
            <a:pPr>
              <a:defRPr/>
            </a:pPr>
            <a:fld id="{C14C7CDF-5316-4BE4-97F0-A699ABDD7E32}" type="slidenum">
              <a:rPr lang="en-US" altLang="en-US" smtClean="0"/>
              <a:pPr>
                <a:defRPr/>
              </a:pPr>
              <a:t>2</a:t>
            </a:fld>
            <a:endParaRPr lang="en-US" altLang="en-US"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bwMode="auto">
          <a:xfrm>
            <a:off x="460375" y="0"/>
            <a:ext cx="8229600" cy="784225"/>
          </a:xfrm>
          <a:noFill/>
          <a:ln>
            <a:miter lim="800000"/>
            <a:headEnd/>
            <a:tailEnd/>
          </a:ln>
        </p:spPr>
        <p:txBody>
          <a:bodyPr vert="horz" wrap="square" lIns="91440" tIns="45720" rIns="91440" bIns="45720" numCol="1" anchor="t" anchorCtr="0" compatLnSpc="1">
            <a:prstTxWarp prst="textNoShape">
              <a:avLst/>
            </a:prstTxWarp>
          </a:bodyPr>
          <a:lstStyle/>
          <a:p>
            <a:r>
              <a:rPr lang="en-GB" b="1" smtClean="0">
                <a:ea typeface="ＭＳ Ｐゴシック"/>
                <a:cs typeface="ＭＳ Ｐゴシック"/>
              </a:rPr>
              <a:t>Recommended IUA Management Classes</a:t>
            </a:r>
          </a:p>
        </p:txBody>
      </p:sp>
      <p:graphicFrame>
        <p:nvGraphicFramePr>
          <p:cNvPr id="4" name="Content Placeholder 3"/>
          <p:cNvGraphicFramePr>
            <a:graphicFrameLocks noGrp="1"/>
          </p:cNvGraphicFramePr>
          <p:nvPr>
            <p:ph idx="1"/>
          </p:nvPr>
        </p:nvGraphicFramePr>
        <p:xfrm>
          <a:off x="0" y="784225"/>
          <a:ext cx="9144002" cy="5618822"/>
        </p:xfrm>
        <a:graphic>
          <a:graphicData uri="http://schemas.openxmlformats.org/drawingml/2006/table">
            <a:tbl>
              <a:tblPr firstRow="1" firstCol="1" bandRow="1">
                <a:tableStyleId>{5C22544A-7EE6-4342-B048-85BDC9FD1C3A}</a:tableStyleId>
              </a:tblPr>
              <a:tblGrid>
                <a:gridCol w="2557282"/>
                <a:gridCol w="3293360"/>
                <a:gridCol w="3293360"/>
              </a:tblGrid>
              <a:tr h="802982">
                <a:tc>
                  <a:txBody>
                    <a:bodyPr/>
                    <a:lstStyle/>
                    <a:p>
                      <a:pPr algn="ctr">
                        <a:spcAft>
                          <a:spcPts val="0"/>
                        </a:spcAft>
                      </a:pPr>
                      <a:r>
                        <a:rPr lang="en-GB" sz="2400" b="1" kern="1400" spc="25" dirty="0">
                          <a:effectLst/>
                          <a:latin typeface="+mn-lt"/>
                        </a:rPr>
                        <a:t>Integrated Unit of Analysis</a:t>
                      </a:r>
                      <a:endParaRPr lang="en-GB" sz="2400" b="1" kern="1400" spc="25" dirty="0">
                        <a:effectLst/>
                        <a:latin typeface="+mn-lt"/>
                        <a:ea typeface="Times New Roman"/>
                        <a:cs typeface="Calibri"/>
                      </a:endParaRPr>
                    </a:p>
                  </a:txBody>
                  <a:tcPr marL="17780" marR="17780" marT="17780" marB="17780" anchor="ctr"/>
                </a:tc>
                <a:tc>
                  <a:txBody>
                    <a:bodyPr/>
                    <a:lstStyle/>
                    <a:p>
                      <a:pPr algn="ctr">
                        <a:spcAft>
                          <a:spcPts val="0"/>
                        </a:spcAft>
                      </a:pPr>
                      <a:r>
                        <a:rPr lang="en-GB" sz="2400" b="1" kern="1400" spc="25" dirty="0" smtClean="0">
                          <a:effectLst/>
                          <a:latin typeface="+mn-lt"/>
                        </a:rPr>
                        <a:t>Management </a:t>
                      </a:r>
                      <a:r>
                        <a:rPr lang="en-GB" sz="2400" b="1" kern="1400" spc="25" smtClean="0">
                          <a:effectLst/>
                          <a:latin typeface="+mn-lt"/>
                        </a:rPr>
                        <a:t>Classes (</a:t>
                      </a:r>
                      <a:r>
                        <a:rPr lang="en-GB" sz="2400" b="1" kern="1400" spc="25" baseline="0" smtClean="0">
                          <a:effectLst/>
                          <a:latin typeface="+mn-lt"/>
                        </a:rPr>
                        <a:t>current condition)</a:t>
                      </a:r>
                      <a:endParaRPr lang="en-GB" sz="2400" b="1" kern="1400" spc="25" dirty="0">
                        <a:effectLst/>
                        <a:latin typeface="+mn-lt"/>
                        <a:ea typeface="Times New Roman"/>
                        <a:cs typeface="Calibri"/>
                      </a:endParaRPr>
                    </a:p>
                  </a:txBody>
                  <a:tcPr marL="17780" marR="17780" marT="17780" marB="17780" anchor="ctr"/>
                </a:tc>
                <a:tc>
                  <a:txBody>
                    <a:bodyPr/>
                    <a:lstStyle/>
                    <a:p>
                      <a:pPr algn="ctr">
                        <a:spcAft>
                          <a:spcPts val="0"/>
                        </a:spcAft>
                      </a:pPr>
                      <a:r>
                        <a:rPr lang="en-GB" sz="2400" b="1" kern="1400" spc="25" smtClean="0">
                          <a:effectLst/>
                          <a:latin typeface="+mn-lt"/>
                        </a:rPr>
                        <a:t>Management Classes (recommended scenario)</a:t>
                      </a:r>
                      <a:endParaRPr lang="en-GB" sz="2400" b="1" kern="1400" spc="25" dirty="0">
                        <a:effectLst/>
                        <a:latin typeface="+mn-lt"/>
                        <a:ea typeface="Times New Roman"/>
                        <a:cs typeface="Calibri"/>
                      </a:endParaRPr>
                    </a:p>
                  </a:txBody>
                  <a:tcPr marL="17780" marR="17780" marT="17780" marB="17780" anchor="ctr"/>
                </a:tc>
              </a:tr>
              <a:tr h="294930">
                <a:tc>
                  <a:txBody>
                    <a:bodyPr/>
                    <a:lstStyle/>
                    <a:p>
                      <a:pPr algn="ctr">
                        <a:spcAft>
                          <a:spcPts val="0"/>
                        </a:spcAft>
                      </a:pPr>
                      <a:r>
                        <a:rPr lang="en-GB" sz="2400" kern="1400" spc="25" dirty="0">
                          <a:effectLst/>
                          <a:latin typeface="+mn-lt"/>
                        </a:rPr>
                        <a:t>1</a:t>
                      </a:r>
                      <a:endParaRPr lang="en-GB" sz="2400" kern="1400" spc="25" dirty="0">
                        <a:effectLst/>
                        <a:latin typeface="+mn-lt"/>
                        <a:ea typeface="Times New Roman"/>
                        <a:cs typeface="Calibri"/>
                      </a:endParaRPr>
                    </a:p>
                  </a:txBody>
                  <a:tcPr marL="17780" marR="17780" marT="17780" marB="17780" anchor="ctr"/>
                </a:tc>
                <a:tc>
                  <a:txBody>
                    <a:bodyPr/>
                    <a:lstStyle/>
                    <a:p>
                      <a:pPr algn="ctr">
                        <a:spcAft>
                          <a:spcPts val="0"/>
                        </a:spcAft>
                      </a:pPr>
                      <a:r>
                        <a:rPr lang="en-GB" sz="2400" kern="1400" spc="25" dirty="0">
                          <a:effectLst/>
                          <a:latin typeface="+mn-lt"/>
                        </a:rPr>
                        <a:t>II</a:t>
                      </a:r>
                      <a:endParaRPr lang="en-GB" sz="2400" kern="1400" spc="25" dirty="0">
                        <a:effectLst/>
                        <a:latin typeface="+mn-lt"/>
                        <a:ea typeface="Times New Roman"/>
                        <a:cs typeface="Calibri"/>
                      </a:endParaRPr>
                    </a:p>
                  </a:txBody>
                  <a:tcPr marL="17780" marR="17780" marT="17780" marB="17780" anchor="ctr"/>
                </a:tc>
                <a:tc>
                  <a:txBody>
                    <a:bodyPr/>
                    <a:lstStyle/>
                    <a:p>
                      <a:pPr algn="ctr">
                        <a:spcAft>
                          <a:spcPts val="0"/>
                        </a:spcAft>
                      </a:pPr>
                      <a:r>
                        <a:rPr lang="en-GB" sz="2400" b="0" kern="1400" spc="25" dirty="0" smtClean="0">
                          <a:solidFill>
                            <a:schemeClr val="tx1"/>
                          </a:solidFill>
                          <a:effectLst/>
                          <a:latin typeface="+mn-lt"/>
                        </a:rPr>
                        <a:t>II</a:t>
                      </a:r>
                      <a:endParaRPr lang="en-GB" sz="2400" b="0" kern="1400" spc="25" dirty="0">
                        <a:solidFill>
                          <a:schemeClr val="tx1"/>
                        </a:solidFill>
                        <a:effectLst/>
                        <a:latin typeface="+mn-lt"/>
                        <a:ea typeface="Times New Roman"/>
                        <a:cs typeface="Calibri"/>
                      </a:endParaRPr>
                    </a:p>
                  </a:txBody>
                  <a:tcPr marL="17780" marR="17780" marT="17780" marB="17780" anchor="ctr"/>
                </a:tc>
              </a:tr>
              <a:tr h="294930">
                <a:tc>
                  <a:txBody>
                    <a:bodyPr/>
                    <a:lstStyle/>
                    <a:p>
                      <a:pPr algn="ctr">
                        <a:spcAft>
                          <a:spcPts val="0"/>
                        </a:spcAft>
                      </a:pPr>
                      <a:r>
                        <a:rPr lang="en-GB" sz="2400" kern="1400" spc="25" dirty="0">
                          <a:effectLst/>
                          <a:latin typeface="+mn-lt"/>
                        </a:rPr>
                        <a:t>2</a:t>
                      </a:r>
                      <a:endParaRPr lang="en-GB" sz="2400" kern="1400" spc="25" dirty="0">
                        <a:effectLst/>
                        <a:latin typeface="+mn-lt"/>
                        <a:ea typeface="Times New Roman"/>
                        <a:cs typeface="Calibri"/>
                      </a:endParaRPr>
                    </a:p>
                  </a:txBody>
                  <a:tcPr marL="17780" marR="17780" marT="17780" marB="17780" anchor="ctr"/>
                </a:tc>
                <a:tc>
                  <a:txBody>
                    <a:bodyPr/>
                    <a:lstStyle/>
                    <a:p>
                      <a:pPr algn="ctr">
                        <a:spcAft>
                          <a:spcPts val="0"/>
                        </a:spcAft>
                      </a:pPr>
                      <a:r>
                        <a:rPr lang="en-GB" sz="2400" kern="1400" spc="25" dirty="0">
                          <a:effectLst/>
                          <a:latin typeface="+mn-lt"/>
                        </a:rPr>
                        <a:t>III</a:t>
                      </a:r>
                      <a:endParaRPr lang="en-GB" sz="2400" kern="1400" spc="25" dirty="0">
                        <a:effectLst/>
                        <a:latin typeface="+mn-lt"/>
                        <a:ea typeface="Times New Roman"/>
                        <a:cs typeface="Calibri"/>
                      </a:endParaRPr>
                    </a:p>
                  </a:txBody>
                  <a:tcPr marL="17780" marR="17780" marT="17780" marB="17780" anchor="ctr"/>
                </a:tc>
                <a:tc>
                  <a:txBody>
                    <a:bodyPr/>
                    <a:lstStyle/>
                    <a:p>
                      <a:pPr algn="ctr">
                        <a:spcAft>
                          <a:spcPts val="0"/>
                        </a:spcAft>
                      </a:pPr>
                      <a:r>
                        <a:rPr lang="en-GB" sz="2400" b="0" kern="1400" spc="25" dirty="0">
                          <a:solidFill>
                            <a:schemeClr val="tx1"/>
                          </a:solidFill>
                          <a:effectLst/>
                          <a:latin typeface="+mn-lt"/>
                        </a:rPr>
                        <a:t>III</a:t>
                      </a:r>
                      <a:endParaRPr lang="en-GB" sz="2400" b="0" kern="1400" spc="25" dirty="0">
                        <a:solidFill>
                          <a:schemeClr val="tx1"/>
                        </a:solidFill>
                        <a:effectLst/>
                        <a:latin typeface="+mn-lt"/>
                        <a:ea typeface="Times New Roman"/>
                        <a:cs typeface="Calibri"/>
                      </a:endParaRPr>
                    </a:p>
                  </a:txBody>
                  <a:tcPr marL="17780" marR="17780" marT="17780" marB="17780" anchor="ctr"/>
                </a:tc>
              </a:tr>
              <a:tr h="294930">
                <a:tc>
                  <a:txBody>
                    <a:bodyPr/>
                    <a:lstStyle/>
                    <a:p>
                      <a:pPr algn="ctr">
                        <a:spcAft>
                          <a:spcPts val="0"/>
                        </a:spcAft>
                      </a:pPr>
                      <a:r>
                        <a:rPr lang="en-GB" sz="2400" kern="1400" spc="25" dirty="0">
                          <a:effectLst/>
                          <a:latin typeface="+mn-lt"/>
                        </a:rPr>
                        <a:t>3</a:t>
                      </a:r>
                      <a:endParaRPr lang="en-GB" sz="2400" kern="1400" spc="25" dirty="0">
                        <a:effectLst/>
                        <a:latin typeface="+mn-lt"/>
                        <a:ea typeface="Times New Roman"/>
                        <a:cs typeface="Calibri"/>
                      </a:endParaRPr>
                    </a:p>
                  </a:txBody>
                  <a:tcPr marL="17780" marR="17780" marT="17780" marB="17780" anchor="ctr"/>
                </a:tc>
                <a:tc>
                  <a:txBody>
                    <a:bodyPr/>
                    <a:lstStyle/>
                    <a:p>
                      <a:pPr algn="ctr">
                        <a:spcAft>
                          <a:spcPts val="0"/>
                        </a:spcAft>
                      </a:pPr>
                      <a:r>
                        <a:rPr lang="en-GB" sz="2400" kern="1400" spc="25" dirty="0">
                          <a:effectLst/>
                          <a:latin typeface="+mn-lt"/>
                        </a:rPr>
                        <a:t>III</a:t>
                      </a:r>
                      <a:endParaRPr lang="en-GB" sz="2400" kern="1400" spc="25" dirty="0">
                        <a:effectLst/>
                        <a:latin typeface="+mn-lt"/>
                        <a:ea typeface="Times New Roman"/>
                        <a:cs typeface="Calibri"/>
                      </a:endParaRPr>
                    </a:p>
                  </a:txBody>
                  <a:tcPr marL="17780" marR="17780" marT="17780" marB="17780" anchor="ctr"/>
                </a:tc>
                <a:tc>
                  <a:txBody>
                    <a:bodyPr/>
                    <a:lstStyle/>
                    <a:p>
                      <a:pPr algn="ctr">
                        <a:spcAft>
                          <a:spcPts val="0"/>
                        </a:spcAft>
                      </a:pPr>
                      <a:r>
                        <a:rPr lang="en-GB" sz="2400" b="0" kern="1400" spc="25" dirty="0">
                          <a:solidFill>
                            <a:schemeClr val="tx1"/>
                          </a:solidFill>
                          <a:effectLst/>
                          <a:latin typeface="+mn-lt"/>
                        </a:rPr>
                        <a:t>III</a:t>
                      </a:r>
                      <a:endParaRPr lang="en-GB" sz="2400" b="0" kern="1400" spc="25" dirty="0">
                        <a:solidFill>
                          <a:schemeClr val="tx1"/>
                        </a:solidFill>
                        <a:effectLst/>
                        <a:latin typeface="+mn-lt"/>
                        <a:ea typeface="Times New Roman"/>
                        <a:cs typeface="Calibri"/>
                      </a:endParaRPr>
                    </a:p>
                  </a:txBody>
                  <a:tcPr marL="17780" marR="17780" marT="17780" marB="17780" anchor="ctr"/>
                </a:tc>
              </a:tr>
              <a:tr h="294930">
                <a:tc>
                  <a:txBody>
                    <a:bodyPr/>
                    <a:lstStyle/>
                    <a:p>
                      <a:pPr algn="ctr">
                        <a:spcAft>
                          <a:spcPts val="0"/>
                        </a:spcAft>
                      </a:pPr>
                      <a:r>
                        <a:rPr lang="en-GB" sz="2400" kern="1400" spc="25" dirty="0">
                          <a:effectLst/>
                          <a:latin typeface="+mn-lt"/>
                        </a:rPr>
                        <a:t>4</a:t>
                      </a:r>
                      <a:endParaRPr lang="en-GB" sz="2400" kern="1400" spc="25" dirty="0">
                        <a:effectLst/>
                        <a:latin typeface="+mn-lt"/>
                        <a:ea typeface="Times New Roman"/>
                        <a:cs typeface="Calibri"/>
                      </a:endParaRPr>
                    </a:p>
                  </a:txBody>
                  <a:tcPr marL="17780" marR="17780" marT="17780" marB="17780" anchor="ctr"/>
                </a:tc>
                <a:tc>
                  <a:txBody>
                    <a:bodyPr/>
                    <a:lstStyle/>
                    <a:p>
                      <a:pPr algn="ctr">
                        <a:spcAft>
                          <a:spcPts val="0"/>
                        </a:spcAft>
                      </a:pPr>
                      <a:r>
                        <a:rPr lang="en-GB" sz="2400" kern="1400" spc="25" dirty="0">
                          <a:effectLst/>
                          <a:latin typeface="+mn-lt"/>
                        </a:rPr>
                        <a:t>II</a:t>
                      </a:r>
                      <a:endParaRPr lang="en-GB" sz="2400" kern="1400" spc="25" dirty="0">
                        <a:effectLst/>
                        <a:latin typeface="+mn-lt"/>
                        <a:ea typeface="Times New Roman"/>
                        <a:cs typeface="Calibri"/>
                      </a:endParaRPr>
                    </a:p>
                  </a:txBody>
                  <a:tcPr marL="17780" marR="17780" marT="17780" marB="17780" anchor="ctr"/>
                </a:tc>
                <a:tc>
                  <a:txBody>
                    <a:bodyPr/>
                    <a:lstStyle/>
                    <a:p>
                      <a:pPr algn="ctr">
                        <a:spcAft>
                          <a:spcPts val="0"/>
                        </a:spcAft>
                      </a:pPr>
                      <a:r>
                        <a:rPr lang="en-GB" sz="2400" b="0" kern="1400" spc="25" dirty="0" smtClean="0">
                          <a:solidFill>
                            <a:schemeClr val="tx1"/>
                          </a:solidFill>
                          <a:effectLst/>
                          <a:latin typeface="+mn-lt"/>
                        </a:rPr>
                        <a:t>II</a:t>
                      </a:r>
                      <a:endParaRPr lang="en-GB" sz="2400" b="0" kern="1400" spc="25" dirty="0">
                        <a:solidFill>
                          <a:schemeClr val="tx1"/>
                        </a:solidFill>
                        <a:effectLst/>
                        <a:latin typeface="+mn-lt"/>
                        <a:ea typeface="Times New Roman"/>
                        <a:cs typeface="Calibri"/>
                      </a:endParaRPr>
                    </a:p>
                  </a:txBody>
                  <a:tcPr marL="17780" marR="17780" marT="17780" marB="17780" anchor="ctr"/>
                </a:tc>
              </a:tr>
              <a:tr h="294930">
                <a:tc>
                  <a:txBody>
                    <a:bodyPr/>
                    <a:lstStyle/>
                    <a:p>
                      <a:pPr algn="ctr">
                        <a:spcAft>
                          <a:spcPts val="0"/>
                        </a:spcAft>
                      </a:pPr>
                      <a:r>
                        <a:rPr lang="en-GB" sz="2400" kern="1400" spc="25" dirty="0">
                          <a:effectLst/>
                          <a:latin typeface="+mn-lt"/>
                        </a:rPr>
                        <a:t>5</a:t>
                      </a:r>
                      <a:endParaRPr lang="en-GB" sz="2400" kern="1400" spc="25" dirty="0">
                        <a:effectLst/>
                        <a:latin typeface="+mn-lt"/>
                        <a:ea typeface="Times New Roman"/>
                        <a:cs typeface="Calibri"/>
                      </a:endParaRPr>
                    </a:p>
                  </a:txBody>
                  <a:tcPr marL="17780" marR="17780" marT="17780" marB="17780" anchor="ctr"/>
                </a:tc>
                <a:tc>
                  <a:txBody>
                    <a:bodyPr/>
                    <a:lstStyle/>
                    <a:p>
                      <a:pPr algn="ctr">
                        <a:spcAft>
                          <a:spcPts val="0"/>
                        </a:spcAft>
                      </a:pPr>
                      <a:r>
                        <a:rPr lang="en-GB" sz="2400" kern="1400" spc="25" dirty="0">
                          <a:effectLst/>
                          <a:latin typeface="+mn-lt"/>
                        </a:rPr>
                        <a:t>I</a:t>
                      </a:r>
                      <a:endParaRPr lang="en-GB" sz="2400" kern="1400" spc="25" dirty="0">
                        <a:effectLst/>
                        <a:latin typeface="+mn-lt"/>
                        <a:ea typeface="Times New Roman"/>
                        <a:cs typeface="Calibri"/>
                      </a:endParaRPr>
                    </a:p>
                  </a:txBody>
                  <a:tcPr marL="17780" marR="17780" marT="17780" marB="17780" anchor="ctr"/>
                </a:tc>
                <a:tc>
                  <a:txBody>
                    <a:bodyPr/>
                    <a:lstStyle/>
                    <a:p>
                      <a:pPr algn="ctr">
                        <a:spcAft>
                          <a:spcPts val="0"/>
                        </a:spcAft>
                      </a:pPr>
                      <a:r>
                        <a:rPr lang="en-GB" sz="2400" b="0" kern="1400" spc="25" dirty="0">
                          <a:solidFill>
                            <a:schemeClr val="tx1"/>
                          </a:solidFill>
                          <a:effectLst/>
                          <a:latin typeface="+mn-lt"/>
                        </a:rPr>
                        <a:t>I</a:t>
                      </a:r>
                      <a:endParaRPr lang="en-GB" sz="2400" b="0" kern="1400" spc="25" dirty="0">
                        <a:solidFill>
                          <a:schemeClr val="tx1"/>
                        </a:solidFill>
                        <a:effectLst/>
                        <a:latin typeface="+mn-lt"/>
                        <a:ea typeface="Times New Roman"/>
                        <a:cs typeface="Calibri"/>
                      </a:endParaRPr>
                    </a:p>
                  </a:txBody>
                  <a:tcPr marL="17780" marR="17780" marT="17780" marB="17780" anchor="ctr"/>
                </a:tc>
              </a:tr>
              <a:tr h="294930">
                <a:tc>
                  <a:txBody>
                    <a:bodyPr/>
                    <a:lstStyle/>
                    <a:p>
                      <a:pPr algn="ctr">
                        <a:spcAft>
                          <a:spcPts val="0"/>
                        </a:spcAft>
                      </a:pPr>
                      <a:r>
                        <a:rPr lang="en-GB" sz="2400" kern="1400" spc="25" dirty="0">
                          <a:effectLst/>
                          <a:latin typeface="+mn-lt"/>
                        </a:rPr>
                        <a:t>6</a:t>
                      </a:r>
                      <a:endParaRPr lang="en-GB" sz="2400" kern="1400" spc="25" dirty="0">
                        <a:effectLst/>
                        <a:latin typeface="+mn-lt"/>
                        <a:ea typeface="Times New Roman"/>
                        <a:cs typeface="Calibri"/>
                      </a:endParaRPr>
                    </a:p>
                  </a:txBody>
                  <a:tcPr marL="17780" marR="17780" marT="17780" marB="17780" anchor="ctr"/>
                </a:tc>
                <a:tc>
                  <a:txBody>
                    <a:bodyPr/>
                    <a:lstStyle/>
                    <a:p>
                      <a:pPr algn="ctr">
                        <a:spcAft>
                          <a:spcPts val="0"/>
                        </a:spcAft>
                      </a:pPr>
                      <a:r>
                        <a:rPr lang="en-GB" sz="2400" kern="1400" spc="25" dirty="0">
                          <a:effectLst/>
                          <a:latin typeface="+mn-lt"/>
                        </a:rPr>
                        <a:t>III</a:t>
                      </a:r>
                      <a:endParaRPr lang="en-GB" sz="2400" kern="1400" spc="25" dirty="0">
                        <a:effectLst/>
                        <a:latin typeface="+mn-lt"/>
                        <a:ea typeface="Times New Roman"/>
                        <a:cs typeface="Calibri"/>
                      </a:endParaRPr>
                    </a:p>
                  </a:txBody>
                  <a:tcPr marL="17780" marR="17780" marT="17780" marB="17780" anchor="ctr"/>
                </a:tc>
                <a:tc>
                  <a:txBody>
                    <a:bodyPr/>
                    <a:lstStyle/>
                    <a:p>
                      <a:pPr algn="ctr">
                        <a:spcAft>
                          <a:spcPts val="0"/>
                        </a:spcAft>
                      </a:pPr>
                      <a:r>
                        <a:rPr lang="en-GB" sz="2400" b="0" kern="1400" spc="25" dirty="0">
                          <a:solidFill>
                            <a:schemeClr val="tx1"/>
                          </a:solidFill>
                          <a:effectLst/>
                          <a:latin typeface="+mn-lt"/>
                        </a:rPr>
                        <a:t>III</a:t>
                      </a:r>
                      <a:endParaRPr lang="en-GB" sz="2400" b="0" kern="1400" spc="25" dirty="0">
                        <a:solidFill>
                          <a:schemeClr val="tx1"/>
                        </a:solidFill>
                        <a:effectLst/>
                        <a:latin typeface="+mn-lt"/>
                        <a:ea typeface="Times New Roman"/>
                        <a:cs typeface="Calibri"/>
                      </a:endParaRPr>
                    </a:p>
                  </a:txBody>
                  <a:tcPr marL="17780" marR="17780" marT="17780" marB="17780" anchor="ctr"/>
                </a:tc>
              </a:tr>
              <a:tr h="294930">
                <a:tc>
                  <a:txBody>
                    <a:bodyPr/>
                    <a:lstStyle/>
                    <a:p>
                      <a:pPr algn="ctr">
                        <a:spcAft>
                          <a:spcPts val="0"/>
                        </a:spcAft>
                      </a:pPr>
                      <a:r>
                        <a:rPr lang="en-GB" sz="2400" kern="1400" spc="25" dirty="0">
                          <a:effectLst/>
                          <a:latin typeface="+mn-lt"/>
                        </a:rPr>
                        <a:t>7</a:t>
                      </a:r>
                      <a:endParaRPr lang="en-GB" sz="2400" kern="1400" spc="25" dirty="0">
                        <a:effectLst/>
                        <a:latin typeface="+mn-lt"/>
                        <a:ea typeface="Times New Roman"/>
                        <a:cs typeface="Calibri"/>
                      </a:endParaRPr>
                    </a:p>
                  </a:txBody>
                  <a:tcPr marL="17780" marR="17780" marT="17780" marB="17780" anchor="ctr"/>
                </a:tc>
                <a:tc>
                  <a:txBody>
                    <a:bodyPr/>
                    <a:lstStyle/>
                    <a:p>
                      <a:pPr algn="ctr">
                        <a:spcAft>
                          <a:spcPts val="0"/>
                        </a:spcAft>
                      </a:pPr>
                      <a:r>
                        <a:rPr lang="en-ZA" sz="2400" kern="1400" spc="25" dirty="0" smtClean="0">
                          <a:solidFill>
                            <a:srgbClr val="FF0000"/>
                          </a:solidFill>
                          <a:effectLst/>
                          <a:latin typeface="+mn-lt"/>
                          <a:ea typeface="+mn-ea"/>
                          <a:cs typeface="+mn-cs"/>
                        </a:rPr>
                        <a:t>III</a:t>
                      </a:r>
                      <a:r>
                        <a:rPr lang="en-ZA" sz="2400" kern="1400" spc="25" baseline="0" dirty="0" smtClean="0">
                          <a:solidFill>
                            <a:srgbClr val="FF0000"/>
                          </a:solidFill>
                          <a:effectLst/>
                          <a:latin typeface="+mn-lt"/>
                          <a:ea typeface="+mn-ea"/>
                          <a:cs typeface="+mn-cs"/>
                        </a:rPr>
                        <a:t> </a:t>
                      </a:r>
                      <a:r>
                        <a:rPr lang="en-ZA" sz="2400" b="1" kern="1400" spc="25" baseline="0" dirty="0" smtClean="0">
                          <a:solidFill>
                            <a:srgbClr val="FF0000"/>
                          </a:solidFill>
                          <a:effectLst/>
                          <a:latin typeface="+mn-lt"/>
                          <a:ea typeface="+mn-ea"/>
                          <a:cs typeface="+mn-cs"/>
                        </a:rPr>
                        <a:t>*</a:t>
                      </a:r>
                      <a:endParaRPr lang="en-GB" sz="2400" b="1" kern="1400" spc="25" dirty="0">
                        <a:solidFill>
                          <a:srgbClr val="FF0000"/>
                        </a:solidFill>
                        <a:effectLst/>
                        <a:latin typeface="+mn-lt"/>
                        <a:ea typeface="Times New Roman"/>
                        <a:cs typeface="Calibri"/>
                      </a:endParaRPr>
                    </a:p>
                  </a:txBody>
                  <a:tcPr marL="17780" marR="17780" marT="17780" marB="17780" anchor="ctr"/>
                </a:tc>
                <a:tc>
                  <a:txBody>
                    <a:bodyPr/>
                    <a:lstStyle/>
                    <a:p>
                      <a:pPr algn="ctr">
                        <a:spcAft>
                          <a:spcPts val="0"/>
                        </a:spcAft>
                      </a:pPr>
                      <a:r>
                        <a:rPr lang="en-ZA" sz="2400" b="0" kern="1400" spc="25" dirty="0" smtClean="0">
                          <a:solidFill>
                            <a:srgbClr val="FF0000"/>
                          </a:solidFill>
                          <a:effectLst/>
                          <a:latin typeface="+mn-lt"/>
                          <a:ea typeface="+mn-ea"/>
                          <a:cs typeface="+mn-cs"/>
                        </a:rPr>
                        <a:t>III</a:t>
                      </a:r>
                      <a:endParaRPr lang="en-GB" sz="2400" b="0" kern="1400" spc="25" dirty="0">
                        <a:solidFill>
                          <a:srgbClr val="FF0000"/>
                        </a:solidFill>
                        <a:effectLst/>
                        <a:latin typeface="+mn-lt"/>
                        <a:ea typeface="Times New Roman"/>
                        <a:cs typeface="Calibri"/>
                      </a:endParaRPr>
                    </a:p>
                  </a:txBody>
                  <a:tcPr marL="17780" marR="17780" marT="17780" marB="17780" anchor="ctr"/>
                </a:tc>
              </a:tr>
              <a:tr h="294930">
                <a:tc>
                  <a:txBody>
                    <a:bodyPr/>
                    <a:lstStyle/>
                    <a:p>
                      <a:pPr algn="ctr">
                        <a:spcAft>
                          <a:spcPts val="0"/>
                        </a:spcAft>
                      </a:pPr>
                      <a:r>
                        <a:rPr lang="en-GB" sz="2400" kern="1400" spc="25" dirty="0">
                          <a:effectLst/>
                          <a:latin typeface="+mn-lt"/>
                        </a:rPr>
                        <a:t>8</a:t>
                      </a:r>
                      <a:endParaRPr lang="en-GB" sz="2400" kern="1400" spc="25" dirty="0">
                        <a:effectLst/>
                        <a:latin typeface="+mn-lt"/>
                        <a:ea typeface="Times New Roman"/>
                        <a:cs typeface="Calibri"/>
                      </a:endParaRPr>
                    </a:p>
                  </a:txBody>
                  <a:tcPr marL="17780" marR="17780" marT="17780" marB="17780" anchor="ctr"/>
                </a:tc>
                <a:tc>
                  <a:txBody>
                    <a:bodyPr/>
                    <a:lstStyle/>
                    <a:p>
                      <a:pPr algn="ctr">
                        <a:spcAft>
                          <a:spcPts val="0"/>
                        </a:spcAft>
                      </a:pPr>
                      <a:r>
                        <a:rPr lang="en-GB" sz="2400" kern="1400" spc="25" dirty="0">
                          <a:effectLst/>
                          <a:latin typeface="+mn-lt"/>
                        </a:rPr>
                        <a:t>II</a:t>
                      </a:r>
                      <a:endParaRPr lang="en-GB" sz="2400" kern="1400" spc="25" dirty="0">
                        <a:effectLst/>
                        <a:latin typeface="+mn-lt"/>
                        <a:ea typeface="Times New Roman"/>
                        <a:cs typeface="Calibri"/>
                      </a:endParaRPr>
                    </a:p>
                  </a:txBody>
                  <a:tcPr marL="17780" marR="17780" marT="17780" marB="17780" anchor="ctr"/>
                </a:tc>
                <a:tc>
                  <a:txBody>
                    <a:bodyPr/>
                    <a:lstStyle/>
                    <a:p>
                      <a:pPr algn="ctr">
                        <a:spcAft>
                          <a:spcPts val="0"/>
                        </a:spcAft>
                      </a:pPr>
                      <a:r>
                        <a:rPr lang="en-GB" sz="2400" b="0" kern="1400" spc="25" dirty="0">
                          <a:solidFill>
                            <a:schemeClr val="tx1"/>
                          </a:solidFill>
                          <a:effectLst/>
                          <a:latin typeface="+mn-lt"/>
                        </a:rPr>
                        <a:t>II</a:t>
                      </a:r>
                      <a:endParaRPr lang="en-GB" sz="2400" b="0" kern="1400" spc="25" dirty="0">
                        <a:solidFill>
                          <a:schemeClr val="tx1"/>
                        </a:solidFill>
                        <a:effectLst/>
                        <a:latin typeface="+mn-lt"/>
                        <a:ea typeface="Times New Roman"/>
                        <a:cs typeface="Calibri"/>
                      </a:endParaRPr>
                    </a:p>
                  </a:txBody>
                  <a:tcPr marL="17780" marR="17780" marT="17780" marB="17780" anchor="ctr"/>
                </a:tc>
              </a:tr>
              <a:tr h="294930">
                <a:tc>
                  <a:txBody>
                    <a:bodyPr/>
                    <a:lstStyle/>
                    <a:p>
                      <a:pPr algn="ctr">
                        <a:spcAft>
                          <a:spcPts val="0"/>
                        </a:spcAft>
                      </a:pPr>
                      <a:r>
                        <a:rPr lang="en-GB" sz="2400" kern="1400" spc="25" dirty="0">
                          <a:effectLst/>
                          <a:latin typeface="+mn-lt"/>
                        </a:rPr>
                        <a:t>9</a:t>
                      </a:r>
                      <a:endParaRPr lang="en-GB" sz="2400" kern="1400" spc="25" dirty="0">
                        <a:effectLst/>
                        <a:latin typeface="+mn-lt"/>
                        <a:ea typeface="Times New Roman"/>
                        <a:cs typeface="Calibri"/>
                      </a:endParaRPr>
                    </a:p>
                  </a:txBody>
                  <a:tcPr marL="17780" marR="17780" marT="17780" marB="17780" anchor="ctr"/>
                </a:tc>
                <a:tc>
                  <a:txBody>
                    <a:bodyPr/>
                    <a:lstStyle/>
                    <a:p>
                      <a:pPr algn="ctr">
                        <a:spcAft>
                          <a:spcPts val="0"/>
                        </a:spcAft>
                      </a:pPr>
                      <a:r>
                        <a:rPr lang="en-GB" sz="2400" kern="1400" spc="25" dirty="0">
                          <a:effectLst/>
                          <a:latin typeface="+mn-lt"/>
                        </a:rPr>
                        <a:t>II</a:t>
                      </a:r>
                      <a:endParaRPr lang="en-GB" sz="2400" kern="1400" spc="25" dirty="0">
                        <a:effectLst/>
                        <a:latin typeface="+mn-lt"/>
                        <a:ea typeface="Times New Roman"/>
                        <a:cs typeface="Calibri"/>
                      </a:endParaRPr>
                    </a:p>
                  </a:txBody>
                  <a:tcPr marL="17780" marR="17780" marT="17780" marB="17780" anchor="ctr"/>
                </a:tc>
                <a:tc>
                  <a:txBody>
                    <a:bodyPr/>
                    <a:lstStyle/>
                    <a:p>
                      <a:pPr algn="ctr">
                        <a:spcAft>
                          <a:spcPts val="0"/>
                        </a:spcAft>
                      </a:pPr>
                      <a:r>
                        <a:rPr lang="en-GB" sz="2400" b="0" kern="1400" spc="25" dirty="0">
                          <a:solidFill>
                            <a:srgbClr val="FF0000"/>
                          </a:solidFill>
                          <a:effectLst/>
                          <a:latin typeface="+mn-lt"/>
                        </a:rPr>
                        <a:t>III</a:t>
                      </a:r>
                      <a:endParaRPr lang="en-GB" sz="2400" b="0" kern="1400" spc="25" dirty="0">
                        <a:solidFill>
                          <a:srgbClr val="FF0000"/>
                        </a:solidFill>
                        <a:effectLst/>
                        <a:latin typeface="+mn-lt"/>
                        <a:ea typeface="Times New Roman"/>
                        <a:cs typeface="Calibri"/>
                      </a:endParaRPr>
                    </a:p>
                  </a:txBody>
                  <a:tcPr marL="17780" marR="17780" marT="17780" marB="17780" anchor="ctr"/>
                </a:tc>
              </a:tr>
              <a:tr h="294930">
                <a:tc>
                  <a:txBody>
                    <a:bodyPr/>
                    <a:lstStyle/>
                    <a:p>
                      <a:pPr algn="ctr">
                        <a:spcAft>
                          <a:spcPts val="0"/>
                        </a:spcAft>
                      </a:pPr>
                      <a:r>
                        <a:rPr lang="en-GB" sz="2400" kern="1400" spc="25" dirty="0">
                          <a:effectLst/>
                          <a:latin typeface="+mn-lt"/>
                        </a:rPr>
                        <a:t>10</a:t>
                      </a:r>
                      <a:endParaRPr lang="en-GB" sz="2400" kern="1400" spc="25" dirty="0">
                        <a:effectLst/>
                        <a:latin typeface="+mn-lt"/>
                        <a:ea typeface="Times New Roman"/>
                        <a:cs typeface="Calibri"/>
                      </a:endParaRPr>
                    </a:p>
                  </a:txBody>
                  <a:tcPr marL="17780" marR="17780" marT="17780" marB="17780" anchor="ctr"/>
                </a:tc>
                <a:tc>
                  <a:txBody>
                    <a:bodyPr/>
                    <a:lstStyle/>
                    <a:p>
                      <a:pPr algn="ctr">
                        <a:spcAft>
                          <a:spcPts val="0"/>
                        </a:spcAft>
                      </a:pPr>
                      <a:r>
                        <a:rPr lang="en-GB" sz="2400" kern="1400" spc="25" dirty="0">
                          <a:effectLst/>
                          <a:latin typeface="+mn-lt"/>
                        </a:rPr>
                        <a:t>I</a:t>
                      </a:r>
                      <a:endParaRPr lang="en-GB" sz="2400" kern="1400" spc="25" dirty="0">
                        <a:effectLst/>
                        <a:latin typeface="+mn-lt"/>
                        <a:ea typeface="Times New Roman"/>
                        <a:cs typeface="Calibri"/>
                      </a:endParaRPr>
                    </a:p>
                  </a:txBody>
                  <a:tcPr marL="17780" marR="17780" marT="17780" marB="17780" anchor="ctr"/>
                </a:tc>
                <a:tc>
                  <a:txBody>
                    <a:bodyPr/>
                    <a:lstStyle/>
                    <a:p>
                      <a:pPr algn="ctr">
                        <a:spcAft>
                          <a:spcPts val="0"/>
                        </a:spcAft>
                      </a:pPr>
                      <a:r>
                        <a:rPr lang="en-GB" sz="2400" b="0" kern="1400" spc="25" dirty="0">
                          <a:solidFill>
                            <a:schemeClr val="tx1"/>
                          </a:solidFill>
                          <a:effectLst/>
                          <a:latin typeface="+mn-lt"/>
                        </a:rPr>
                        <a:t>I</a:t>
                      </a:r>
                      <a:endParaRPr lang="en-GB" sz="2400" b="0" kern="1400" spc="25" dirty="0">
                        <a:solidFill>
                          <a:schemeClr val="tx1"/>
                        </a:solidFill>
                        <a:effectLst/>
                        <a:latin typeface="+mn-lt"/>
                        <a:ea typeface="Times New Roman"/>
                        <a:cs typeface="Calibri"/>
                      </a:endParaRPr>
                    </a:p>
                  </a:txBody>
                  <a:tcPr marL="17780" marR="17780" marT="17780" marB="17780" anchor="ctr"/>
                </a:tc>
              </a:tr>
              <a:tr h="294930">
                <a:tc>
                  <a:txBody>
                    <a:bodyPr/>
                    <a:lstStyle/>
                    <a:p>
                      <a:pPr algn="ctr">
                        <a:spcAft>
                          <a:spcPts val="0"/>
                        </a:spcAft>
                      </a:pPr>
                      <a:r>
                        <a:rPr lang="en-GB" sz="2400" kern="1400" spc="25" dirty="0">
                          <a:effectLst/>
                          <a:latin typeface="+mn-lt"/>
                        </a:rPr>
                        <a:t>11</a:t>
                      </a:r>
                      <a:endParaRPr lang="en-GB" sz="2400" kern="1400" spc="25" dirty="0">
                        <a:effectLst/>
                        <a:latin typeface="+mn-lt"/>
                        <a:ea typeface="Times New Roman"/>
                        <a:cs typeface="Calibri"/>
                      </a:endParaRPr>
                    </a:p>
                  </a:txBody>
                  <a:tcPr marL="17780" marR="17780" marT="17780" marB="17780" anchor="ctr"/>
                </a:tc>
                <a:tc>
                  <a:txBody>
                    <a:bodyPr/>
                    <a:lstStyle/>
                    <a:p>
                      <a:pPr algn="ctr">
                        <a:spcAft>
                          <a:spcPts val="0"/>
                        </a:spcAft>
                      </a:pPr>
                      <a:r>
                        <a:rPr lang="en-GB" sz="2400" kern="1400" spc="25" dirty="0">
                          <a:effectLst/>
                          <a:latin typeface="+mn-lt"/>
                        </a:rPr>
                        <a:t>II</a:t>
                      </a:r>
                      <a:endParaRPr lang="en-GB" sz="2400" kern="1400" spc="25" dirty="0">
                        <a:effectLst/>
                        <a:latin typeface="+mn-lt"/>
                        <a:ea typeface="Times New Roman"/>
                        <a:cs typeface="Calibri"/>
                      </a:endParaRPr>
                    </a:p>
                  </a:txBody>
                  <a:tcPr marL="17780" marR="17780" marT="17780" marB="17780" anchor="ctr"/>
                </a:tc>
                <a:tc>
                  <a:txBody>
                    <a:bodyPr/>
                    <a:lstStyle/>
                    <a:p>
                      <a:pPr algn="ctr">
                        <a:spcAft>
                          <a:spcPts val="0"/>
                        </a:spcAft>
                      </a:pPr>
                      <a:r>
                        <a:rPr lang="en-GB" sz="2400" b="0" kern="1400" spc="25" dirty="0">
                          <a:solidFill>
                            <a:schemeClr val="tx1"/>
                          </a:solidFill>
                          <a:effectLst/>
                          <a:latin typeface="+mn-lt"/>
                        </a:rPr>
                        <a:t>II</a:t>
                      </a:r>
                      <a:endParaRPr lang="en-GB" sz="2400" b="0" kern="1400" spc="25" dirty="0">
                        <a:solidFill>
                          <a:schemeClr val="tx1"/>
                        </a:solidFill>
                        <a:effectLst/>
                        <a:latin typeface="+mn-lt"/>
                        <a:ea typeface="Times New Roman"/>
                        <a:cs typeface="Calibri"/>
                      </a:endParaRPr>
                    </a:p>
                  </a:txBody>
                  <a:tcPr marL="17780" marR="17780" marT="17780" marB="17780" anchor="ctr"/>
                </a:tc>
              </a:tr>
              <a:tr h="294930">
                <a:tc>
                  <a:txBody>
                    <a:bodyPr/>
                    <a:lstStyle/>
                    <a:p>
                      <a:pPr algn="ctr">
                        <a:spcAft>
                          <a:spcPts val="0"/>
                        </a:spcAft>
                      </a:pPr>
                      <a:r>
                        <a:rPr lang="en-GB" sz="2400" kern="1400" spc="25" dirty="0">
                          <a:effectLst/>
                          <a:latin typeface="+mn-lt"/>
                        </a:rPr>
                        <a:t>12</a:t>
                      </a:r>
                      <a:endParaRPr lang="en-GB" sz="2400" kern="1400" spc="25" dirty="0">
                        <a:effectLst/>
                        <a:latin typeface="+mn-lt"/>
                        <a:ea typeface="Times New Roman"/>
                        <a:cs typeface="Calibri"/>
                      </a:endParaRPr>
                    </a:p>
                  </a:txBody>
                  <a:tcPr marL="17780" marR="17780" marT="17780" marB="17780" anchor="ctr"/>
                </a:tc>
                <a:tc>
                  <a:txBody>
                    <a:bodyPr/>
                    <a:lstStyle/>
                    <a:p>
                      <a:pPr algn="ctr">
                        <a:spcAft>
                          <a:spcPts val="0"/>
                        </a:spcAft>
                      </a:pPr>
                      <a:r>
                        <a:rPr lang="en-GB" sz="2400" kern="1400" spc="25" dirty="0">
                          <a:effectLst/>
                          <a:latin typeface="+mn-lt"/>
                        </a:rPr>
                        <a:t>I</a:t>
                      </a:r>
                      <a:endParaRPr lang="en-GB" sz="2400" kern="1400" spc="25" dirty="0">
                        <a:effectLst/>
                        <a:latin typeface="+mn-lt"/>
                        <a:ea typeface="Times New Roman"/>
                        <a:cs typeface="Calibri"/>
                      </a:endParaRPr>
                    </a:p>
                  </a:txBody>
                  <a:tcPr marL="17780" marR="17780" marT="17780" marB="17780" anchor="ctr"/>
                </a:tc>
                <a:tc>
                  <a:txBody>
                    <a:bodyPr/>
                    <a:lstStyle/>
                    <a:p>
                      <a:pPr algn="ctr">
                        <a:spcAft>
                          <a:spcPts val="0"/>
                        </a:spcAft>
                      </a:pPr>
                      <a:r>
                        <a:rPr lang="en-GB" sz="2400" b="0" kern="1400" spc="25" dirty="0">
                          <a:solidFill>
                            <a:schemeClr val="tx1"/>
                          </a:solidFill>
                          <a:effectLst/>
                          <a:latin typeface="+mn-lt"/>
                        </a:rPr>
                        <a:t>I</a:t>
                      </a:r>
                      <a:endParaRPr lang="en-GB" sz="2400" b="0" kern="1400" spc="25" dirty="0">
                        <a:solidFill>
                          <a:schemeClr val="tx1"/>
                        </a:solidFill>
                        <a:effectLst/>
                        <a:latin typeface="+mn-lt"/>
                        <a:ea typeface="Times New Roman"/>
                        <a:cs typeface="Calibri"/>
                      </a:endParaRPr>
                    </a:p>
                  </a:txBody>
                  <a:tcPr marL="17780" marR="17780" marT="17780" marB="17780" anchor="ctr"/>
                </a:tc>
              </a:tr>
            </a:tbl>
          </a:graphicData>
        </a:graphic>
      </p:graphicFrame>
      <p:sp>
        <p:nvSpPr>
          <p:cNvPr id="5" name="TextBox 4"/>
          <p:cNvSpPr txBox="1"/>
          <p:nvPr/>
        </p:nvSpPr>
        <p:spPr>
          <a:xfrm>
            <a:off x="0" y="6402388"/>
            <a:ext cx="6021388" cy="461962"/>
          </a:xfrm>
          <a:prstGeom prst="rect">
            <a:avLst/>
          </a:prstGeom>
          <a:solidFill>
            <a:schemeClr val="bg1">
              <a:lumMod val="95000"/>
            </a:schemeClr>
          </a:solidFill>
        </p:spPr>
        <p:txBody>
          <a:bodyPr wrap="none">
            <a:spAutoFit/>
          </a:bodyPr>
          <a:lstStyle/>
          <a:p>
            <a:pPr>
              <a:defRPr/>
            </a:pPr>
            <a:r>
              <a:rPr lang="en-ZA" dirty="0">
                <a:solidFill>
                  <a:srgbClr val="FF0000"/>
                </a:solidFill>
                <a:ea typeface="ＭＳ Ｐゴシック" pitchFamily="34" charset="-128"/>
                <a:cs typeface="+mn-cs"/>
              </a:rPr>
              <a:t>* Present conditions below Class III criteria</a:t>
            </a:r>
            <a:endParaRPr lang="en-GB" dirty="0">
              <a:solidFill>
                <a:srgbClr val="FF0000"/>
              </a:solidFill>
              <a:ea typeface="ＭＳ Ｐゴシック" pitchFamily="34" charset="-128"/>
              <a:cs typeface="+mn-cs"/>
            </a:endParaRPr>
          </a:p>
        </p:txBody>
      </p:sp>
      <p:sp>
        <p:nvSpPr>
          <p:cNvPr id="6" name="Slide Number Placeholder 5"/>
          <p:cNvSpPr>
            <a:spLocks noGrp="1"/>
          </p:cNvSpPr>
          <p:nvPr>
            <p:ph type="sldNum" sz="quarter" idx="12"/>
          </p:nvPr>
        </p:nvSpPr>
        <p:spPr/>
        <p:txBody>
          <a:bodyPr/>
          <a:lstStyle/>
          <a:p>
            <a:pPr>
              <a:defRPr/>
            </a:pPr>
            <a:fld id="{8140A6CF-CA03-4020-9892-638D49DF5318}" type="slidenum">
              <a:rPr lang="en-US" smtClean="0"/>
              <a:pPr>
                <a:defRPr/>
              </a:pPr>
              <a:t>20</a:t>
            </a:fld>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_Projects\Letaba Classification\05_Meetings\01_PSCs\03_April 2014\5_tries\mc_total.jpg"/>
          <p:cNvPicPr>
            <a:picLocks noChangeAspect="1" noChangeArrowheads="1"/>
          </p:cNvPicPr>
          <p:nvPr/>
        </p:nvPicPr>
        <p:blipFill>
          <a:blip r:embed="rId3"/>
          <a:srcRect/>
          <a:stretch>
            <a:fillRect/>
          </a:stretch>
        </p:blipFill>
        <p:spPr bwMode="auto">
          <a:xfrm>
            <a:off x="417513" y="715963"/>
            <a:ext cx="8261350" cy="5842000"/>
          </a:xfrm>
          <a:prstGeom prst="rect">
            <a:avLst/>
          </a:prstGeom>
          <a:noFill/>
          <a:ln w="9525">
            <a:noFill/>
            <a:miter lim="800000"/>
            <a:headEnd/>
            <a:tailEnd/>
          </a:ln>
        </p:spPr>
      </p:pic>
      <p:sp>
        <p:nvSpPr>
          <p:cNvPr id="50179" name="Title 1"/>
          <p:cNvSpPr>
            <a:spLocks noGrp="1"/>
          </p:cNvSpPr>
          <p:nvPr>
            <p:ph type="title"/>
          </p:nvPr>
        </p:nvSpPr>
        <p:spPr bwMode="auto">
          <a:xfrm>
            <a:off x="280988" y="20638"/>
            <a:ext cx="8582025" cy="782637"/>
          </a:xfrm>
          <a:noFill/>
          <a:ln>
            <a:miter lim="800000"/>
            <a:headEnd/>
            <a:tailEnd/>
          </a:ln>
        </p:spPr>
        <p:txBody>
          <a:bodyPr vert="horz" wrap="square" lIns="91440" tIns="45720" rIns="91440" bIns="45720" numCol="1" anchor="t" anchorCtr="0" compatLnSpc="1">
            <a:prstTxWarp prst="textNoShape">
              <a:avLst/>
            </a:prstTxWarp>
          </a:bodyPr>
          <a:lstStyle/>
          <a:p>
            <a:r>
              <a:rPr lang="en-ZA" b="1" smtClean="0">
                <a:ea typeface="ＭＳ Ｐゴシック"/>
                <a:cs typeface="ＭＳ Ｐゴシック"/>
              </a:rPr>
              <a:t>Management Classes</a:t>
            </a:r>
            <a:endParaRPr lang="en-GB" b="1" smtClean="0">
              <a:ea typeface="ＭＳ Ｐゴシック"/>
              <a:cs typeface="ＭＳ Ｐゴシック"/>
            </a:endParaRPr>
          </a:p>
        </p:txBody>
      </p:sp>
      <p:sp>
        <p:nvSpPr>
          <p:cNvPr id="7" name="Oval 6"/>
          <p:cNvSpPr/>
          <p:nvPr/>
        </p:nvSpPr>
        <p:spPr>
          <a:xfrm>
            <a:off x="7251700" y="1812925"/>
            <a:ext cx="457200" cy="406400"/>
          </a:xfrm>
          <a:prstGeom prst="ellipse">
            <a:avLst/>
          </a:prstGeom>
          <a:solidFill>
            <a:srgbClr val="99FF99"/>
          </a:solidFill>
          <a:ln>
            <a:solidFill>
              <a:srgbClr val="92D050"/>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ZA" dirty="0"/>
          </a:p>
        </p:txBody>
      </p:sp>
      <p:sp>
        <p:nvSpPr>
          <p:cNvPr id="8" name="Oval 7"/>
          <p:cNvSpPr/>
          <p:nvPr/>
        </p:nvSpPr>
        <p:spPr>
          <a:xfrm>
            <a:off x="7251700" y="2524125"/>
            <a:ext cx="457200" cy="406400"/>
          </a:xfrm>
          <a:prstGeom prst="ellipse">
            <a:avLst/>
          </a:prstGeom>
          <a:solidFill>
            <a:srgbClr val="FFCC66"/>
          </a:solidFill>
          <a:ln>
            <a:no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ZA" dirty="0"/>
          </a:p>
        </p:txBody>
      </p:sp>
      <p:sp>
        <p:nvSpPr>
          <p:cNvPr id="9" name="TextBox 7"/>
          <p:cNvSpPr txBox="1"/>
          <p:nvPr/>
        </p:nvSpPr>
        <p:spPr>
          <a:xfrm>
            <a:off x="7708900" y="1739900"/>
            <a:ext cx="1054100" cy="368300"/>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ZA" dirty="0" smtClean="0">
                <a:latin typeface="+mj-lt"/>
              </a:rPr>
              <a:t>MC II</a:t>
            </a:r>
            <a:endParaRPr lang="en-ZA" dirty="0">
              <a:latin typeface="+mj-lt"/>
            </a:endParaRPr>
          </a:p>
        </p:txBody>
      </p:sp>
      <p:sp>
        <p:nvSpPr>
          <p:cNvPr id="10" name="TextBox 8"/>
          <p:cNvSpPr txBox="1"/>
          <p:nvPr/>
        </p:nvSpPr>
        <p:spPr>
          <a:xfrm>
            <a:off x="7708900" y="2484438"/>
            <a:ext cx="1270000" cy="368300"/>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ZA" dirty="0" smtClean="0">
                <a:latin typeface="+mj-lt"/>
              </a:rPr>
              <a:t>MC III</a:t>
            </a:r>
            <a:endParaRPr lang="en-ZA" dirty="0">
              <a:latin typeface="+mj-lt"/>
            </a:endParaRPr>
          </a:p>
        </p:txBody>
      </p:sp>
      <p:sp>
        <p:nvSpPr>
          <p:cNvPr id="11" name="Oval 10"/>
          <p:cNvSpPr/>
          <p:nvPr/>
        </p:nvSpPr>
        <p:spPr>
          <a:xfrm>
            <a:off x="7251700" y="1231900"/>
            <a:ext cx="457200" cy="406400"/>
          </a:xfrm>
          <a:prstGeom prst="ellipse">
            <a:avLst/>
          </a:prstGeom>
          <a:solidFill>
            <a:srgbClr val="CDFFFF"/>
          </a:solidFill>
          <a:ln>
            <a:solidFill>
              <a:srgbClr val="92D050"/>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ZA" dirty="0"/>
          </a:p>
        </p:txBody>
      </p:sp>
      <p:sp>
        <p:nvSpPr>
          <p:cNvPr id="12" name="TextBox 7"/>
          <p:cNvSpPr txBox="1"/>
          <p:nvPr/>
        </p:nvSpPr>
        <p:spPr>
          <a:xfrm>
            <a:off x="7708900" y="1157288"/>
            <a:ext cx="1054100" cy="369887"/>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ZA" dirty="0" smtClean="0">
                <a:latin typeface="+mj-lt"/>
              </a:rPr>
              <a:t>MC I</a:t>
            </a:r>
            <a:endParaRPr lang="en-ZA" dirty="0">
              <a:latin typeface="+mj-lt"/>
            </a:endParaRPr>
          </a:p>
        </p:txBody>
      </p:sp>
      <p:sp>
        <p:nvSpPr>
          <p:cNvPr id="4" name="Rectangular Callout 3"/>
          <p:cNvSpPr/>
          <p:nvPr/>
        </p:nvSpPr>
        <p:spPr>
          <a:xfrm>
            <a:off x="3236913" y="5514975"/>
            <a:ext cx="4471987" cy="839788"/>
          </a:xfrm>
          <a:prstGeom prst="wedgeRectCallout">
            <a:avLst>
              <a:gd name="adj1" fmla="val 41825"/>
              <a:gd name="adj2" fmla="val 50437"/>
            </a:avLst>
          </a:prstGeom>
          <a:solidFill>
            <a:srgbClr val="99FF99"/>
          </a:solidFill>
          <a:ln>
            <a:solidFill>
              <a:srgbClr val="92D050"/>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r>
              <a:rPr lang="en-ZA" sz="1800" dirty="0">
                <a:solidFill>
                  <a:schemeClr val="tx1"/>
                </a:solidFill>
              </a:rPr>
              <a:t>IUA 4 (Letaba – Nwamitwa to Klein Letaba)</a:t>
            </a:r>
          </a:p>
          <a:p>
            <a:pPr algn="ctr" defTabSz="914400">
              <a:defRPr/>
            </a:pPr>
            <a:r>
              <a:rPr lang="en-ZA" sz="1800" dirty="0">
                <a:solidFill>
                  <a:schemeClr val="tx1"/>
                </a:solidFill>
              </a:rPr>
              <a:t>IUA 11 (Letaba in KNP)</a:t>
            </a:r>
          </a:p>
          <a:p>
            <a:pPr algn="ctr" defTabSz="914400">
              <a:defRPr/>
            </a:pPr>
            <a:r>
              <a:rPr lang="en-ZA" sz="1800" dirty="0">
                <a:solidFill>
                  <a:schemeClr val="tx1"/>
                </a:solidFill>
              </a:rPr>
              <a:t>MC II</a:t>
            </a:r>
            <a:endParaRPr lang="en-GB" sz="1800" dirty="0">
              <a:solidFill>
                <a:schemeClr val="tx1"/>
              </a:solidFill>
            </a:endParaRPr>
          </a:p>
        </p:txBody>
      </p:sp>
      <p:cxnSp>
        <p:nvCxnSpPr>
          <p:cNvPr id="6" name="Straight Arrow Connector 5"/>
          <p:cNvCxnSpPr>
            <a:stCxn id="4" idx="0"/>
          </p:cNvCxnSpPr>
          <p:nvPr/>
        </p:nvCxnSpPr>
        <p:spPr>
          <a:xfrm flipV="1">
            <a:off x="5472113" y="4521200"/>
            <a:ext cx="1646237" cy="993775"/>
          </a:xfrm>
          <a:prstGeom prst="straightConnector1">
            <a:avLst/>
          </a:prstGeom>
          <a:ln>
            <a:solidFill>
              <a:schemeClr val="tx1">
                <a:alpha val="45000"/>
              </a:schemeClr>
            </a:solidFill>
            <a:tailEnd type="oval"/>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4" idx="0"/>
          </p:cNvCxnSpPr>
          <p:nvPr/>
        </p:nvCxnSpPr>
        <p:spPr>
          <a:xfrm flipH="1" flipV="1">
            <a:off x="4572000" y="4267200"/>
            <a:ext cx="900113" cy="1247775"/>
          </a:xfrm>
          <a:prstGeom prst="straightConnector1">
            <a:avLst/>
          </a:prstGeom>
          <a:ln>
            <a:solidFill>
              <a:schemeClr val="tx1">
                <a:alpha val="45000"/>
              </a:schemeClr>
            </a:solidFill>
            <a:tailEnd type="oval"/>
          </a:ln>
        </p:spPr>
        <p:style>
          <a:lnRef idx="2">
            <a:schemeClr val="accent1"/>
          </a:lnRef>
          <a:fillRef idx="0">
            <a:schemeClr val="accent1"/>
          </a:fillRef>
          <a:effectRef idx="1">
            <a:schemeClr val="accent1"/>
          </a:effectRef>
          <a:fontRef idx="minor">
            <a:schemeClr val="tx1"/>
          </a:fontRef>
        </p:style>
      </p:cxnSp>
      <p:sp>
        <p:nvSpPr>
          <p:cNvPr id="13" name="Slide Number Placeholder 12"/>
          <p:cNvSpPr>
            <a:spLocks noGrp="1"/>
          </p:cNvSpPr>
          <p:nvPr>
            <p:ph type="sldNum" sz="quarter" idx="12"/>
          </p:nvPr>
        </p:nvSpPr>
        <p:spPr/>
        <p:txBody>
          <a:bodyPr/>
          <a:lstStyle/>
          <a:p>
            <a:pPr>
              <a:defRPr/>
            </a:pPr>
            <a:fld id="{11B3E3F2-365B-49D0-891F-53EB58F2BCCB}" type="slidenum">
              <a:rPr lang="en-US" smtClean="0"/>
              <a:pPr>
                <a:defRPr/>
              </a:pPr>
              <a:t>21</a:t>
            </a:fld>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bwMode="auto">
          <a:xfrm>
            <a:off x="457200" y="0"/>
            <a:ext cx="8229600" cy="784225"/>
          </a:xfrm>
          <a:noFill/>
          <a:ln>
            <a:miter lim="800000"/>
            <a:headEnd/>
            <a:tailEnd/>
          </a:ln>
        </p:spPr>
        <p:txBody>
          <a:bodyPr vert="horz" wrap="square" lIns="91440" tIns="45720" rIns="91440" bIns="45720" numCol="1" anchor="t" anchorCtr="0" compatLnSpc="1">
            <a:prstTxWarp prst="textNoShape">
              <a:avLst/>
            </a:prstTxWarp>
          </a:bodyPr>
          <a:lstStyle/>
          <a:p>
            <a:r>
              <a:rPr lang="en-ZA" sz="3600" b="1" smtClean="0">
                <a:ea typeface="ＭＳ Ｐゴシック"/>
                <a:cs typeface="ＭＳ Ｐゴシック"/>
              </a:rPr>
              <a:t>Upstream of proposed Nwamitwa Dam Dam</a:t>
            </a:r>
            <a:endParaRPr lang="en-GB" sz="3600" b="1" smtClean="0">
              <a:ea typeface="ＭＳ Ｐゴシック"/>
              <a:cs typeface="ＭＳ Ｐゴシック"/>
            </a:endParaRPr>
          </a:p>
        </p:txBody>
      </p:sp>
      <p:pic>
        <p:nvPicPr>
          <p:cNvPr id="51203" name="Picture 2" descr="C:\Users\Delana\AppData\Local\Microsoft\Windows Live Mail\WLMDSS.tmp\WLM37FA.tmp\mc_iua1-2-3.jpg"/>
          <p:cNvPicPr>
            <a:picLocks noChangeAspect="1" noChangeArrowheads="1"/>
          </p:cNvPicPr>
          <p:nvPr/>
        </p:nvPicPr>
        <p:blipFill>
          <a:blip r:embed="rId3"/>
          <a:srcRect l="13194" t="16318" r="14166" b="13174"/>
          <a:stretch>
            <a:fillRect/>
          </a:stretch>
        </p:blipFill>
        <p:spPr bwMode="auto">
          <a:xfrm>
            <a:off x="2943225" y="519113"/>
            <a:ext cx="6124575" cy="4203700"/>
          </a:xfrm>
          <a:prstGeom prst="rect">
            <a:avLst/>
          </a:prstGeom>
          <a:noFill/>
          <a:ln w="9525">
            <a:noFill/>
            <a:miter lim="800000"/>
            <a:headEnd/>
            <a:tailEnd/>
          </a:ln>
        </p:spPr>
      </p:pic>
      <p:sp>
        <p:nvSpPr>
          <p:cNvPr id="4" name="TextBox 3"/>
          <p:cNvSpPr txBox="1"/>
          <p:nvPr/>
        </p:nvSpPr>
        <p:spPr>
          <a:xfrm>
            <a:off x="-39688" y="784225"/>
            <a:ext cx="3979863" cy="2287588"/>
          </a:xfrm>
          <a:prstGeom prst="rect">
            <a:avLst/>
          </a:prstGeom>
          <a:solidFill>
            <a:srgbClr val="CCFFCC"/>
          </a:solidFill>
          <a:ln>
            <a:solidFill>
              <a:schemeClr val="tx1"/>
            </a:solidFill>
          </a:ln>
        </p:spPr>
        <p:txBody>
          <a:bodyPr lIns="36000" tIns="36000" rIns="36000" bIns="36000">
            <a:spAutoFit/>
          </a:bodyPr>
          <a:lstStyle/>
          <a:p>
            <a:pPr algn="ctr">
              <a:defRPr/>
            </a:pPr>
            <a:r>
              <a:rPr lang="en-ZA" sz="1800" b="1">
                <a:ea typeface="ＭＳ Ｐゴシック" pitchFamily="34" charset="-128"/>
                <a:cs typeface="Arial" pitchFamily="34" charset="0"/>
              </a:rPr>
              <a:t>IUA 1: Letaba </a:t>
            </a:r>
            <a:r>
              <a:rPr lang="en-ZA" sz="1800" b="1" dirty="0">
                <a:ea typeface="ＭＳ Ｐゴシック" pitchFamily="34" charset="-128"/>
                <a:cs typeface="Arial" pitchFamily="34" charset="0"/>
              </a:rPr>
              <a:t>US of </a:t>
            </a:r>
            <a:r>
              <a:rPr lang="en-ZA" sz="1800" b="1">
                <a:ea typeface="ＭＳ Ｐゴシック" pitchFamily="34" charset="-128"/>
                <a:cs typeface="Arial" pitchFamily="34" charset="0"/>
              </a:rPr>
              <a:t>Tzaneen Dam</a:t>
            </a:r>
            <a:endParaRPr lang="en-ZA" sz="1800" b="1" dirty="0">
              <a:ea typeface="ＭＳ Ｐゴシック" pitchFamily="34" charset="-128"/>
              <a:cs typeface="Arial" pitchFamily="34" charset="0"/>
            </a:endParaRPr>
          </a:p>
          <a:p>
            <a:pPr marL="144000" indent="-144000">
              <a:buFont typeface="Arial" pitchFamily="34" charset="0"/>
              <a:buChar char="•"/>
              <a:tabLst>
                <a:tab pos="144000" algn="l"/>
              </a:tabLst>
              <a:defRPr/>
            </a:pPr>
            <a:r>
              <a:rPr lang="en-ZA" sz="1800" dirty="0">
                <a:ea typeface="ＭＳ Ｐゴシック" pitchFamily="34" charset="-128"/>
                <a:cs typeface="Arial" pitchFamily="34" charset="0"/>
              </a:rPr>
              <a:t>Forestry</a:t>
            </a:r>
            <a:r>
              <a:rPr lang="en-ZA" sz="1800">
                <a:ea typeface="ＭＳ Ｐゴシック" pitchFamily="34" charset="-128"/>
                <a:cs typeface="Arial" pitchFamily="34" charset="0"/>
              </a:rPr>
              <a:t>, pumping from river &amp;  groundwater, various </a:t>
            </a:r>
            <a:r>
              <a:rPr lang="en-ZA" sz="1800" dirty="0">
                <a:ea typeface="ＭＳ Ｐゴシック" pitchFamily="34" charset="-128"/>
                <a:cs typeface="Arial" pitchFamily="34" charset="0"/>
              </a:rPr>
              <a:t>dams.  </a:t>
            </a:r>
          </a:p>
          <a:p>
            <a:pPr marL="144000" indent="-144000">
              <a:buFont typeface="Arial" pitchFamily="34" charset="0"/>
              <a:buChar char="•"/>
              <a:tabLst>
                <a:tab pos="144000" algn="l"/>
              </a:tabLst>
              <a:defRPr/>
            </a:pPr>
            <a:r>
              <a:rPr lang="en-ZA" sz="1800">
                <a:ea typeface="ＭＳ Ｐゴシック" pitchFamily="34" charset="-128"/>
                <a:cs typeface="Arial" pitchFamily="34" charset="0"/>
              </a:rPr>
              <a:t>Ecology is mostly MODERATELY modified.</a:t>
            </a:r>
            <a:endParaRPr lang="en-ZA" sz="1800" dirty="0">
              <a:ea typeface="ＭＳ Ｐゴシック" pitchFamily="34" charset="-128"/>
              <a:cs typeface="Arial" pitchFamily="34" charset="0"/>
            </a:endParaRPr>
          </a:p>
          <a:p>
            <a:pPr marL="144000" indent="-144000">
              <a:buFont typeface="Arial" pitchFamily="34" charset="0"/>
              <a:buChar char="•"/>
              <a:tabLst>
                <a:tab pos="144000" algn="l"/>
              </a:tabLst>
              <a:defRPr/>
            </a:pPr>
            <a:r>
              <a:rPr lang="en-ZA" sz="1800" b="1">
                <a:ea typeface="ＭＳ Ｐゴシック" pitchFamily="34" charset="-128"/>
                <a:cs typeface="Arial" pitchFamily="34" charset="0"/>
              </a:rPr>
              <a:t>Scenario </a:t>
            </a:r>
            <a:r>
              <a:rPr lang="en-ZA" sz="1800" b="1" dirty="0">
                <a:ea typeface="ＭＳ Ｐゴシック" pitchFamily="34" charset="-128"/>
                <a:cs typeface="Arial" pitchFamily="34" charset="0"/>
              </a:rPr>
              <a:t>will </a:t>
            </a:r>
            <a:r>
              <a:rPr lang="en-ZA" sz="1800" b="1">
                <a:ea typeface="ＭＳ Ｐゴシック" pitchFamily="34" charset="-128"/>
                <a:cs typeface="Arial" pitchFamily="34" charset="0"/>
              </a:rPr>
              <a:t>maintain the target state (current) and not impact negatively on the user.</a:t>
            </a:r>
            <a:endParaRPr lang="en-ZA" sz="1800" b="1" dirty="0">
              <a:ea typeface="ＭＳ Ｐゴシック" pitchFamily="34" charset="-128"/>
              <a:cs typeface="Arial" pitchFamily="34" charset="0"/>
            </a:endParaRPr>
          </a:p>
        </p:txBody>
      </p:sp>
      <p:sp>
        <p:nvSpPr>
          <p:cNvPr id="5" name="TextBox 4"/>
          <p:cNvSpPr txBox="1"/>
          <p:nvPr/>
        </p:nvSpPr>
        <p:spPr>
          <a:xfrm>
            <a:off x="4951413" y="4122738"/>
            <a:ext cx="4192587" cy="2862262"/>
          </a:xfrm>
          <a:prstGeom prst="rect">
            <a:avLst/>
          </a:prstGeom>
          <a:solidFill>
            <a:srgbClr val="FFCC66"/>
          </a:solidFill>
          <a:ln>
            <a:solidFill>
              <a:schemeClr val="tx1"/>
            </a:solidFill>
          </a:ln>
        </p:spPr>
        <p:txBody>
          <a:bodyPr>
            <a:spAutoFit/>
          </a:bodyPr>
          <a:lstStyle/>
          <a:p>
            <a:pPr algn="ctr">
              <a:defRPr/>
            </a:pPr>
            <a:r>
              <a:rPr lang="en-ZA" sz="1800" b="1">
                <a:ea typeface="ＭＳ Ｐゴシック" pitchFamily="34" charset="-128"/>
                <a:cs typeface="Arial" pitchFamily="34" charset="0"/>
              </a:rPr>
              <a:t>IUA 3: Letaba </a:t>
            </a:r>
            <a:r>
              <a:rPr lang="en-ZA" sz="1800" b="1" dirty="0">
                <a:ea typeface="ＭＳ Ｐゴシック" pitchFamily="34" charset="-128"/>
                <a:cs typeface="Arial" pitchFamily="34" charset="0"/>
              </a:rPr>
              <a:t>DS of Tzaneen </a:t>
            </a:r>
            <a:r>
              <a:rPr lang="en-ZA" sz="1800" b="1">
                <a:ea typeface="ＭＳ Ｐゴシック" pitchFamily="34" charset="-128"/>
                <a:cs typeface="Arial" pitchFamily="34" charset="0"/>
              </a:rPr>
              <a:t>to Nwamitwa</a:t>
            </a:r>
            <a:endParaRPr lang="en-ZA" sz="1800" b="1" dirty="0">
              <a:ea typeface="ＭＳ Ｐゴシック" pitchFamily="34" charset="-128"/>
              <a:cs typeface="Arial" pitchFamily="34" charset="0"/>
            </a:endParaRPr>
          </a:p>
          <a:p>
            <a:pPr marL="144000" indent="-144000">
              <a:buFont typeface="Arial" pitchFamily="34" charset="0"/>
              <a:buChar char="•"/>
              <a:tabLst>
                <a:tab pos="144000" algn="l"/>
              </a:tabLst>
              <a:defRPr/>
            </a:pPr>
            <a:r>
              <a:rPr lang="en-ZA" sz="1800" dirty="0">
                <a:ea typeface="ＭＳ Ｐゴシック" pitchFamily="34" charset="-128"/>
                <a:cs typeface="Arial" pitchFamily="34" charset="0"/>
              </a:rPr>
              <a:t>Formal irrigation, supplied from </a:t>
            </a:r>
            <a:r>
              <a:rPr lang="en-ZA" sz="1800">
                <a:ea typeface="ＭＳ Ｐゴシック" pitchFamily="34" charset="-128"/>
                <a:cs typeface="Arial" pitchFamily="34" charset="0"/>
              </a:rPr>
              <a:t>Tzaneen Dam and </a:t>
            </a:r>
            <a:r>
              <a:rPr lang="en-ZA" sz="1800" dirty="0">
                <a:ea typeface="ＭＳ Ｐゴシック" pitchFamily="34" charset="-128"/>
                <a:cs typeface="Arial" pitchFamily="34" charset="0"/>
              </a:rPr>
              <a:t>stored in various dams. </a:t>
            </a:r>
          </a:p>
          <a:p>
            <a:pPr marL="144000" indent="-144000">
              <a:buFont typeface="Arial" pitchFamily="34" charset="0"/>
              <a:buChar char="•"/>
              <a:tabLst>
                <a:tab pos="144000" algn="l"/>
              </a:tabLst>
              <a:defRPr/>
            </a:pPr>
            <a:r>
              <a:rPr lang="en-ZA" sz="1800">
                <a:ea typeface="ＭＳ Ｐゴシック" pitchFamily="34" charset="-128"/>
                <a:cs typeface="Arial" pitchFamily="34" charset="0"/>
              </a:rPr>
              <a:t>LARGELY modified ecological condition.</a:t>
            </a:r>
          </a:p>
          <a:p>
            <a:pPr marL="144000" indent="-144000">
              <a:buFont typeface="Arial" pitchFamily="34" charset="0"/>
              <a:buChar char="•"/>
              <a:tabLst>
                <a:tab pos="144000" algn="l"/>
              </a:tabLst>
              <a:defRPr/>
            </a:pPr>
            <a:r>
              <a:rPr lang="en-ZA" sz="1800" b="1">
                <a:ea typeface="ＭＳ Ｐゴシック" pitchFamily="34" charset="-128"/>
                <a:cs typeface="Arial" pitchFamily="34" charset="0"/>
              </a:rPr>
              <a:t>Scenario will maintain the target state (current) and not impact negatively on any user.</a:t>
            </a:r>
          </a:p>
        </p:txBody>
      </p:sp>
      <p:sp>
        <p:nvSpPr>
          <p:cNvPr id="6" name="TextBox 5"/>
          <p:cNvSpPr txBox="1"/>
          <p:nvPr/>
        </p:nvSpPr>
        <p:spPr>
          <a:xfrm>
            <a:off x="-39688" y="3432175"/>
            <a:ext cx="3697288" cy="3416300"/>
          </a:xfrm>
          <a:prstGeom prst="rect">
            <a:avLst/>
          </a:prstGeom>
          <a:solidFill>
            <a:srgbClr val="FFCC66"/>
          </a:solidFill>
          <a:ln>
            <a:solidFill>
              <a:schemeClr val="tx1"/>
            </a:solidFill>
          </a:ln>
        </p:spPr>
        <p:txBody>
          <a:bodyPr>
            <a:spAutoFit/>
          </a:bodyPr>
          <a:lstStyle/>
          <a:p>
            <a:pPr algn="ctr">
              <a:defRPr/>
            </a:pPr>
            <a:r>
              <a:rPr lang="en-ZA" sz="1800" b="1">
                <a:ea typeface="ＭＳ Ｐゴシック" pitchFamily="34" charset="-128"/>
                <a:cs typeface="Arial" pitchFamily="34" charset="0"/>
              </a:rPr>
              <a:t>IUA 2: Letsitele and Thabina</a:t>
            </a:r>
            <a:endParaRPr lang="en-ZA" sz="1800" b="1" dirty="0">
              <a:ea typeface="ＭＳ Ｐゴシック" pitchFamily="34" charset="-128"/>
              <a:cs typeface="Arial" pitchFamily="34" charset="0"/>
            </a:endParaRPr>
          </a:p>
          <a:p>
            <a:pPr marL="144000" indent="-144000">
              <a:buFont typeface="Arial" pitchFamily="34" charset="0"/>
              <a:buChar char="•"/>
              <a:tabLst>
                <a:tab pos="144000" algn="l"/>
              </a:tabLst>
              <a:defRPr/>
            </a:pPr>
            <a:r>
              <a:rPr lang="en-ZA" sz="1800" dirty="0">
                <a:ea typeface="ＭＳ Ｐゴシック" pitchFamily="34" charset="-128"/>
                <a:cs typeface="Arial" pitchFamily="34" charset="0"/>
              </a:rPr>
              <a:t>Agriculture (formal &amp; informal) </a:t>
            </a:r>
            <a:r>
              <a:rPr lang="en-ZA" sz="1800">
                <a:ea typeface="ＭＳ Ｐゴシック" pitchFamily="34" charset="-128"/>
                <a:cs typeface="Arial" pitchFamily="34" charset="0"/>
              </a:rPr>
              <a:t>with pumping of river and dams.  </a:t>
            </a:r>
            <a:r>
              <a:rPr lang="en-ZA" sz="1800" dirty="0">
                <a:ea typeface="ＭＳ Ｐゴシック" pitchFamily="34" charset="-128"/>
                <a:cs typeface="Arial" pitchFamily="34" charset="0"/>
              </a:rPr>
              <a:t>Small dams, forestry.  Dense population in lower reaches. </a:t>
            </a:r>
          </a:p>
          <a:p>
            <a:pPr marL="144000" indent="-144000">
              <a:buFont typeface="Arial" pitchFamily="34" charset="0"/>
              <a:buChar char="•"/>
              <a:tabLst>
                <a:tab pos="144000" algn="l"/>
              </a:tabLst>
              <a:defRPr/>
            </a:pPr>
            <a:r>
              <a:rPr lang="en-ZA" sz="1800">
                <a:ea typeface="ＭＳ Ｐゴシック" pitchFamily="34" charset="-128"/>
                <a:cs typeface="Arial" pitchFamily="34" charset="0"/>
              </a:rPr>
              <a:t>Upper areas in GOOD ecological condition, lower areas in MODERATE to mostly POOR condition.</a:t>
            </a:r>
          </a:p>
          <a:p>
            <a:pPr marL="144000" indent="-144000">
              <a:buFont typeface="Arial" pitchFamily="34" charset="0"/>
              <a:buChar char="•"/>
              <a:tabLst>
                <a:tab pos="144000" algn="l"/>
              </a:tabLst>
              <a:defRPr/>
            </a:pPr>
            <a:r>
              <a:rPr lang="en-ZA" sz="1800" b="1">
                <a:ea typeface="ＭＳ Ｐゴシック" pitchFamily="34" charset="-128"/>
                <a:cs typeface="Arial" pitchFamily="34" charset="0"/>
              </a:rPr>
              <a:t>Scenario will maintain the target state (current) and not impact negatively on any user.</a:t>
            </a:r>
            <a:endParaRPr lang="en-ZA" sz="1800" b="1" dirty="0">
              <a:ea typeface="ＭＳ Ｐゴシック" pitchFamily="34" charset="-128"/>
              <a:cs typeface="Arial" pitchFamily="34" charset="0"/>
            </a:endParaRPr>
          </a:p>
        </p:txBody>
      </p:sp>
      <p:sp>
        <p:nvSpPr>
          <p:cNvPr id="3" name="Freeform 2"/>
          <p:cNvSpPr/>
          <p:nvPr/>
        </p:nvSpPr>
        <p:spPr>
          <a:xfrm>
            <a:off x="8204200" y="2857500"/>
            <a:ext cx="512763" cy="1689100"/>
          </a:xfrm>
          <a:custGeom>
            <a:avLst/>
            <a:gdLst>
              <a:gd name="connsiteX0" fmla="*/ 203200 w 512359"/>
              <a:gd name="connsiteY0" fmla="*/ 1689100 h 1689100"/>
              <a:gd name="connsiteX1" fmla="*/ 508000 w 512359"/>
              <a:gd name="connsiteY1" fmla="*/ 584200 h 1689100"/>
              <a:gd name="connsiteX2" fmla="*/ 0 w 512359"/>
              <a:gd name="connsiteY2" fmla="*/ 0 h 1689100"/>
            </a:gdLst>
            <a:ahLst/>
            <a:cxnLst>
              <a:cxn ang="0">
                <a:pos x="connsiteX0" y="connsiteY0"/>
              </a:cxn>
              <a:cxn ang="0">
                <a:pos x="connsiteX1" y="connsiteY1"/>
              </a:cxn>
              <a:cxn ang="0">
                <a:pos x="connsiteX2" y="connsiteY2"/>
              </a:cxn>
            </a:cxnLst>
            <a:rect l="l" t="t" r="r" b="b"/>
            <a:pathLst>
              <a:path w="512359" h="1689100">
                <a:moveTo>
                  <a:pt x="203200" y="1689100"/>
                </a:moveTo>
                <a:cubicBezTo>
                  <a:pt x="372533" y="1277408"/>
                  <a:pt x="541867" y="865717"/>
                  <a:pt x="508000" y="584200"/>
                </a:cubicBezTo>
                <a:cubicBezTo>
                  <a:pt x="474133" y="302683"/>
                  <a:pt x="237066" y="151341"/>
                  <a:pt x="0" y="0"/>
                </a:cubicBezTo>
              </a:path>
            </a:pathLst>
          </a:custGeom>
          <a:noFill/>
          <a:ln w="63500">
            <a:solidFill>
              <a:schemeClr val="tx1"/>
            </a:solidFill>
            <a:tailEnd type="stealth" w="lg" len="lg"/>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sp>
        <p:nvSpPr>
          <p:cNvPr id="8" name="Freeform 7"/>
          <p:cNvSpPr/>
          <p:nvPr/>
        </p:nvSpPr>
        <p:spPr>
          <a:xfrm>
            <a:off x="3657600" y="3702050"/>
            <a:ext cx="1600200" cy="1438275"/>
          </a:xfrm>
          <a:custGeom>
            <a:avLst/>
            <a:gdLst>
              <a:gd name="connsiteX0" fmla="*/ 0 w 952500"/>
              <a:gd name="connsiteY0" fmla="*/ 559139 h 559139"/>
              <a:gd name="connsiteX1" fmla="*/ 215900 w 952500"/>
              <a:gd name="connsiteY1" fmla="*/ 241639 h 559139"/>
              <a:gd name="connsiteX2" fmla="*/ 609600 w 952500"/>
              <a:gd name="connsiteY2" fmla="*/ 38439 h 559139"/>
              <a:gd name="connsiteX3" fmla="*/ 952500 w 952500"/>
              <a:gd name="connsiteY3" fmla="*/ 339 h 559139"/>
            </a:gdLst>
            <a:ahLst/>
            <a:cxnLst>
              <a:cxn ang="0">
                <a:pos x="connsiteX0" y="connsiteY0"/>
              </a:cxn>
              <a:cxn ang="0">
                <a:pos x="connsiteX1" y="connsiteY1"/>
              </a:cxn>
              <a:cxn ang="0">
                <a:pos x="connsiteX2" y="connsiteY2"/>
              </a:cxn>
              <a:cxn ang="0">
                <a:pos x="connsiteX3" y="connsiteY3"/>
              </a:cxn>
            </a:cxnLst>
            <a:rect l="l" t="t" r="r" b="b"/>
            <a:pathLst>
              <a:path w="952500" h="559139">
                <a:moveTo>
                  <a:pt x="0" y="559139"/>
                </a:moveTo>
                <a:cubicBezTo>
                  <a:pt x="57150" y="443780"/>
                  <a:pt x="114300" y="328422"/>
                  <a:pt x="215900" y="241639"/>
                </a:cubicBezTo>
                <a:cubicBezTo>
                  <a:pt x="317500" y="154856"/>
                  <a:pt x="486833" y="78656"/>
                  <a:pt x="609600" y="38439"/>
                </a:cubicBezTo>
                <a:cubicBezTo>
                  <a:pt x="732367" y="-1778"/>
                  <a:pt x="842433" y="-720"/>
                  <a:pt x="952500" y="339"/>
                </a:cubicBezTo>
              </a:path>
            </a:pathLst>
          </a:custGeom>
          <a:noFill/>
          <a:ln w="63500">
            <a:solidFill>
              <a:schemeClr val="tx1"/>
            </a:solidFill>
            <a:tailEnd type="stealth" w="lg" len="lg"/>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sp>
        <p:nvSpPr>
          <p:cNvPr id="10" name="Freeform 9"/>
          <p:cNvSpPr/>
          <p:nvPr/>
        </p:nvSpPr>
        <p:spPr>
          <a:xfrm>
            <a:off x="4152900" y="977900"/>
            <a:ext cx="863600" cy="647700"/>
          </a:xfrm>
          <a:custGeom>
            <a:avLst/>
            <a:gdLst>
              <a:gd name="connsiteX0" fmla="*/ 0 w 863600"/>
              <a:gd name="connsiteY0" fmla="*/ 0 h 647700"/>
              <a:gd name="connsiteX1" fmla="*/ 381000 w 863600"/>
              <a:gd name="connsiteY1" fmla="*/ 165100 h 647700"/>
              <a:gd name="connsiteX2" fmla="*/ 723900 w 863600"/>
              <a:gd name="connsiteY2" fmla="*/ 520700 h 647700"/>
              <a:gd name="connsiteX3" fmla="*/ 863600 w 863600"/>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863600" h="647700">
                <a:moveTo>
                  <a:pt x="0" y="0"/>
                </a:moveTo>
                <a:cubicBezTo>
                  <a:pt x="130175" y="39158"/>
                  <a:pt x="260350" y="78317"/>
                  <a:pt x="381000" y="165100"/>
                </a:cubicBezTo>
                <a:cubicBezTo>
                  <a:pt x="501650" y="251883"/>
                  <a:pt x="643467" y="440267"/>
                  <a:pt x="723900" y="520700"/>
                </a:cubicBezTo>
                <a:cubicBezTo>
                  <a:pt x="804333" y="601133"/>
                  <a:pt x="833966" y="624416"/>
                  <a:pt x="863600" y="647700"/>
                </a:cubicBezTo>
              </a:path>
            </a:pathLst>
          </a:custGeom>
          <a:noFill/>
          <a:ln w="63500">
            <a:solidFill>
              <a:schemeClr val="tx1"/>
            </a:solidFill>
            <a:tailEnd type="stealth" w="lg" len="lg"/>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sp>
        <p:nvSpPr>
          <p:cNvPr id="12" name="Oval 11"/>
          <p:cNvSpPr/>
          <p:nvPr/>
        </p:nvSpPr>
        <p:spPr>
          <a:xfrm>
            <a:off x="8201025" y="1190625"/>
            <a:ext cx="258763" cy="203200"/>
          </a:xfrm>
          <a:prstGeom prst="ellipse">
            <a:avLst/>
          </a:prstGeom>
          <a:solidFill>
            <a:schemeClr val="accent3">
              <a:lumMod val="60000"/>
              <a:lumOff val="40000"/>
            </a:schemeClr>
          </a:solidFill>
          <a:ln>
            <a:solidFill>
              <a:srgbClr val="92D050"/>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ZA" dirty="0"/>
          </a:p>
        </p:txBody>
      </p:sp>
      <p:sp>
        <p:nvSpPr>
          <p:cNvPr id="13" name="Oval 12"/>
          <p:cNvSpPr/>
          <p:nvPr/>
        </p:nvSpPr>
        <p:spPr>
          <a:xfrm>
            <a:off x="7743825" y="784225"/>
            <a:ext cx="319088" cy="241300"/>
          </a:xfrm>
          <a:prstGeom prst="ellipse">
            <a:avLst/>
          </a:prstGeom>
          <a:solidFill>
            <a:srgbClr val="FFCC66"/>
          </a:solidFill>
          <a:ln>
            <a:no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ZA" dirty="0"/>
          </a:p>
        </p:txBody>
      </p:sp>
      <p:sp>
        <p:nvSpPr>
          <p:cNvPr id="14" name="TextBox 7"/>
          <p:cNvSpPr txBox="1"/>
          <p:nvPr/>
        </p:nvSpPr>
        <p:spPr>
          <a:xfrm>
            <a:off x="8331200" y="966788"/>
            <a:ext cx="1054100" cy="368300"/>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ZA" dirty="0" smtClean="0">
                <a:latin typeface="+mj-lt"/>
              </a:rPr>
              <a:t>MC II</a:t>
            </a:r>
            <a:endParaRPr lang="en-ZA" dirty="0">
              <a:latin typeface="+mj-lt"/>
            </a:endParaRPr>
          </a:p>
        </p:txBody>
      </p:sp>
      <p:sp>
        <p:nvSpPr>
          <p:cNvPr id="15" name="TextBox 8"/>
          <p:cNvSpPr txBox="1"/>
          <p:nvPr/>
        </p:nvSpPr>
        <p:spPr>
          <a:xfrm>
            <a:off x="8010525" y="628650"/>
            <a:ext cx="1270000" cy="368300"/>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ZA" dirty="0" smtClean="0">
                <a:latin typeface="+mj-lt"/>
              </a:rPr>
              <a:t>MC III</a:t>
            </a:r>
            <a:endParaRPr lang="en-ZA" dirty="0">
              <a:latin typeface="+mj-lt"/>
            </a:endParaRPr>
          </a:p>
        </p:txBody>
      </p:sp>
      <p:sp>
        <p:nvSpPr>
          <p:cNvPr id="16" name="Slide Number Placeholder 15"/>
          <p:cNvSpPr>
            <a:spLocks noGrp="1"/>
          </p:cNvSpPr>
          <p:nvPr>
            <p:ph type="sldNum" sz="quarter" idx="12"/>
          </p:nvPr>
        </p:nvSpPr>
        <p:spPr/>
        <p:txBody>
          <a:bodyPr/>
          <a:lstStyle/>
          <a:p>
            <a:pPr>
              <a:defRPr/>
            </a:pPr>
            <a:fld id="{58B53D53-B257-4321-A71F-BD7EC7F0B8A9}" type="slidenum">
              <a:rPr lang="en-US" smtClean="0"/>
              <a:pPr>
                <a:defRPr/>
              </a:pPr>
              <a:t>22</a:t>
            </a:fld>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Delana\AppData\Local\Microsoft\Windows Live Mail\WLMDSS.tmp\WLM37FA.tmp\mc_iua4-5-6.jpg"/>
          <p:cNvPicPr>
            <a:picLocks noChangeAspect="1" noChangeArrowheads="1"/>
          </p:cNvPicPr>
          <p:nvPr/>
        </p:nvPicPr>
        <p:blipFill>
          <a:blip r:embed="rId3"/>
          <a:srcRect l="4445" t="11700" r="4445" b="12486"/>
          <a:stretch>
            <a:fillRect/>
          </a:stretch>
        </p:blipFill>
        <p:spPr bwMode="auto">
          <a:xfrm>
            <a:off x="2235200" y="608013"/>
            <a:ext cx="6908800" cy="4065587"/>
          </a:xfrm>
          <a:prstGeom prst="rect">
            <a:avLst/>
          </a:prstGeom>
          <a:noFill/>
          <a:ln w="9525">
            <a:noFill/>
            <a:miter lim="800000"/>
            <a:headEnd/>
            <a:tailEnd/>
          </a:ln>
        </p:spPr>
      </p:pic>
      <p:sp>
        <p:nvSpPr>
          <p:cNvPr id="5" name="TextBox 4"/>
          <p:cNvSpPr txBox="1"/>
          <p:nvPr/>
        </p:nvSpPr>
        <p:spPr>
          <a:xfrm>
            <a:off x="0" y="727075"/>
            <a:ext cx="4192588" cy="2565400"/>
          </a:xfrm>
          <a:prstGeom prst="rect">
            <a:avLst/>
          </a:prstGeom>
          <a:solidFill>
            <a:srgbClr val="FFCC66"/>
          </a:solidFill>
          <a:ln>
            <a:solidFill>
              <a:schemeClr val="tx1"/>
            </a:solidFill>
          </a:ln>
        </p:spPr>
        <p:txBody>
          <a:bodyPr lIns="36000" tIns="36000" rIns="36000" bIns="36000">
            <a:spAutoFit/>
          </a:bodyPr>
          <a:lstStyle>
            <a:defPPr>
              <a:defRPr lang="en-US"/>
            </a:defPPr>
            <a:lvl1pPr algn="ctr">
              <a:defRPr sz="1600" b="1">
                <a:latin typeface="Arial" pitchFamily="34" charset="0"/>
                <a:cs typeface="Arial" pitchFamily="34" charset="0"/>
              </a:defRPr>
            </a:lvl1pPr>
          </a:lstStyle>
          <a:p>
            <a:pPr>
              <a:defRPr/>
            </a:pPr>
            <a:r>
              <a:rPr lang="en-ZA" sz="1800" dirty="0" smtClean="0">
                <a:ea typeface="ＭＳ Ｐゴシック" pitchFamily="34" charset="-128"/>
              </a:rPr>
              <a:t>IUA 6</a:t>
            </a:r>
            <a:r>
              <a:rPr lang="en-ZA" sz="1800" smtClean="0">
                <a:ea typeface="ＭＳ Ｐゴシック" pitchFamily="34" charset="-128"/>
              </a:rPr>
              <a:t>: Northern </a:t>
            </a:r>
            <a:r>
              <a:rPr lang="en-ZA" sz="1800" dirty="0" smtClean="0">
                <a:ea typeface="ＭＳ Ｐゴシック" pitchFamily="34" charset="-128"/>
              </a:rPr>
              <a:t>tribs </a:t>
            </a:r>
            <a:r>
              <a:rPr lang="en-ZA" sz="1800" smtClean="0">
                <a:ea typeface="ＭＳ Ｐゴシック" pitchFamily="34" charset="-128"/>
              </a:rPr>
              <a:t>to Letaba</a:t>
            </a:r>
            <a:endParaRPr lang="en-ZA" sz="1800" dirty="0" smtClean="0">
              <a:ea typeface="ＭＳ Ｐゴシック" pitchFamily="34" charset="-128"/>
            </a:endParaRPr>
          </a:p>
          <a:p>
            <a:pPr marL="144000" indent="-144000" algn="l">
              <a:buFont typeface="Arial" pitchFamily="34" charset="0"/>
              <a:buChar char="•"/>
              <a:tabLst>
                <a:tab pos="144000" algn="l"/>
              </a:tabLst>
              <a:defRPr/>
            </a:pPr>
            <a:r>
              <a:rPr lang="en-ZA" sz="1800" b="0" dirty="0" smtClean="0">
                <a:ea typeface="ＭＳ Ｐゴシック" pitchFamily="34" charset="-128"/>
              </a:rPr>
              <a:t>3 </a:t>
            </a:r>
            <a:r>
              <a:rPr lang="en-ZA" sz="1800" b="0" smtClean="0">
                <a:ea typeface="ＭＳ Ｐゴシック" pitchFamily="34" charset="-128"/>
              </a:rPr>
              <a:t>short very dry </a:t>
            </a:r>
            <a:r>
              <a:rPr lang="en-ZA" sz="1800" b="0" dirty="0" smtClean="0">
                <a:ea typeface="ＭＳ Ｐゴシック" pitchFamily="34" charset="-128"/>
              </a:rPr>
              <a:t>rivers and seasonal Molototsi.</a:t>
            </a:r>
          </a:p>
          <a:p>
            <a:pPr marL="144000" indent="-144000" algn="l">
              <a:buFont typeface="Arial" pitchFamily="34" charset="0"/>
              <a:buChar char="•"/>
              <a:tabLst>
                <a:tab pos="144000" algn="l"/>
              </a:tabLst>
              <a:defRPr/>
            </a:pPr>
            <a:r>
              <a:rPr lang="en-ZA" sz="1800" b="0" dirty="0" smtClean="0">
                <a:ea typeface="ＭＳ Ｐゴシック" pitchFamily="34" charset="-128"/>
              </a:rPr>
              <a:t>Water supply to urban/domestic, irrigation, subsistence agriculture.</a:t>
            </a:r>
          </a:p>
          <a:p>
            <a:pPr marL="144000" indent="-144000" algn="l">
              <a:buFont typeface="Arial" pitchFamily="34" charset="0"/>
              <a:buChar char="•"/>
              <a:tabLst>
                <a:tab pos="144000" algn="l"/>
              </a:tabLst>
              <a:defRPr/>
            </a:pPr>
            <a:r>
              <a:rPr lang="en-ZA" sz="1800" b="0" smtClean="0">
                <a:ea typeface="ＭＳ Ｐゴシック" pitchFamily="34" charset="-128"/>
              </a:rPr>
              <a:t>Ecology is LARGELY modified.</a:t>
            </a:r>
            <a:endParaRPr lang="en-ZA" sz="1800" b="0" dirty="0" smtClean="0">
              <a:ea typeface="ＭＳ Ｐゴシック" pitchFamily="34" charset="-128"/>
            </a:endParaRPr>
          </a:p>
          <a:p>
            <a:pPr marL="144000" indent="-144000" algn="l">
              <a:buFont typeface="Arial" pitchFamily="34" charset="0"/>
              <a:buChar char="•"/>
              <a:tabLst>
                <a:tab pos="144000" algn="l"/>
              </a:tabLst>
              <a:defRPr/>
            </a:pPr>
            <a:r>
              <a:rPr lang="en-ZA" sz="1800">
                <a:ea typeface="ＭＳ Ｐゴシック" pitchFamily="34" charset="-128"/>
              </a:rPr>
              <a:t>Scenario will maintain the target state </a:t>
            </a:r>
            <a:r>
              <a:rPr lang="en-ZA" sz="1800" smtClean="0">
                <a:ea typeface="ＭＳ Ｐゴシック" pitchFamily="34" charset="-128"/>
              </a:rPr>
              <a:t>(target) and </a:t>
            </a:r>
            <a:r>
              <a:rPr lang="en-ZA" sz="1800">
                <a:ea typeface="ＭＳ Ｐゴシック" pitchFamily="34" charset="-128"/>
              </a:rPr>
              <a:t>not impact </a:t>
            </a:r>
            <a:r>
              <a:rPr lang="en-ZA" sz="1800" smtClean="0">
                <a:ea typeface="ＭＳ Ｐゴシック" pitchFamily="34" charset="-128"/>
              </a:rPr>
              <a:t>negatively on </a:t>
            </a:r>
            <a:r>
              <a:rPr lang="en-ZA" sz="1800">
                <a:ea typeface="ＭＳ Ｐゴシック" pitchFamily="34" charset="-128"/>
              </a:rPr>
              <a:t>the user.</a:t>
            </a:r>
            <a:endParaRPr lang="en-ZA" sz="1800" dirty="0">
              <a:ea typeface="ＭＳ Ｐゴシック" pitchFamily="34" charset="-128"/>
            </a:endParaRPr>
          </a:p>
        </p:txBody>
      </p:sp>
      <p:sp>
        <p:nvSpPr>
          <p:cNvPr id="6" name="TextBox 5"/>
          <p:cNvSpPr txBox="1"/>
          <p:nvPr/>
        </p:nvSpPr>
        <p:spPr>
          <a:xfrm>
            <a:off x="4813300" y="4702175"/>
            <a:ext cx="4330700" cy="2289175"/>
          </a:xfrm>
          <a:prstGeom prst="rect">
            <a:avLst/>
          </a:prstGeom>
          <a:solidFill>
            <a:srgbClr val="CDFFFF"/>
          </a:solidFill>
          <a:ln>
            <a:solidFill>
              <a:schemeClr val="tx1"/>
            </a:solidFill>
          </a:ln>
        </p:spPr>
        <p:txBody>
          <a:bodyPr lIns="36000" tIns="36000" rIns="36000" bIns="36000">
            <a:spAutoFit/>
          </a:bodyPr>
          <a:lstStyle/>
          <a:p>
            <a:pPr algn="ctr">
              <a:defRPr/>
            </a:pPr>
            <a:r>
              <a:rPr lang="en-ZA" sz="1800" b="1" dirty="0">
                <a:ea typeface="ＭＳ Ｐゴシック" pitchFamily="34" charset="-128"/>
                <a:cs typeface="Arial" pitchFamily="34" charset="0"/>
              </a:rPr>
              <a:t>IUA 5</a:t>
            </a:r>
            <a:r>
              <a:rPr lang="en-ZA" sz="1800" b="1">
                <a:ea typeface="ＭＳ Ｐゴシック" pitchFamily="34" charset="-128"/>
                <a:cs typeface="Arial" pitchFamily="34" charset="0"/>
              </a:rPr>
              <a:t>: Southern </a:t>
            </a:r>
            <a:r>
              <a:rPr lang="en-ZA" sz="1800" b="1" dirty="0">
                <a:ea typeface="ＭＳ Ｐゴシック" pitchFamily="34" charset="-128"/>
                <a:cs typeface="Arial" pitchFamily="34" charset="0"/>
              </a:rPr>
              <a:t>tribs </a:t>
            </a:r>
            <a:r>
              <a:rPr lang="en-ZA" sz="1800" b="1">
                <a:ea typeface="ＭＳ Ｐゴシック" pitchFamily="34" charset="-128"/>
                <a:cs typeface="Arial" pitchFamily="34" charset="0"/>
              </a:rPr>
              <a:t>to Letaba</a:t>
            </a:r>
            <a:endParaRPr lang="en-ZA" sz="1800" b="1" dirty="0">
              <a:ea typeface="ＭＳ Ｐゴシック" pitchFamily="34" charset="-128"/>
              <a:cs typeface="Arial" pitchFamily="34" charset="0"/>
            </a:endParaRPr>
          </a:p>
          <a:p>
            <a:pPr marL="144000" indent="-144000">
              <a:buFont typeface="Arial" pitchFamily="34" charset="0"/>
              <a:buChar char="•"/>
              <a:tabLst>
                <a:tab pos="144000" algn="l"/>
              </a:tabLst>
              <a:defRPr/>
            </a:pPr>
            <a:r>
              <a:rPr lang="en-ZA" sz="1800">
                <a:ea typeface="ＭＳ Ｐゴシック" pitchFamily="34" charset="-128"/>
                <a:cs typeface="Arial" pitchFamily="34" charset="0"/>
              </a:rPr>
              <a:t>Dry rivers, mostly </a:t>
            </a:r>
            <a:r>
              <a:rPr lang="en-ZA" sz="1800" dirty="0">
                <a:ea typeface="ＭＳ Ｐゴシック" pitchFamily="34" charset="-128"/>
                <a:cs typeface="Arial" pitchFamily="34" charset="0"/>
              </a:rPr>
              <a:t>in private nature reserves (Ndzalema).</a:t>
            </a:r>
          </a:p>
          <a:p>
            <a:pPr marL="144000" indent="-144000">
              <a:buFont typeface="Arial" pitchFamily="34" charset="0"/>
              <a:buChar char="•"/>
              <a:tabLst>
                <a:tab pos="144000" algn="l"/>
              </a:tabLst>
              <a:defRPr/>
            </a:pPr>
            <a:r>
              <a:rPr lang="en-ZA" sz="1800">
                <a:ea typeface="ＭＳ Ｐゴシック" pitchFamily="34" charset="-128"/>
                <a:cs typeface="Arial" pitchFamily="34" charset="0"/>
              </a:rPr>
              <a:t>Good ecological condition and the target would be to maintain this condition.</a:t>
            </a:r>
            <a:endParaRPr lang="en-ZA" sz="1800" dirty="0">
              <a:ea typeface="ＭＳ Ｐゴシック" pitchFamily="34" charset="-128"/>
              <a:cs typeface="Arial" pitchFamily="34" charset="0"/>
            </a:endParaRPr>
          </a:p>
          <a:p>
            <a:pPr marL="144000" indent="-144000">
              <a:buFont typeface="Arial" pitchFamily="34" charset="0"/>
              <a:buChar char="•"/>
              <a:tabLst>
                <a:tab pos="144000" algn="l"/>
              </a:tabLst>
              <a:defRPr/>
            </a:pPr>
            <a:r>
              <a:rPr lang="en-ZA" sz="1800" b="1">
                <a:ea typeface="ＭＳ Ｐゴシック" pitchFamily="34" charset="-128"/>
                <a:cs typeface="+mn-cs"/>
              </a:rPr>
              <a:t>Scenario will maintain the target state and not impact negatively on the user.</a:t>
            </a:r>
            <a:endParaRPr lang="en-ZA" sz="1800" b="1" dirty="0">
              <a:ea typeface="ＭＳ Ｐゴシック" pitchFamily="34" charset="-128"/>
              <a:cs typeface="+mn-cs"/>
            </a:endParaRPr>
          </a:p>
        </p:txBody>
      </p:sp>
      <p:sp>
        <p:nvSpPr>
          <p:cNvPr id="7" name="TextBox 6"/>
          <p:cNvSpPr txBox="1"/>
          <p:nvPr/>
        </p:nvSpPr>
        <p:spPr>
          <a:xfrm>
            <a:off x="0" y="3948113"/>
            <a:ext cx="4192588" cy="3121025"/>
          </a:xfrm>
          <a:prstGeom prst="rect">
            <a:avLst/>
          </a:prstGeom>
          <a:solidFill>
            <a:srgbClr val="99FF99"/>
          </a:solidFill>
          <a:ln>
            <a:solidFill>
              <a:schemeClr val="tx1"/>
            </a:solidFill>
          </a:ln>
        </p:spPr>
        <p:txBody>
          <a:bodyPr lIns="36000" tIns="36000" rIns="36000" bIns="36000">
            <a:spAutoFit/>
          </a:bodyPr>
          <a:lstStyle/>
          <a:p>
            <a:pPr algn="ctr">
              <a:defRPr/>
            </a:pPr>
            <a:r>
              <a:rPr lang="en-ZA" sz="1800" b="1" dirty="0">
                <a:ea typeface="ＭＳ Ｐゴシック" pitchFamily="34" charset="-128"/>
                <a:cs typeface="Arial" pitchFamily="34" charset="0"/>
              </a:rPr>
              <a:t>IUA 4</a:t>
            </a:r>
            <a:r>
              <a:rPr lang="en-ZA" sz="1800" b="1">
                <a:ea typeface="ＭＳ Ｐゴシック" pitchFamily="34" charset="-128"/>
                <a:cs typeface="Arial" pitchFamily="34" charset="0"/>
              </a:rPr>
              <a:t>: Letaba </a:t>
            </a:r>
            <a:r>
              <a:rPr lang="en-ZA" sz="1800" b="1" dirty="0">
                <a:ea typeface="ＭＳ Ｐゴシック" pitchFamily="34" charset="-128"/>
                <a:cs typeface="Arial" pitchFamily="34" charset="0"/>
              </a:rPr>
              <a:t>– Nwamitwa to </a:t>
            </a:r>
            <a:r>
              <a:rPr lang="en-ZA" sz="1800" b="1">
                <a:ea typeface="ＭＳ Ｐゴシック" pitchFamily="34" charset="-128"/>
                <a:cs typeface="Arial" pitchFamily="34" charset="0"/>
              </a:rPr>
              <a:t>Klein Letaba</a:t>
            </a:r>
            <a:endParaRPr lang="en-ZA" sz="1800" b="1" dirty="0">
              <a:ea typeface="ＭＳ Ｐゴシック" pitchFamily="34" charset="-128"/>
              <a:cs typeface="Arial" pitchFamily="34" charset="0"/>
            </a:endParaRPr>
          </a:p>
          <a:p>
            <a:pPr marL="144000" indent="-144000">
              <a:buFont typeface="Arial" pitchFamily="34" charset="0"/>
              <a:buChar char="•"/>
              <a:tabLst>
                <a:tab pos="144000" algn="l"/>
              </a:tabLst>
              <a:defRPr/>
            </a:pPr>
            <a:r>
              <a:rPr lang="en-ZA" sz="1800" dirty="0">
                <a:ea typeface="ＭＳ Ｐゴシック" pitchFamily="34" charset="-128"/>
                <a:cs typeface="Arial" pitchFamily="34" charset="0"/>
              </a:rPr>
              <a:t>Largely irrigation, some subsistence use, nature reserves</a:t>
            </a:r>
          </a:p>
          <a:p>
            <a:pPr marL="144000" indent="-144000">
              <a:buFont typeface="Arial" pitchFamily="34" charset="0"/>
              <a:buChar char="•"/>
              <a:tabLst>
                <a:tab pos="144000" algn="l"/>
              </a:tabLst>
              <a:defRPr/>
            </a:pPr>
            <a:r>
              <a:rPr lang="en-ZA" sz="1800">
                <a:ea typeface="ＭＳ Ｐゴシック" pitchFamily="34" charset="-128"/>
                <a:cs typeface="Arial" pitchFamily="34" charset="0"/>
              </a:rPr>
              <a:t>Ecological mostly MODERATE but HIGH importance – need IMPROVEMENT.</a:t>
            </a:r>
            <a:endParaRPr lang="en-ZA" sz="1800" dirty="0">
              <a:ea typeface="ＭＳ Ｐゴシック" pitchFamily="34" charset="-128"/>
              <a:cs typeface="Arial" pitchFamily="34" charset="0"/>
            </a:endParaRPr>
          </a:p>
          <a:p>
            <a:pPr marL="144000" indent="-144000">
              <a:buFont typeface="Arial" pitchFamily="34" charset="0"/>
              <a:buChar char="•"/>
              <a:tabLst>
                <a:tab pos="144000" algn="l"/>
              </a:tabLst>
              <a:defRPr/>
            </a:pPr>
            <a:r>
              <a:rPr lang="en-ZA" sz="1800" b="1" dirty="0">
                <a:ea typeface="ＭＳ Ｐゴシック" pitchFamily="34" charset="-128"/>
                <a:cs typeface="Arial" pitchFamily="34" charset="0"/>
              </a:rPr>
              <a:t>Scenario will </a:t>
            </a:r>
            <a:r>
              <a:rPr lang="en-ZA" sz="1800" b="1">
                <a:ea typeface="ＭＳ Ｐゴシック" pitchFamily="34" charset="-128"/>
                <a:cs typeface="Arial" pitchFamily="34" charset="0"/>
              </a:rPr>
              <a:t>maintain and slightly improve the current state but not achieve the required ecological improvement.   </a:t>
            </a:r>
            <a:endParaRPr lang="en-ZA" sz="1800" dirty="0">
              <a:ea typeface="ＭＳ Ｐゴシック" pitchFamily="34" charset="-128"/>
              <a:cs typeface="Arial" pitchFamily="34" charset="0"/>
            </a:endParaRPr>
          </a:p>
        </p:txBody>
      </p:sp>
      <p:sp>
        <p:nvSpPr>
          <p:cNvPr id="52230" name="Title 1"/>
          <p:cNvSpPr txBox="1">
            <a:spLocks/>
          </p:cNvSpPr>
          <p:nvPr/>
        </p:nvSpPr>
        <p:spPr bwMode="auto">
          <a:xfrm>
            <a:off x="0" y="47625"/>
            <a:ext cx="9042400" cy="782638"/>
          </a:xfrm>
          <a:prstGeom prst="rect">
            <a:avLst/>
          </a:prstGeom>
          <a:noFill/>
          <a:ln w="9525">
            <a:noFill/>
            <a:miter lim="800000"/>
            <a:headEnd/>
            <a:tailEnd/>
          </a:ln>
        </p:spPr>
        <p:txBody>
          <a:bodyPr/>
          <a:lstStyle/>
          <a:p>
            <a:pPr algn="ctr" eaLnBrk="0" hangingPunct="0"/>
            <a:r>
              <a:rPr lang="en-ZA" sz="2800" b="1">
                <a:solidFill>
                  <a:schemeClr val="bg1"/>
                </a:solidFill>
                <a:latin typeface="Calibri" pitchFamily="34" charset="0"/>
              </a:rPr>
              <a:t>Downstream of proposed Nwamitwa Dam to Klein Letaba</a:t>
            </a:r>
            <a:endParaRPr lang="en-GB" sz="2800" b="1">
              <a:solidFill>
                <a:schemeClr val="bg1"/>
              </a:solidFill>
              <a:latin typeface="Calibri" pitchFamily="34" charset="0"/>
            </a:endParaRPr>
          </a:p>
        </p:txBody>
      </p:sp>
      <p:sp>
        <p:nvSpPr>
          <p:cNvPr id="9" name="Oval 8"/>
          <p:cNvSpPr/>
          <p:nvPr/>
        </p:nvSpPr>
        <p:spPr>
          <a:xfrm>
            <a:off x="6783388" y="1135063"/>
            <a:ext cx="457200" cy="406400"/>
          </a:xfrm>
          <a:prstGeom prst="ellipse">
            <a:avLst/>
          </a:prstGeom>
          <a:solidFill>
            <a:schemeClr val="accent3">
              <a:lumMod val="60000"/>
              <a:lumOff val="40000"/>
            </a:schemeClr>
          </a:solidFill>
          <a:ln>
            <a:solidFill>
              <a:srgbClr val="92D050"/>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ZA" dirty="0"/>
          </a:p>
        </p:txBody>
      </p:sp>
      <p:sp>
        <p:nvSpPr>
          <p:cNvPr id="10" name="Oval 9"/>
          <p:cNvSpPr/>
          <p:nvPr/>
        </p:nvSpPr>
        <p:spPr>
          <a:xfrm>
            <a:off x="5970588" y="825500"/>
            <a:ext cx="457200" cy="406400"/>
          </a:xfrm>
          <a:prstGeom prst="ellipse">
            <a:avLst/>
          </a:prstGeom>
          <a:solidFill>
            <a:srgbClr val="FFCC66"/>
          </a:solidFill>
          <a:ln>
            <a:no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ZA" dirty="0"/>
          </a:p>
        </p:txBody>
      </p:sp>
      <p:sp>
        <p:nvSpPr>
          <p:cNvPr id="11" name="TextBox 7"/>
          <p:cNvSpPr txBox="1"/>
          <p:nvPr/>
        </p:nvSpPr>
        <p:spPr>
          <a:xfrm>
            <a:off x="7334250" y="950913"/>
            <a:ext cx="1054100" cy="368300"/>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ZA" dirty="0" smtClean="0">
                <a:latin typeface="+mj-lt"/>
              </a:rPr>
              <a:t>MC II</a:t>
            </a:r>
            <a:endParaRPr lang="en-ZA" dirty="0">
              <a:latin typeface="+mj-lt"/>
            </a:endParaRPr>
          </a:p>
        </p:txBody>
      </p:sp>
      <p:sp>
        <p:nvSpPr>
          <p:cNvPr id="12" name="TextBox 8"/>
          <p:cNvSpPr txBox="1"/>
          <p:nvPr/>
        </p:nvSpPr>
        <p:spPr>
          <a:xfrm>
            <a:off x="6427788" y="784225"/>
            <a:ext cx="1270000" cy="369888"/>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ZA" dirty="0" smtClean="0">
                <a:latin typeface="+mj-lt"/>
              </a:rPr>
              <a:t>MC III</a:t>
            </a:r>
            <a:endParaRPr lang="en-ZA" dirty="0">
              <a:latin typeface="+mj-lt"/>
            </a:endParaRPr>
          </a:p>
        </p:txBody>
      </p:sp>
      <p:sp>
        <p:nvSpPr>
          <p:cNvPr id="13" name="Oval 12"/>
          <p:cNvSpPr/>
          <p:nvPr/>
        </p:nvSpPr>
        <p:spPr>
          <a:xfrm>
            <a:off x="7632700" y="1428750"/>
            <a:ext cx="457200" cy="406400"/>
          </a:xfrm>
          <a:prstGeom prst="ellipse">
            <a:avLst/>
          </a:prstGeom>
          <a:solidFill>
            <a:srgbClr val="CDFFFF"/>
          </a:solidFill>
          <a:ln>
            <a:solidFill>
              <a:srgbClr val="92D050"/>
            </a:solid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ZA" dirty="0"/>
          </a:p>
        </p:txBody>
      </p:sp>
      <p:sp>
        <p:nvSpPr>
          <p:cNvPr id="14" name="TextBox 7"/>
          <p:cNvSpPr txBox="1"/>
          <p:nvPr/>
        </p:nvSpPr>
        <p:spPr>
          <a:xfrm>
            <a:off x="8089900" y="1355725"/>
            <a:ext cx="1054100" cy="368300"/>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ZA" dirty="0" smtClean="0">
                <a:latin typeface="+mj-lt"/>
              </a:rPr>
              <a:t>MC I</a:t>
            </a:r>
            <a:endParaRPr lang="en-ZA" dirty="0">
              <a:latin typeface="+mj-lt"/>
            </a:endParaRPr>
          </a:p>
        </p:txBody>
      </p:sp>
      <p:sp>
        <p:nvSpPr>
          <p:cNvPr id="2" name="Freeform 1"/>
          <p:cNvSpPr/>
          <p:nvPr/>
        </p:nvSpPr>
        <p:spPr>
          <a:xfrm>
            <a:off x="4192588" y="1231900"/>
            <a:ext cx="825500" cy="723900"/>
          </a:xfrm>
          <a:custGeom>
            <a:avLst/>
            <a:gdLst>
              <a:gd name="connsiteX0" fmla="*/ 0 w 825500"/>
              <a:gd name="connsiteY0" fmla="*/ 0 h 723900"/>
              <a:gd name="connsiteX1" fmla="*/ 558800 w 825500"/>
              <a:gd name="connsiteY1" fmla="*/ 279400 h 723900"/>
              <a:gd name="connsiteX2" fmla="*/ 825500 w 825500"/>
              <a:gd name="connsiteY2" fmla="*/ 723900 h 723900"/>
            </a:gdLst>
            <a:ahLst/>
            <a:cxnLst>
              <a:cxn ang="0">
                <a:pos x="connsiteX0" y="connsiteY0"/>
              </a:cxn>
              <a:cxn ang="0">
                <a:pos x="connsiteX1" y="connsiteY1"/>
              </a:cxn>
              <a:cxn ang="0">
                <a:pos x="connsiteX2" y="connsiteY2"/>
              </a:cxn>
            </a:cxnLst>
            <a:rect l="l" t="t" r="r" b="b"/>
            <a:pathLst>
              <a:path w="825500" h="723900">
                <a:moveTo>
                  <a:pt x="0" y="0"/>
                </a:moveTo>
                <a:cubicBezTo>
                  <a:pt x="210608" y="79375"/>
                  <a:pt x="421217" y="158750"/>
                  <a:pt x="558800" y="279400"/>
                </a:cubicBezTo>
                <a:cubicBezTo>
                  <a:pt x="696383" y="400050"/>
                  <a:pt x="760941" y="561975"/>
                  <a:pt x="825500" y="723900"/>
                </a:cubicBezTo>
              </a:path>
            </a:pathLst>
          </a:custGeom>
          <a:noFill/>
          <a:ln w="63500">
            <a:solidFill>
              <a:schemeClr val="tx1"/>
            </a:solidFill>
            <a:tailEnd type="stealth" w="lg" len="lg"/>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sp>
        <p:nvSpPr>
          <p:cNvPr id="4" name="Freeform 3"/>
          <p:cNvSpPr/>
          <p:nvPr/>
        </p:nvSpPr>
        <p:spPr>
          <a:xfrm>
            <a:off x="2476500" y="3770313"/>
            <a:ext cx="1854200" cy="177800"/>
          </a:xfrm>
          <a:custGeom>
            <a:avLst/>
            <a:gdLst>
              <a:gd name="connsiteX0" fmla="*/ 0 w 1854200"/>
              <a:gd name="connsiteY0" fmla="*/ 357326 h 357326"/>
              <a:gd name="connsiteX1" fmla="*/ 444500 w 1854200"/>
              <a:gd name="connsiteY1" fmla="*/ 14426 h 357326"/>
              <a:gd name="connsiteX2" fmla="*/ 1193800 w 1854200"/>
              <a:gd name="connsiteY2" fmla="*/ 77926 h 357326"/>
              <a:gd name="connsiteX3" fmla="*/ 1473200 w 1854200"/>
              <a:gd name="connsiteY3" fmla="*/ 204926 h 357326"/>
              <a:gd name="connsiteX4" fmla="*/ 1663700 w 1854200"/>
              <a:gd name="connsiteY4" fmla="*/ 179526 h 357326"/>
              <a:gd name="connsiteX5" fmla="*/ 1854200 w 1854200"/>
              <a:gd name="connsiteY5" fmla="*/ 141426 h 35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4200" h="357326">
                <a:moveTo>
                  <a:pt x="0" y="357326"/>
                </a:moveTo>
                <a:cubicBezTo>
                  <a:pt x="122766" y="209159"/>
                  <a:pt x="245533" y="60993"/>
                  <a:pt x="444500" y="14426"/>
                </a:cubicBezTo>
                <a:cubicBezTo>
                  <a:pt x="643467" y="-32141"/>
                  <a:pt x="1022350" y="46176"/>
                  <a:pt x="1193800" y="77926"/>
                </a:cubicBezTo>
                <a:cubicBezTo>
                  <a:pt x="1365250" y="109676"/>
                  <a:pt x="1394883" y="187993"/>
                  <a:pt x="1473200" y="204926"/>
                </a:cubicBezTo>
                <a:cubicBezTo>
                  <a:pt x="1551517" y="221859"/>
                  <a:pt x="1600200" y="190109"/>
                  <a:pt x="1663700" y="179526"/>
                </a:cubicBezTo>
                <a:cubicBezTo>
                  <a:pt x="1727200" y="168943"/>
                  <a:pt x="1790700" y="155184"/>
                  <a:pt x="1854200" y="141426"/>
                </a:cubicBezTo>
              </a:path>
            </a:pathLst>
          </a:custGeom>
          <a:noFill/>
          <a:ln w="63500">
            <a:solidFill>
              <a:schemeClr val="tx1"/>
            </a:solidFill>
            <a:tailEnd type="stealth" w="lg" len="lg"/>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sp>
        <p:nvSpPr>
          <p:cNvPr id="15" name="Freeform 14"/>
          <p:cNvSpPr/>
          <p:nvPr/>
        </p:nvSpPr>
        <p:spPr>
          <a:xfrm>
            <a:off x="8229600" y="3771900"/>
            <a:ext cx="685800" cy="914400"/>
          </a:xfrm>
          <a:custGeom>
            <a:avLst/>
            <a:gdLst>
              <a:gd name="connsiteX0" fmla="*/ 685800 w 685800"/>
              <a:gd name="connsiteY0" fmla="*/ 914400 h 914400"/>
              <a:gd name="connsiteX1" fmla="*/ 647700 w 685800"/>
              <a:gd name="connsiteY1" fmla="*/ 508000 h 914400"/>
              <a:gd name="connsiteX2" fmla="*/ 457200 w 685800"/>
              <a:gd name="connsiteY2" fmla="*/ 254000 h 914400"/>
              <a:gd name="connsiteX3" fmla="*/ 0 w 685800"/>
              <a:gd name="connsiteY3" fmla="*/ 0 h 914400"/>
            </a:gdLst>
            <a:ahLst/>
            <a:cxnLst>
              <a:cxn ang="0">
                <a:pos x="connsiteX0" y="connsiteY0"/>
              </a:cxn>
              <a:cxn ang="0">
                <a:pos x="connsiteX1" y="connsiteY1"/>
              </a:cxn>
              <a:cxn ang="0">
                <a:pos x="connsiteX2" y="connsiteY2"/>
              </a:cxn>
              <a:cxn ang="0">
                <a:pos x="connsiteX3" y="connsiteY3"/>
              </a:cxn>
            </a:cxnLst>
            <a:rect l="l" t="t" r="r" b="b"/>
            <a:pathLst>
              <a:path w="685800" h="914400">
                <a:moveTo>
                  <a:pt x="685800" y="914400"/>
                </a:moveTo>
                <a:cubicBezTo>
                  <a:pt x="685800" y="766233"/>
                  <a:pt x="685800" y="618067"/>
                  <a:pt x="647700" y="508000"/>
                </a:cubicBezTo>
                <a:cubicBezTo>
                  <a:pt x="609600" y="397933"/>
                  <a:pt x="565150" y="338667"/>
                  <a:pt x="457200" y="254000"/>
                </a:cubicBezTo>
                <a:cubicBezTo>
                  <a:pt x="349250" y="169333"/>
                  <a:pt x="174625" y="84666"/>
                  <a:pt x="0" y="0"/>
                </a:cubicBezTo>
              </a:path>
            </a:pathLst>
          </a:custGeom>
          <a:noFill/>
          <a:ln w="63500">
            <a:solidFill>
              <a:schemeClr val="tx1"/>
            </a:solidFill>
            <a:tailEnd type="stealth" w="lg" len="lg"/>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sp>
        <p:nvSpPr>
          <p:cNvPr id="16" name="Slide Number Placeholder 15"/>
          <p:cNvSpPr>
            <a:spLocks noGrp="1"/>
          </p:cNvSpPr>
          <p:nvPr>
            <p:ph type="sldNum" sz="quarter" idx="12"/>
          </p:nvPr>
        </p:nvSpPr>
        <p:spPr/>
        <p:txBody>
          <a:bodyPr/>
          <a:lstStyle/>
          <a:p>
            <a:pPr>
              <a:defRPr/>
            </a:pPr>
            <a:fld id="{76A0A05C-A2F2-432E-A733-78167C85E90C}" type="slidenum">
              <a:rPr lang="en-US" smtClean="0"/>
              <a:pPr>
                <a:defRPr/>
              </a:pPr>
              <a:t>23</a:t>
            </a:fld>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_Projects\Letaba Classification\05_Meetings\01_PSCs\03_April 2014\5_tries\mc_iua7-8.jpg"/>
          <p:cNvPicPr>
            <a:picLocks noChangeAspect="1" noChangeArrowheads="1"/>
          </p:cNvPicPr>
          <p:nvPr/>
        </p:nvPicPr>
        <p:blipFill>
          <a:blip r:embed="rId3"/>
          <a:srcRect t="11884" b="11333"/>
          <a:stretch>
            <a:fillRect/>
          </a:stretch>
        </p:blipFill>
        <p:spPr bwMode="auto">
          <a:xfrm>
            <a:off x="2713038" y="830263"/>
            <a:ext cx="5026025" cy="4489450"/>
          </a:xfrm>
          <a:prstGeom prst="rect">
            <a:avLst/>
          </a:prstGeom>
          <a:noFill/>
          <a:ln w="9525">
            <a:noFill/>
            <a:miter lim="800000"/>
            <a:headEnd/>
            <a:tailEnd/>
          </a:ln>
        </p:spPr>
      </p:pic>
      <p:sp>
        <p:nvSpPr>
          <p:cNvPr id="4" name="TextBox 3"/>
          <p:cNvSpPr txBox="1"/>
          <p:nvPr/>
        </p:nvSpPr>
        <p:spPr>
          <a:xfrm>
            <a:off x="0" y="679450"/>
            <a:ext cx="3556000" cy="3138488"/>
          </a:xfrm>
          <a:prstGeom prst="rect">
            <a:avLst/>
          </a:prstGeom>
          <a:solidFill>
            <a:srgbClr val="99FF99"/>
          </a:solidFill>
          <a:ln>
            <a:solidFill>
              <a:schemeClr val="tx1"/>
            </a:solidFill>
          </a:ln>
        </p:spPr>
        <p:txBody>
          <a:bodyPr>
            <a:spAutoFit/>
          </a:bodyPr>
          <a:lstStyle/>
          <a:p>
            <a:pPr algn="ctr">
              <a:defRPr/>
            </a:pPr>
            <a:r>
              <a:rPr lang="en-ZA" sz="1800" b="1" dirty="0">
                <a:ea typeface="ＭＳ Ｐゴシック" pitchFamily="34" charset="-128"/>
                <a:cs typeface="Arial" pitchFamily="34" charset="0"/>
              </a:rPr>
              <a:t>IUA 8</a:t>
            </a:r>
            <a:r>
              <a:rPr lang="en-ZA" sz="1800" b="1">
                <a:ea typeface="ＭＳ Ｐゴシック" pitchFamily="34" charset="-128"/>
                <a:cs typeface="Arial" pitchFamily="34" charset="0"/>
              </a:rPr>
              <a:t>: Klein </a:t>
            </a:r>
            <a:r>
              <a:rPr lang="en-ZA" sz="1800" b="1" dirty="0">
                <a:ea typeface="ＭＳ Ｐゴシック" pitchFamily="34" charset="-128"/>
                <a:cs typeface="Arial" pitchFamily="34" charset="0"/>
              </a:rPr>
              <a:t>Letaba US of confl with </a:t>
            </a:r>
            <a:r>
              <a:rPr lang="en-ZA" sz="1800" b="1">
                <a:ea typeface="ＭＳ Ｐゴシック" pitchFamily="34" charset="-128"/>
                <a:cs typeface="Arial" pitchFamily="34" charset="0"/>
              </a:rPr>
              <a:t>Middle Letaba</a:t>
            </a:r>
            <a:endParaRPr lang="en-ZA" sz="1800" b="1" dirty="0">
              <a:ea typeface="ＭＳ Ｐゴシック" pitchFamily="34" charset="-128"/>
              <a:cs typeface="Arial" pitchFamily="34" charset="0"/>
            </a:endParaRPr>
          </a:p>
          <a:p>
            <a:pPr marL="144000" indent="-144000">
              <a:buFont typeface="Arial" pitchFamily="34" charset="0"/>
              <a:buChar char="•"/>
              <a:tabLst>
                <a:tab pos="144000" algn="l"/>
              </a:tabLst>
              <a:defRPr/>
            </a:pPr>
            <a:r>
              <a:rPr lang="en-ZA" sz="1800" dirty="0">
                <a:ea typeface="ＭＳ Ｐゴシック" pitchFamily="34" charset="-128"/>
                <a:cs typeface="Arial" pitchFamily="34" charset="0"/>
              </a:rPr>
              <a:t>Commercial farming and rural areas</a:t>
            </a:r>
          </a:p>
          <a:p>
            <a:pPr marL="144000" indent="-144000">
              <a:buFont typeface="Arial" pitchFamily="34" charset="0"/>
              <a:buChar char="•"/>
              <a:tabLst>
                <a:tab pos="144000" algn="l"/>
              </a:tabLst>
              <a:defRPr/>
            </a:pPr>
            <a:r>
              <a:rPr lang="en-ZA" sz="1800">
                <a:ea typeface="ＭＳ Ｐゴシック" pitchFamily="34" charset="-128"/>
                <a:cs typeface="Arial" pitchFamily="34" charset="0"/>
              </a:rPr>
              <a:t>Mostly MODERATELY modified and in better condition (Ecology).</a:t>
            </a:r>
            <a:endParaRPr lang="en-ZA" sz="1800" dirty="0">
              <a:ea typeface="ＭＳ Ｐゴシック" pitchFamily="34" charset="-128"/>
              <a:cs typeface="Arial" pitchFamily="34" charset="0"/>
            </a:endParaRPr>
          </a:p>
          <a:p>
            <a:pPr marL="144000" indent="-144000">
              <a:buFont typeface="Arial" pitchFamily="34" charset="0"/>
              <a:buChar char="•"/>
              <a:tabLst>
                <a:tab pos="144000" algn="l"/>
              </a:tabLst>
              <a:defRPr/>
            </a:pPr>
            <a:r>
              <a:rPr lang="en-ZA" sz="1800" b="1">
                <a:ea typeface="ＭＳ Ｐゴシック" pitchFamily="34" charset="-128"/>
                <a:cs typeface="+mn-cs"/>
              </a:rPr>
              <a:t>Scenario will maintain the target (current) state and not impact negatively on the user.</a:t>
            </a:r>
            <a:endParaRPr lang="en-ZA" sz="1800" b="1" dirty="0">
              <a:ea typeface="ＭＳ Ｐゴシック" pitchFamily="34" charset="-128"/>
              <a:cs typeface="+mn-cs"/>
            </a:endParaRPr>
          </a:p>
        </p:txBody>
      </p:sp>
      <p:sp>
        <p:nvSpPr>
          <p:cNvPr id="5" name="TextBox 4"/>
          <p:cNvSpPr txBox="1"/>
          <p:nvPr/>
        </p:nvSpPr>
        <p:spPr>
          <a:xfrm>
            <a:off x="901700" y="4802188"/>
            <a:ext cx="8140700" cy="2043112"/>
          </a:xfrm>
          <a:prstGeom prst="rect">
            <a:avLst/>
          </a:prstGeom>
          <a:solidFill>
            <a:srgbClr val="FFCC66"/>
          </a:solidFill>
          <a:ln>
            <a:solidFill>
              <a:schemeClr val="tx1"/>
            </a:solidFill>
          </a:ln>
        </p:spPr>
        <p:txBody>
          <a:bodyPr lIns="36000" tIns="36000" rIns="36000" bIns="36000">
            <a:spAutoFit/>
          </a:bodyPr>
          <a:lstStyle/>
          <a:p>
            <a:pPr algn="ctr">
              <a:defRPr/>
            </a:pPr>
            <a:r>
              <a:rPr lang="en-ZA" sz="1600" b="1" dirty="0">
                <a:ea typeface="ＭＳ Ｐゴシック" pitchFamily="34" charset="-128"/>
                <a:cs typeface="Arial" pitchFamily="34" charset="0"/>
              </a:rPr>
              <a:t>IUA 7 (Middle Letaba &amp; tribs US of Middle Letaba Dam)</a:t>
            </a:r>
          </a:p>
          <a:p>
            <a:pPr marL="144000" indent="-144000">
              <a:buFont typeface="Arial" pitchFamily="34" charset="0"/>
              <a:buChar char="•"/>
              <a:tabLst>
                <a:tab pos="144000" algn="l"/>
              </a:tabLst>
              <a:defRPr/>
            </a:pPr>
            <a:r>
              <a:rPr lang="en-ZA" sz="1600" dirty="0">
                <a:ea typeface="ＭＳ Ｐゴシック" pitchFamily="34" charset="-128"/>
                <a:cs typeface="Arial" pitchFamily="34" charset="0"/>
              </a:rPr>
              <a:t>Extensive formal agriculture, many farm dams, </a:t>
            </a:r>
          </a:p>
          <a:p>
            <a:pPr marL="144000" indent="-144000">
              <a:buFont typeface="Arial" pitchFamily="34" charset="0"/>
              <a:buChar char="•"/>
              <a:tabLst>
                <a:tab pos="144000" algn="l"/>
              </a:tabLst>
              <a:defRPr/>
            </a:pPr>
            <a:r>
              <a:rPr lang="en-ZA" sz="1600">
                <a:ea typeface="ＭＳ Ｐゴシック" pitchFamily="34" charset="-128"/>
                <a:cs typeface="Arial" pitchFamily="34" charset="0"/>
              </a:rPr>
              <a:t>Ecology mostly LARGELY modified</a:t>
            </a:r>
            <a:endParaRPr lang="en-ZA" sz="1600" dirty="0">
              <a:ea typeface="ＭＳ Ｐゴシック" pitchFamily="34" charset="-128"/>
              <a:cs typeface="Arial" pitchFamily="34" charset="0"/>
            </a:endParaRPr>
          </a:p>
          <a:p>
            <a:pPr marL="144000" indent="-144000">
              <a:buFont typeface="Arial" pitchFamily="34" charset="0"/>
              <a:buChar char="•"/>
              <a:tabLst>
                <a:tab pos="144000" algn="l"/>
              </a:tabLst>
              <a:defRPr/>
            </a:pPr>
            <a:r>
              <a:rPr lang="en-ZA" sz="1600">
                <a:ea typeface="ＭＳ Ｐゴシック" pitchFamily="34" charset="-128"/>
                <a:cs typeface="Arial" pitchFamily="34" charset="0"/>
              </a:rPr>
              <a:t>Two sections in a bad condition (CRITICALLY MODIFIED) (inundation </a:t>
            </a:r>
            <a:r>
              <a:rPr lang="en-ZA" sz="1600" dirty="0">
                <a:ea typeface="ＭＳ Ｐゴシック" pitchFamily="34" charset="-128"/>
                <a:cs typeface="Arial" pitchFamily="34" charset="0"/>
              </a:rPr>
              <a:t>and water </a:t>
            </a:r>
            <a:r>
              <a:rPr lang="en-ZA" sz="1600">
                <a:ea typeface="ＭＳ Ｐゴシック" pitchFamily="34" charset="-128"/>
                <a:cs typeface="Arial" pitchFamily="34" charset="0"/>
              </a:rPr>
              <a:t>quality). (Brandboontjies and section of Middle Letaba)</a:t>
            </a:r>
            <a:endParaRPr lang="en-ZA" sz="1600" dirty="0">
              <a:ea typeface="ＭＳ Ｐゴシック" pitchFamily="34" charset="-128"/>
              <a:cs typeface="Arial" pitchFamily="34" charset="0"/>
            </a:endParaRPr>
          </a:p>
          <a:p>
            <a:pPr marL="144000" indent="-144000">
              <a:buFont typeface="Arial" pitchFamily="34" charset="0"/>
              <a:buChar char="•"/>
              <a:tabLst>
                <a:tab pos="144000" algn="l"/>
              </a:tabLst>
              <a:defRPr/>
            </a:pPr>
            <a:r>
              <a:rPr lang="en-ZA" sz="1600" b="1" dirty="0">
                <a:solidFill>
                  <a:srgbClr val="FF0000"/>
                </a:solidFill>
                <a:ea typeface="ＭＳ Ｐゴシック" pitchFamily="34" charset="-128"/>
                <a:cs typeface="Arial" pitchFamily="34" charset="0"/>
              </a:rPr>
              <a:t>Currently, such that IUA does not comply to MC III criteria.</a:t>
            </a:r>
          </a:p>
          <a:p>
            <a:pPr marL="144000" indent="-144000">
              <a:buFont typeface="Arial" pitchFamily="34" charset="0"/>
              <a:buChar char="•"/>
              <a:tabLst>
                <a:tab pos="144000" algn="l"/>
              </a:tabLst>
              <a:defRPr/>
            </a:pPr>
            <a:r>
              <a:rPr lang="en-ZA" sz="1600" b="1">
                <a:solidFill>
                  <a:srgbClr val="FF0000"/>
                </a:solidFill>
                <a:ea typeface="ＭＳ Ｐゴシック" pitchFamily="34" charset="-128"/>
                <a:cs typeface="Arial" pitchFamily="34" charset="0"/>
              </a:rPr>
              <a:t>Difficult to improve manage rest of IUA </a:t>
            </a:r>
            <a:r>
              <a:rPr lang="en-ZA" sz="1600" b="1" dirty="0">
                <a:solidFill>
                  <a:srgbClr val="FF0000"/>
                </a:solidFill>
                <a:ea typeface="ＭＳ Ｐゴシック" pitchFamily="34" charset="-128"/>
                <a:cs typeface="Arial" pitchFamily="34" charset="0"/>
              </a:rPr>
              <a:t>in a MC III.</a:t>
            </a:r>
          </a:p>
          <a:p>
            <a:pPr marL="144000" indent="-144000">
              <a:buFont typeface="Arial" pitchFamily="34" charset="0"/>
              <a:buChar char="•"/>
              <a:tabLst>
                <a:tab pos="144000" algn="l"/>
              </a:tabLst>
              <a:defRPr/>
            </a:pPr>
            <a:r>
              <a:rPr lang="en-ZA" sz="1600" b="1" dirty="0">
                <a:ea typeface="ＭＳ Ｐゴシック" pitchFamily="34" charset="-128"/>
                <a:cs typeface="Arial" pitchFamily="34" charset="0"/>
              </a:rPr>
              <a:t>Scenario does not impact on </a:t>
            </a:r>
            <a:r>
              <a:rPr lang="en-ZA" sz="1600" b="1" dirty="0" err="1">
                <a:ea typeface="ＭＳ Ｐゴシック" pitchFamily="34" charset="-128"/>
                <a:cs typeface="Arial" pitchFamily="34" charset="0"/>
              </a:rPr>
              <a:t>IUA</a:t>
            </a:r>
            <a:r>
              <a:rPr lang="en-ZA" sz="1600" b="1" dirty="0">
                <a:ea typeface="ＭＳ Ｐゴシック" pitchFamily="34" charset="-128"/>
                <a:cs typeface="Arial" pitchFamily="34" charset="0"/>
              </a:rPr>
              <a:t> or current economic activities.</a:t>
            </a:r>
          </a:p>
        </p:txBody>
      </p:sp>
      <p:sp>
        <p:nvSpPr>
          <p:cNvPr id="3" name="Freeform 2"/>
          <p:cNvSpPr/>
          <p:nvPr/>
        </p:nvSpPr>
        <p:spPr>
          <a:xfrm>
            <a:off x="3568700" y="869950"/>
            <a:ext cx="1206500" cy="963613"/>
          </a:xfrm>
          <a:custGeom>
            <a:avLst/>
            <a:gdLst>
              <a:gd name="connsiteX0" fmla="*/ 0 w 1206500"/>
              <a:gd name="connsiteY0" fmla="*/ 5644 h 526344"/>
              <a:gd name="connsiteX1" fmla="*/ 673100 w 1206500"/>
              <a:gd name="connsiteY1" fmla="*/ 56444 h 526344"/>
              <a:gd name="connsiteX2" fmla="*/ 990600 w 1206500"/>
              <a:gd name="connsiteY2" fmla="*/ 412044 h 526344"/>
              <a:gd name="connsiteX3" fmla="*/ 1206500 w 1206500"/>
              <a:gd name="connsiteY3" fmla="*/ 526344 h 526344"/>
            </a:gdLst>
            <a:ahLst/>
            <a:cxnLst>
              <a:cxn ang="0">
                <a:pos x="connsiteX0" y="connsiteY0"/>
              </a:cxn>
              <a:cxn ang="0">
                <a:pos x="connsiteX1" y="connsiteY1"/>
              </a:cxn>
              <a:cxn ang="0">
                <a:pos x="connsiteX2" y="connsiteY2"/>
              </a:cxn>
              <a:cxn ang="0">
                <a:pos x="connsiteX3" y="connsiteY3"/>
              </a:cxn>
            </a:cxnLst>
            <a:rect l="l" t="t" r="r" b="b"/>
            <a:pathLst>
              <a:path w="1206500" h="526344">
                <a:moveTo>
                  <a:pt x="0" y="5644"/>
                </a:moveTo>
                <a:cubicBezTo>
                  <a:pt x="254000" y="-2823"/>
                  <a:pt x="508000" y="-11289"/>
                  <a:pt x="673100" y="56444"/>
                </a:cubicBezTo>
                <a:cubicBezTo>
                  <a:pt x="838200" y="124177"/>
                  <a:pt x="901700" y="333727"/>
                  <a:pt x="990600" y="412044"/>
                </a:cubicBezTo>
                <a:cubicBezTo>
                  <a:pt x="1079500" y="490361"/>
                  <a:pt x="1143000" y="508352"/>
                  <a:pt x="1206500" y="526344"/>
                </a:cubicBezTo>
              </a:path>
            </a:pathLst>
          </a:custGeom>
          <a:noFill/>
          <a:ln w="63500">
            <a:solidFill>
              <a:schemeClr val="tx1"/>
            </a:solidFill>
            <a:tailEnd type="stealth" w="lg" len="lg"/>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sp>
        <p:nvSpPr>
          <p:cNvPr id="53254" name="Title 1"/>
          <p:cNvSpPr txBox="1">
            <a:spLocks/>
          </p:cNvSpPr>
          <p:nvPr/>
        </p:nvSpPr>
        <p:spPr bwMode="auto">
          <a:xfrm>
            <a:off x="0" y="47625"/>
            <a:ext cx="9042400" cy="782638"/>
          </a:xfrm>
          <a:prstGeom prst="rect">
            <a:avLst/>
          </a:prstGeom>
          <a:noFill/>
          <a:ln w="9525">
            <a:noFill/>
            <a:miter lim="800000"/>
            <a:headEnd/>
            <a:tailEnd/>
          </a:ln>
        </p:spPr>
        <p:txBody>
          <a:bodyPr/>
          <a:lstStyle/>
          <a:p>
            <a:pPr algn="ctr" eaLnBrk="0" hangingPunct="0"/>
            <a:r>
              <a:rPr lang="en-ZA" sz="3600" b="1">
                <a:solidFill>
                  <a:schemeClr val="bg1"/>
                </a:solidFill>
                <a:latin typeface="Calibri" pitchFamily="34" charset="0"/>
              </a:rPr>
              <a:t>MC Upper Klein &amp; Middle Letaba</a:t>
            </a:r>
            <a:endParaRPr lang="en-GB" sz="3600" b="1">
              <a:solidFill>
                <a:schemeClr val="bg1"/>
              </a:solidFill>
              <a:latin typeface="Calibri" pitchFamily="34" charset="0"/>
            </a:endParaRPr>
          </a:p>
        </p:txBody>
      </p:sp>
      <p:sp>
        <p:nvSpPr>
          <p:cNvPr id="13" name="Oval 12"/>
          <p:cNvSpPr/>
          <p:nvPr/>
        </p:nvSpPr>
        <p:spPr>
          <a:xfrm>
            <a:off x="7315200" y="2298700"/>
            <a:ext cx="457200" cy="406400"/>
          </a:xfrm>
          <a:prstGeom prst="ellipse">
            <a:avLst/>
          </a:prstGeom>
          <a:solidFill>
            <a:srgbClr val="FFCC66"/>
          </a:solidFill>
          <a:ln>
            <a:no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ZA" dirty="0"/>
          </a:p>
        </p:txBody>
      </p:sp>
      <p:sp>
        <p:nvSpPr>
          <p:cNvPr id="14" name="TextBox 8"/>
          <p:cNvSpPr txBox="1"/>
          <p:nvPr/>
        </p:nvSpPr>
        <p:spPr>
          <a:xfrm>
            <a:off x="7772400" y="2257425"/>
            <a:ext cx="1270000" cy="369888"/>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ZA" dirty="0" smtClean="0">
                <a:latin typeface="+mj-lt"/>
              </a:rPr>
              <a:t>MC III</a:t>
            </a:r>
            <a:endParaRPr lang="en-ZA" dirty="0">
              <a:latin typeface="+mj-lt"/>
            </a:endParaRPr>
          </a:p>
        </p:txBody>
      </p:sp>
      <p:sp>
        <p:nvSpPr>
          <p:cNvPr id="15" name="Oval 14"/>
          <p:cNvSpPr/>
          <p:nvPr/>
        </p:nvSpPr>
        <p:spPr>
          <a:xfrm>
            <a:off x="7739063" y="849313"/>
            <a:ext cx="457200" cy="406400"/>
          </a:xfrm>
          <a:prstGeom prst="ellipse">
            <a:avLst/>
          </a:prstGeom>
          <a:solidFill>
            <a:srgbClr val="99FF99"/>
          </a:solidFill>
          <a:ln>
            <a:solidFill>
              <a:srgbClr val="92D050"/>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ZA" sz="1800" dirty="0"/>
          </a:p>
        </p:txBody>
      </p:sp>
      <p:sp>
        <p:nvSpPr>
          <p:cNvPr id="16" name="TextBox 7"/>
          <p:cNvSpPr txBox="1"/>
          <p:nvPr/>
        </p:nvSpPr>
        <p:spPr>
          <a:xfrm>
            <a:off x="8196263" y="854075"/>
            <a:ext cx="1054100" cy="369888"/>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ZA" dirty="0" smtClean="0">
                <a:latin typeface="+mj-lt"/>
              </a:rPr>
              <a:t>MC II</a:t>
            </a:r>
            <a:endParaRPr lang="en-ZA" dirty="0">
              <a:latin typeface="+mj-lt"/>
            </a:endParaRPr>
          </a:p>
        </p:txBody>
      </p:sp>
      <p:sp>
        <p:nvSpPr>
          <p:cNvPr id="2" name="Freeform 1"/>
          <p:cNvSpPr/>
          <p:nvPr/>
        </p:nvSpPr>
        <p:spPr>
          <a:xfrm>
            <a:off x="6723063" y="2705100"/>
            <a:ext cx="1049337" cy="2097088"/>
          </a:xfrm>
          <a:custGeom>
            <a:avLst/>
            <a:gdLst>
              <a:gd name="connsiteX0" fmla="*/ 914400 w 914400"/>
              <a:gd name="connsiteY0" fmla="*/ 1300767 h 1300767"/>
              <a:gd name="connsiteX1" fmla="*/ 772732 w 914400"/>
              <a:gd name="connsiteY1" fmla="*/ 386367 h 1300767"/>
              <a:gd name="connsiteX2" fmla="*/ 167425 w 914400"/>
              <a:gd name="connsiteY2" fmla="*/ 115910 h 1300767"/>
              <a:gd name="connsiteX3" fmla="*/ 0 w 914400"/>
              <a:gd name="connsiteY3" fmla="*/ 0 h 1300767"/>
            </a:gdLst>
            <a:ahLst/>
            <a:cxnLst>
              <a:cxn ang="0">
                <a:pos x="connsiteX0" y="connsiteY0"/>
              </a:cxn>
              <a:cxn ang="0">
                <a:pos x="connsiteX1" y="connsiteY1"/>
              </a:cxn>
              <a:cxn ang="0">
                <a:pos x="connsiteX2" y="connsiteY2"/>
              </a:cxn>
              <a:cxn ang="0">
                <a:pos x="connsiteX3" y="connsiteY3"/>
              </a:cxn>
            </a:cxnLst>
            <a:rect l="l" t="t" r="r" b="b"/>
            <a:pathLst>
              <a:path w="914400" h="1300767">
                <a:moveTo>
                  <a:pt x="914400" y="1300767"/>
                </a:moveTo>
                <a:cubicBezTo>
                  <a:pt x="905814" y="942305"/>
                  <a:pt x="897228" y="583843"/>
                  <a:pt x="772732" y="386367"/>
                </a:cubicBezTo>
                <a:cubicBezTo>
                  <a:pt x="648236" y="188891"/>
                  <a:pt x="296214" y="180304"/>
                  <a:pt x="167425" y="115910"/>
                </a:cubicBezTo>
                <a:cubicBezTo>
                  <a:pt x="38636" y="51516"/>
                  <a:pt x="19318" y="25758"/>
                  <a:pt x="0" y="0"/>
                </a:cubicBezTo>
              </a:path>
            </a:pathLst>
          </a:custGeom>
          <a:noFill/>
          <a:ln w="63500">
            <a:solidFill>
              <a:schemeClr val="tx1"/>
            </a:solidFill>
            <a:tailEnd type="stealth" w="lg" len="lg"/>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a:p>
        </p:txBody>
      </p:sp>
      <p:sp>
        <p:nvSpPr>
          <p:cNvPr id="12" name="Slide Number Placeholder 11"/>
          <p:cNvSpPr>
            <a:spLocks noGrp="1"/>
          </p:cNvSpPr>
          <p:nvPr>
            <p:ph type="sldNum" sz="quarter" idx="12"/>
          </p:nvPr>
        </p:nvSpPr>
        <p:spPr/>
        <p:txBody>
          <a:bodyPr/>
          <a:lstStyle/>
          <a:p>
            <a:pPr>
              <a:defRPr/>
            </a:pPr>
            <a:fld id="{5FC2874E-3191-4FE8-902C-859658A294D9}" type="slidenum">
              <a:rPr lang="en-US" smtClean="0"/>
              <a:pPr>
                <a:defRPr/>
              </a:pPr>
              <a:t>24</a:t>
            </a:fld>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Users\Delana\AppData\Local\Microsoft\Windows Live Mail\WLMDSS.tmp\WLM37FA.tmp\mc_iua9-10.jpg"/>
          <p:cNvPicPr>
            <a:picLocks noChangeAspect="1" noChangeArrowheads="1"/>
          </p:cNvPicPr>
          <p:nvPr/>
        </p:nvPicPr>
        <p:blipFill>
          <a:blip r:embed="rId3"/>
          <a:srcRect l="9029" t="10931" r="8472" b="8723"/>
          <a:stretch>
            <a:fillRect/>
          </a:stretch>
        </p:blipFill>
        <p:spPr bwMode="auto">
          <a:xfrm>
            <a:off x="527050" y="830263"/>
            <a:ext cx="6051550" cy="4129087"/>
          </a:xfrm>
          <a:prstGeom prst="rect">
            <a:avLst/>
          </a:prstGeom>
          <a:noFill/>
          <a:ln w="9525">
            <a:noFill/>
            <a:miter lim="800000"/>
            <a:headEnd/>
            <a:tailEnd/>
          </a:ln>
        </p:spPr>
      </p:pic>
      <p:sp>
        <p:nvSpPr>
          <p:cNvPr id="4" name="TextBox 3"/>
          <p:cNvSpPr txBox="1"/>
          <p:nvPr/>
        </p:nvSpPr>
        <p:spPr>
          <a:xfrm>
            <a:off x="0" y="3995738"/>
            <a:ext cx="5207000" cy="2862262"/>
          </a:xfrm>
          <a:prstGeom prst="rect">
            <a:avLst/>
          </a:prstGeom>
          <a:solidFill>
            <a:srgbClr val="FFCC66"/>
          </a:solidFill>
          <a:ln>
            <a:solidFill>
              <a:schemeClr val="tx1"/>
            </a:solidFill>
          </a:ln>
        </p:spPr>
        <p:txBody>
          <a:bodyPr>
            <a:spAutoFit/>
          </a:bodyPr>
          <a:lstStyle/>
          <a:p>
            <a:pPr algn="ctr">
              <a:defRPr/>
            </a:pPr>
            <a:r>
              <a:rPr lang="en-ZA" sz="1800" b="1" dirty="0">
                <a:ea typeface="ＭＳ Ｐゴシック" pitchFamily="34" charset="-128"/>
                <a:cs typeface="Arial" pitchFamily="34" charset="0"/>
              </a:rPr>
              <a:t>IUA 9 (Klein Letaba DS from confl with Middle Letaba)</a:t>
            </a:r>
          </a:p>
          <a:p>
            <a:pPr marL="144000" indent="-144000">
              <a:buFont typeface="Arial" pitchFamily="34" charset="0"/>
              <a:buChar char="•"/>
              <a:tabLst>
                <a:tab pos="144000" algn="l"/>
              </a:tabLst>
              <a:defRPr/>
            </a:pPr>
            <a:r>
              <a:rPr lang="en-ZA" sz="1800" dirty="0">
                <a:ea typeface="ＭＳ Ｐゴシック" pitchFamily="34" charset="-128"/>
                <a:cs typeface="Arial" pitchFamily="34" charset="0"/>
              </a:rPr>
              <a:t>Regulated by Middle Letaba Dam.  </a:t>
            </a:r>
          </a:p>
          <a:p>
            <a:pPr marL="144000" indent="-144000">
              <a:buFont typeface="Arial" pitchFamily="34" charset="0"/>
              <a:buChar char="•"/>
              <a:tabLst>
                <a:tab pos="144000" algn="l"/>
              </a:tabLst>
              <a:defRPr/>
            </a:pPr>
            <a:r>
              <a:rPr lang="en-ZA" sz="1800">
                <a:ea typeface="ＭＳ Ｐゴシック" pitchFamily="34" charset="-128"/>
                <a:cs typeface="Arial" pitchFamily="34" charset="0"/>
              </a:rPr>
              <a:t>Ecology mostly MODERATELY modified</a:t>
            </a:r>
          </a:p>
          <a:p>
            <a:pPr marL="144000" indent="-144000">
              <a:buFont typeface="Arial" pitchFamily="34" charset="0"/>
              <a:buChar char="•"/>
              <a:tabLst>
                <a:tab pos="144000" algn="l"/>
              </a:tabLst>
              <a:defRPr/>
            </a:pPr>
            <a:r>
              <a:rPr lang="en-ZA" sz="1800" b="1">
                <a:ea typeface="ＭＳ Ｐゴシック" pitchFamily="34" charset="-128"/>
                <a:cs typeface="Arial" pitchFamily="34" charset="0"/>
              </a:rPr>
              <a:t>As scenario includes a new dam, there will be some impact (but minor if managed to provide EWRs) on the ecology.  </a:t>
            </a:r>
          </a:p>
          <a:p>
            <a:pPr marL="144000" indent="-144000">
              <a:buFont typeface="Arial" pitchFamily="34" charset="0"/>
              <a:buChar char="•"/>
              <a:tabLst>
                <a:tab pos="144000" algn="l"/>
              </a:tabLst>
              <a:defRPr/>
            </a:pPr>
            <a:r>
              <a:rPr lang="en-ZA" sz="1800" b="1">
                <a:ea typeface="ＭＳ Ｐゴシック" pitchFamily="34" charset="-128"/>
                <a:cs typeface="Arial" pitchFamily="34" charset="0"/>
              </a:rPr>
              <a:t>There will  be </a:t>
            </a:r>
            <a:r>
              <a:rPr lang="en-ZA" sz="1800" b="1" dirty="0">
                <a:ea typeface="ＭＳ Ｐゴシック" pitchFamily="34" charset="-128"/>
                <a:cs typeface="Arial" pitchFamily="34" charset="0"/>
              </a:rPr>
              <a:t>some increase in economics due to possible further  </a:t>
            </a:r>
            <a:r>
              <a:rPr lang="en-ZA" sz="1800" b="1">
                <a:ea typeface="ＭＳ Ｐゴシック" pitchFamily="34" charset="-128"/>
                <a:cs typeface="Arial" pitchFamily="34" charset="0"/>
              </a:rPr>
              <a:t>resource development (Crystalfontein Dam)</a:t>
            </a:r>
            <a:endParaRPr lang="en-ZA" sz="1800" dirty="0">
              <a:ea typeface="ＭＳ Ｐゴシック" pitchFamily="34" charset="-128"/>
              <a:cs typeface="Arial" pitchFamily="34" charset="0"/>
            </a:endParaRPr>
          </a:p>
        </p:txBody>
      </p:sp>
      <p:sp>
        <p:nvSpPr>
          <p:cNvPr id="5" name="TextBox 4"/>
          <p:cNvSpPr txBox="1"/>
          <p:nvPr/>
        </p:nvSpPr>
        <p:spPr>
          <a:xfrm>
            <a:off x="6375400" y="808038"/>
            <a:ext cx="2768600" cy="3416300"/>
          </a:xfrm>
          <a:prstGeom prst="rect">
            <a:avLst/>
          </a:prstGeom>
          <a:solidFill>
            <a:srgbClr val="CDFFFF"/>
          </a:solidFill>
          <a:ln>
            <a:solidFill>
              <a:schemeClr val="tx1"/>
            </a:solidFill>
          </a:ln>
        </p:spPr>
        <p:txBody>
          <a:bodyPr>
            <a:spAutoFit/>
          </a:bodyPr>
          <a:lstStyle/>
          <a:p>
            <a:pPr algn="ctr">
              <a:defRPr/>
            </a:pPr>
            <a:r>
              <a:rPr lang="en-ZA" sz="1800" b="1" dirty="0">
                <a:ea typeface="ＭＳ Ｐゴシック" pitchFamily="34" charset="-128"/>
                <a:cs typeface="Arial" pitchFamily="34" charset="0"/>
              </a:rPr>
              <a:t>IUA 10 (Lower Klein Letaba Tributaries)</a:t>
            </a:r>
          </a:p>
          <a:p>
            <a:pPr marL="144000" indent="-144000">
              <a:buFont typeface="Arial" pitchFamily="34" charset="0"/>
              <a:buChar char="•"/>
              <a:tabLst>
                <a:tab pos="144000" algn="l"/>
              </a:tabLst>
              <a:defRPr/>
            </a:pPr>
            <a:r>
              <a:rPr lang="en-ZA" sz="1800">
                <a:ea typeface="ＭＳ Ｐゴシック" pitchFamily="34" charset="-128"/>
                <a:cs typeface="Arial" pitchFamily="34" charset="0"/>
              </a:rPr>
              <a:t>Very dry </a:t>
            </a:r>
            <a:r>
              <a:rPr lang="en-ZA" sz="1800" dirty="0">
                <a:ea typeface="ＭＳ Ｐゴシック" pitchFamily="34" charset="-128"/>
                <a:cs typeface="Arial" pitchFamily="34" charset="0"/>
              </a:rPr>
              <a:t>tribs regulated by Nsami Dam.  Urban and irrigation.</a:t>
            </a:r>
          </a:p>
          <a:p>
            <a:pPr marL="144000" indent="-144000">
              <a:buFont typeface="Arial" pitchFamily="34" charset="0"/>
              <a:buChar char="•"/>
              <a:tabLst>
                <a:tab pos="144000" algn="l"/>
              </a:tabLst>
              <a:defRPr/>
            </a:pPr>
            <a:r>
              <a:rPr lang="en-ZA" sz="1800">
                <a:ea typeface="ＭＳ Ｐゴシック" pitchFamily="34" charset="-128"/>
                <a:cs typeface="Arial" pitchFamily="34" charset="0"/>
              </a:rPr>
              <a:t>Ecology mostly in GOOD condtion</a:t>
            </a:r>
            <a:endParaRPr lang="en-ZA" sz="1800" dirty="0">
              <a:ea typeface="ＭＳ Ｐゴシック" pitchFamily="34" charset="-128"/>
              <a:cs typeface="Arial" pitchFamily="34" charset="0"/>
            </a:endParaRPr>
          </a:p>
          <a:p>
            <a:pPr marL="144000" indent="-144000">
              <a:buFont typeface="Arial" pitchFamily="34" charset="0"/>
              <a:buChar char="•"/>
              <a:tabLst>
                <a:tab pos="144000" algn="l"/>
              </a:tabLst>
              <a:defRPr/>
            </a:pPr>
            <a:r>
              <a:rPr lang="en-ZA" sz="1800" b="1">
                <a:ea typeface="ＭＳ Ｐゴシック" pitchFamily="34" charset="-128"/>
                <a:cs typeface="Arial" pitchFamily="34" charset="0"/>
              </a:rPr>
              <a:t>Maintaining this GOOD condition as target will </a:t>
            </a:r>
            <a:r>
              <a:rPr lang="en-ZA" sz="1800" b="1" dirty="0">
                <a:ea typeface="ＭＳ Ｐゴシック" pitchFamily="34" charset="-128"/>
                <a:cs typeface="Arial" pitchFamily="34" charset="0"/>
              </a:rPr>
              <a:t>not </a:t>
            </a:r>
            <a:r>
              <a:rPr lang="en-ZA" sz="1800" b="1">
                <a:ea typeface="ＭＳ Ｐゴシック" pitchFamily="34" charset="-128"/>
                <a:cs typeface="Arial" pitchFamily="34" charset="0"/>
              </a:rPr>
              <a:t>impact negatively on the user.</a:t>
            </a:r>
            <a:endParaRPr lang="en-ZA" sz="1800" b="1" dirty="0">
              <a:ea typeface="ＭＳ Ｐゴシック" pitchFamily="34" charset="-128"/>
              <a:cs typeface="Arial" pitchFamily="34" charset="0"/>
            </a:endParaRPr>
          </a:p>
        </p:txBody>
      </p:sp>
      <p:sp>
        <p:nvSpPr>
          <p:cNvPr id="54277" name="Title 1"/>
          <p:cNvSpPr txBox="1">
            <a:spLocks/>
          </p:cNvSpPr>
          <p:nvPr/>
        </p:nvSpPr>
        <p:spPr bwMode="auto">
          <a:xfrm>
            <a:off x="0" y="47625"/>
            <a:ext cx="9042400" cy="782638"/>
          </a:xfrm>
          <a:prstGeom prst="rect">
            <a:avLst/>
          </a:prstGeom>
          <a:noFill/>
          <a:ln w="9525">
            <a:noFill/>
            <a:miter lim="800000"/>
            <a:headEnd/>
            <a:tailEnd/>
          </a:ln>
        </p:spPr>
        <p:txBody>
          <a:bodyPr/>
          <a:lstStyle/>
          <a:p>
            <a:pPr algn="ctr" eaLnBrk="0" hangingPunct="0"/>
            <a:r>
              <a:rPr lang="en-ZA" sz="3200" b="1">
                <a:solidFill>
                  <a:schemeClr val="bg1"/>
                </a:solidFill>
                <a:latin typeface="Calibri" pitchFamily="34" charset="0"/>
              </a:rPr>
              <a:t>MC Klein Letaba DS of Middle Letaba Dam &amp; tribs</a:t>
            </a:r>
            <a:endParaRPr lang="en-GB" sz="3200" b="1">
              <a:solidFill>
                <a:schemeClr val="bg1"/>
              </a:solidFill>
              <a:latin typeface="Calibri" pitchFamily="34" charset="0"/>
            </a:endParaRPr>
          </a:p>
        </p:txBody>
      </p:sp>
      <p:sp>
        <p:nvSpPr>
          <p:cNvPr id="8" name="Oval 7"/>
          <p:cNvSpPr/>
          <p:nvPr/>
        </p:nvSpPr>
        <p:spPr>
          <a:xfrm>
            <a:off x="5588000" y="5872163"/>
            <a:ext cx="457200" cy="406400"/>
          </a:xfrm>
          <a:prstGeom prst="ellipse">
            <a:avLst/>
          </a:prstGeom>
          <a:solidFill>
            <a:srgbClr val="FFCC66"/>
          </a:solidFill>
          <a:ln>
            <a:no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ZA" dirty="0"/>
          </a:p>
        </p:txBody>
      </p:sp>
      <p:sp>
        <p:nvSpPr>
          <p:cNvPr id="9" name="TextBox 8"/>
          <p:cNvSpPr txBox="1"/>
          <p:nvPr/>
        </p:nvSpPr>
        <p:spPr>
          <a:xfrm>
            <a:off x="6045200" y="5832475"/>
            <a:ext cx="1270000" cy="369888"/>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ZA" dirty="0" smtClean="0">
                <a:latin typeface="+mj-lt"/>
              </a:rPr>
              <a:t>MC III</a:t>
            </a:r>
            <a:endParaRPr lang="en-ZA" dirty="0">
              <a:latin typeface="+mj-lt"/>
            </a:endParaRPr>
          </a:p>
        </p:txBody>
      </p:sp>
      <p:sp>
        <p:nvSpPr>
          <p:cNvPr id="6" name="Freeform 5"/>
          <p:cNvSpPr/>
          <p:nvPr/>
        </p:nvSpPr>
        <p:spPr>
          <a:xfrm>
            <a:off x="1092200" y="2882900"/>
            <a:ext cx="1104900" cy="1112838"/>
          </a:xfrm>
          <a:custGeom>
            <a:avLst/>
            <a:gdLst>
              <a:gd name="connsiteX0" fmla="*/ 0 w 1104900"/>
              <a:gd name="connsiteY0" fmla="*/ 1333500 h 1333500"/>
              <a:gd name="connsiteX1" fmla="*/ 190500 w 1104900"/>
              <a:gd name="connsiteY1" fmla="*/ 508000 h 1333500"/>
              <a:gd name="connsiteX2" fmla="*/ 1104900 w 1104900"/>
              <a:gd name="connsiteY2" fmla="*/ 0 h 1333500"/>
            </a:gdLst>
            <a:ahLst/>
            <a:cxnLst>
              <a:cxn ang="0">
                <a:pos x="connsiteX0" y="connsiteY0"/>
              </a:cxn>
              <a:cxn ang="0">
                <a:pos x="connsiteX1" y="connsiteY1"/>
              </a:cxn>
              <a:cxn ang="0">
                <a:pos x="connsiteX2" y="connsiteY2"/>
              </a:cxn>
            </a:cxnLst>
            <a:rect l="l" t="t" r="r" b="b"/>
            <a:pathLst>
              <a:path w="1104900" h="1333500">
                <a:moveTo>
                  <a:pt x="0" y="1333500"/>
                </a:moveTo>
                <a:cubicBezTo>
                  <a:pt x="3175" y="1031875"/>
                  <a:pt x="6350" y="730250"/>
                  <a:pt x="190500" y="508000"/>
                </a:cubicBezTo>
                <a:cubicBezTo>
                  <a:pt x="374650" y="285750"/>
                  <a:pt x="739775" y="142875"/>
                  <a:pt x="1104900" y="0"/>
                </a:cubicBezTo>
              </a:path>
            </a:pathLst>
          </a:custGeom>
          <a:noFill/>
          <a:ln w="63500">
            <a:solidFill>
              <a:schemeClr val="tx1"/>
            </a:solidFill>
            <a:tailEnd type="stealth" w="lg" len="lg"/>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sp>
        <p:nvSpPr>
          <p:cNvPr id="10" name="Freeform 9"/>
          <p:cNvSpPr/>
          <p:nvPr/>
        </p:nvSpPr>
        <p:spPr>
          <a:xfrm>
            <a:off x="4622800" y="1071563"/>
            <a:ext cx="1727200" cy="693737"/>
          </a:xfrm>
          <a:custGeom>
            <a:avLst/>
            <a:gdLst>
              <a:gd name="connsiteX0" fmla="*/ 1727200 w 1727200"/>
              <a:gd name="connsiteY0" fmla="*/ 58051 h 693051"/>
              <a:gd name="connsiteX1" fmla="*/ 1054100 w 1727200"/>
              <a:gd name="connsiteY1" fmla="*/ 7251 h 693051"/>
              <a:gd name="connsiteX2" fmla="*/ 533400 w 1727200"/>
              <a:gd name="connsiteY2" fmla="*/ 197751 h 693051"/>
              <a:gd name="connsiteX3" fmla="*/ 0 w 1727200"/>
              <a:gd name="connsiteY3" fmla="*/ 693051 h 693051"/>
            </a:gdLst>
            <a:ahLst/>
            <a:cxnLst>
              <a:cxn ang="0">
                <a:pos x="connsiteX0" y="connsiteY0"/>
              </a:cxn>
              <a:cxn ang="0">
                <a:pos x="connsiteX1" y="connsiteY1"/>
              </a:cxn>
              <a:cxn ang="0">
                <a:pos x="connsiteX2" y="connsiteY2"/>
              </a:cxn>
              <a:cxn ang="0">
                <a:pos x="connsiteX3" y="connsiteY3"/>
              </a:cxn>
            </a:cxnLst>
            <a:rect l="l" t="t" r="r" b="b"/>
            <a:pathLst>
              <a:path w="1727200" h="693051">
                <a:moveTo>
                  <a:pt x="1727200" y="58051"/>
                </a:moveTo>
                <a:cubicBezTo>
                  <a:pt x="1490133" y="21009"/>
                  <a:pt x="1253067" y="-16032"/>
                  <a:pt x="1054100" y="7251"/>
                </a:cubicBezTo>
                <a:cubicBezTo>
                  <a:pt x="855133" y="30534"/>
                  <a:pt x="709083" y="83451"/>
                  <a:pt x="533400" y="197751"/>
                </a:cubicBezTo>
                <a:cubicBezTo>
                  <a:pt x="357717" y="312051"/>
                  <a:pt x="178858" y="502551"/>
                  <a:pt x="0" y="693051"/>
                </a:cubicBezTo>
              </a:path>
            </a:pathLst>
          </a:custGeom>
          <a:noFill/>
          <a:ln w="63500">
            <a:solidFill>
              <a:schemeClr val="tx1"/>
            </a:solidFill>
            <a:tailEnd type="stealth" w="lg" len="lg"/>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sp>
        <p:nvSpPr>
          <p:cNvPr id="12" name="Oval 11"/>
          <p:cNvSpPr/>
          <p:nvPr/>
        </p:nvSpPr>
        <p:spPr>
          <a:xfrm>
            <a:off x="6858000" y="4678363"/>
            <a:ext cx="457200" cy="406400"/>
          </a:xfrm>
          <a:prstGeom prst="ellipse">
            <a:avLst/>
          </a:prstGeom>
          <a:solidFill>
            <a:srgbClr val="CDFFFF"/>
          </a:solidFill>
          <a:ln>
            <a:no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ZA" dirty="0"/>
          </a:p>
        </p:txBody>
      </p:sp>
      <p:sp>
        <p:nvSpPr>
          <p:cNvPr id="13" name="TextBox 12"/>
          <p:cNvSpPr txBox="1"/>
          <p:nvPr/>
        </p:nvSpPr>
        <p:spPr>
          <a:xfrm>
            <a:off x="7315200" y="4637088"/>
            <a:ext cx="1270000" cy="369887"/>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ZA" dirty="0" smtClean="0">
                <a:latin typeface="+mj-lt"/>
              </a:rPr>
              <a:t>MC I</a:t>
            </a:r>
            <a:endParaRPr lang="en-ZA" dirty="0">
              <a:latin typeface="+mj-lt"/>
            </a:endParaRPr>
          </a:p>
        </p:txBody>
      </p:sp>
      <p:sp>
        <p:nvSpPr>
          <p:cNvPr id="14" name="Slide Number Placeholder 13"/>
          <p:cNvSpPr>
            <a:spLocks noGrp="1"/>
          </p:cNvSpPr>
          <p:nvPr>
            <p:ph type="sldNum" sz="quarter" idx="12"/>
          </p:nvPr>
        </p:nvSpPr>
        <p:spPr/>
        <p:txBody>
          <a:bodyPr/>
          <a:lstStyle/>
          <a:p>
            <a:pPr>
              <a:defRPr/>
            </a:pPr>
            <a:fld id="{F89F3C3C-7868-4A7C-B166-531FC4820BAC}" type="slidenum">
              <a:rPr lang="en-US" smtClean="0"/>
              <a:pPr>
                <a:defRPr/>
              </a:pPr>
              <a:t>25</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bwMode="auto">
          <a:xfrm>
            <a:off x="457200" y="0"/>
            <a:ext cx="8229600" cy="784225"/>
          </a:xfrm>
          <a:noFill/>
          <a:ln>
            <a:miter lim="800000"/>
            <a:headEnd/>
            <a:tailEnd/>
          </a:ln>
        </p:spPr>
        <p:txBody>
          <a:bodyPr vert="horz" wrap="square" lIns="91440" tIns="45720" rIns="91440" bIns="45720" numCol="1" anchor="t" anchorCtr="0" compatLnSpc="1">
            <a:prstTxWarp prst="textNoShape">
              <a:avLst/>
            </a:prstTxWarp>
          </a:bodyPr>
          <a:lstStyle/>
          <a:p>
            <a:r>
              <a:rPr lang="en-GB" sz="3600" b="1" smtClean="0">
                <a:ea typeface="ＭＳ Ｐゴシック"/>
                <a:cs typeface="ＭＳ Ｐゴシック"/>
              </a:rPr>
              <a:t>MC IN KRUGER NATIONAL PARK</a:t>
            </a:r>
          </a:p>
        </p:txBody>
      </p:sp>
      <p:pic>
        <p:nvPicPr>
          <p:cNvPr id="55299" name="Picture 2" descr="C:\Users\Delana\AppData\Local\Microsoft\Windows Live Mail\WLMDSS.tmp\WLM33E4.tmp\mc_iua11-12.jpg"/>
          <p:cNvPicPr>
            <a:picLocks noChangeAspect="1" noChangeArrowheads="1"/>
          </p:cNvPicPr>
          <p:nvPr/>
        </p:nvPicPr>
        <p:blipFill>
          <a:blip r:embed="rId3"/>
          <a:srcRect/>
          <a:stretch>
            <a:fillRect/>
          </a:stretch>
        </p:blipFill>
        <p:spPr bwMode="auto">
          <a:xfrm>
            <a:off x="2082800" y="1447800"/>
            <a:ext cx="7188200" cy="5083175"/>
          </a:xfrm>
          <a:prstGeom prst="rect">
            <a:avLst/>
          </a:prstGeom>
          <a:noFill/>
          <a:ln w="9525">
            <a:noFill/>
            <a:miter lim="800000"/>
            <a:headEnd/>
            <a:tailEnd/>
          </a:ln>
        </p:spPr>
      </p:pic>
      <p:sp>
        <p:nvSpPr>
          <p:cNvPr id="4" name="TextBox 3"/>
          <p:cNvSpPr txBox="1"/>
          <p:nvPr/>
        </p:nvSpPr>
        <p:spPr>
          <a:xfrm>
            <a:off x="0" y="5427663"/>
            <a:ext cx="4192588" cy="1077912"/>
          </a:xfrm>
          <a:prstGeom prst="rect">
            <a:avLst/>
          </a:prstGeom>
          <a:solidFill>
            <a:srgbClr val="CDFFFF"/>
          </a:solidFill>
          <a:ln>
            <a:solidFill>
              <a:schemeClr val="tx1"/>
            </a:solidFill>
          </a:ln>
        </p:spPr>
        <p:txBody>
          <a:bodyPr>
            <a:spAutoFit/>
          </a:bodyPr>
          <a:lstStyle/>
          <a:p>
            <a:pPr algn="ctr">
              <a:defRPr/>
            </a:pPr>
            <a:r>
              <a:rPr lang="en-ZA" sz="1600" b="1" dirty="0">
                <a:ea typeface="ＭＳ Ｐゴシック" pitchFamily="34" charset="-128"/>
                <a:cs typeface="Arial" pitchFamily="34" charset="0"/>
              </a:rPr>
              <a:t>IUA 12 (Letaba tribs in KNP)</a:t>
            </a:r>
          </a:p>
          <a:p>
            <a:pPr marL="144000" indent="-144000">
              <a:buFont typeface="Arial" pitchFamily="34" charset="0"/>
              <a:buChar char="•"/>
              <a:tabLst>
                <a:tab pos="144000" algn="l"/>
              </a:tabLst>
              <a:defRPr/>
            </a:pPr>
            <a:r>
              <a:rPr lang="en-ZA" sz="1600" dirty="0">
                <a:ea typeface="ＭＳ Ｐゴシック" pitchFamily="34" charset="-128"/>
                <a:cs typeface="Arial" pitchFamily="34" charset="0"/>
              </a:rPr>
              <a:t>.Rivers completely in KNP.  No impact.  </a:t>
            </a:r>
            <a:r>
              <a:rPr lang="en-ZA" sz="1600">
                <a:ea typeface="ＭＳ Ｐゴシック" pitchFamily="34" charset="-128"/>
                <a:cs typeface="Arial" pitchFamily="34" charset="0"/>
              </a:rPr>
              <a:t>All EXELLENT condition.  </a:t>
            </a:r>
            <a:endParaRPr lang="en-ZA" sz="1600" dirty="0">
              <a:ea typeface="ＭＳ Ｐゴシック" pitchFamily="34" charset="-128"/>
              <a:cs typeface="Arial" pitchFamily="34" charset="0"/>
            </a:endParaRPr>
          </a:p>
          <a:p>
            <a:pPr marL="144000" indent="-144000">
              <a:buFont typeface="Arial" pitchFamily="34" charset="0"/>
              <a:buChar char="•"/>
              <a:tabLst>
                <a:tab pos="144000" algn="l"/>
              </a:tabLst>
              <a:defRPr/>
            </a:pPr>
            <a:r>
              <a:rPr lang="en-ZA" sz="1600" b="1" dirty="0">
                <a:ea typeface="ＭＳ Ｐゴシック" pitchFamily="34" charset="-128"/>
                <a:cs typeface="Arial" pitchFamily="34" charset="0"/>
              </a:rPr>
              <a:t>Sc no impact and MC I allocated to IUA</a:t>
            </a:r>
          </a:p>
        </p:txBody>
      </p:sp>
      <p:sp>
        <p:nvSpPr>
          <p:cNvPr id="5" name="TextBox 4"/>
          <p:cNvSpPr txBox="1"/>
          <p:nvPr/>
        </p:nvSpPr>
        <p:spPr>
          <a:xfrm>
            <a:off x="0" y="790575"/>
            <a:ext cx="4192588" cy="3138488"/>
          </a:xfrm>
          <a:prstGeom prst="rect">
            <a:avLst/>
          </a:prstGeom>
          <a:solidFill>
            <a:srgbClr val="99FF99"/>
          </a:solidFill>
          <a:ln>
            <a:solidFill>
              <a:schemeClr val="tx1"/>
            </a:solidFill>
          </a:ln>
        </p:spPr>
        <p:txBody>
          <a:bodyPr>
            <a:spAutoFit/>
          </a:bodyPr>
          <a:lstStyle/>
          <a:p>
            <a:pPr algn="ctr">
              <a:defRPr/>
            </a:pPr>
            <a:r>
              <a:rPr lang="en-ZA" sz="1800" b="1" dirty="0">
                <a:ea typeface="ＭＳ Ｐゴシック" pitchFamily="34" charset="-128"/>
                <a:cs typeface="Arial" pitchFamily="34" charset="0"/>
              </a:rPr>
              <a:t>IUA 11 (Letaba in KNP)</a:t>
            </a:r>
          </a:p>
          <a:p>
            <a:pPr marL="144000" indent="-144000">
              <a:buFont typeface="Arial" pitchFamily="34" charset="0"/>
              <a:buChar char="•"/>
              <a:tabLst>
                <a:tab pos="144000" algn="l"/>
              </a:tabLst>
              <a:defRPr/>
            </a:pPr>
            <a:r>
              <a:rPr lang="en-ZA" sz="1800">
                <a:ea typeface="ＭＳ Ｐゴシック" pitchFamily="34" charset="-128"/>
                <a:cs typeface="Arial" pitchFamily="34" charset="0"/>
              </a:rPr>
              <a:t>Impacts relate </a:t>
            </a:r>
            <a:r>
              <a:rPr lang="en-ZA" sz="1800" dirty="0">
                <a:ea typeface="ＭＳ Ｐゴシック" pitchFamily="34" charset="-128"/>
                <a:cs typeface="Arial" pitchFamily="34" charset="0"/>
              </a:rPr>
              <a:t>to upstream </a:t>
            </a:r>
            <a:r>
              <a:rPr lang="en-ZA" sz="1800">
                <a:ea typeface="ＭＳ Ｐゴシック" pitchFamily="34" charset="-128"/>
                <a:cs typeface="Arial" pitchFamily="34" charset="0"/>
              </a:rPr>
              <a:t>activities - flow changes are key.</a:t>
            </a:r>
            <a:endParaRPr lang="en-ZA" sz="1800" dirty="0">
              <a:ea typeface="ＭＳ Ｐゴシック" pitchFamily="34" charset="-128"/>
              <a:cs typeface="Arial" pitchFamily="34" charset="0"/>
            </a:endParaRPr>
          </a:p>
          <a:p>
            <a:pPr marL="144000" indent="-144000">
              <a:buFont typeface="Arial" pitchFamily="34" charset="0"/>
              <a:buChar char="•"/>
              <a:tabLst>
                <a:tab pos="144000" algn="l"/>
              </a:tabLst>
              <a:defRPr/>
            </a:pPr>
            <a:r>
              <a:rPr lang="en-ZA" sz="1800">
                <a:ea typeface="ＭＳ Ｐゴシック" pitchFamily="34" charset="-128"/>
                <a:cs typeface="Arial" pitchFamily="34" charset="0"/>
              </a:rPr>
              <a:t>Ecology mostly MODERATELY modified.  VERY IMPORTANT as in KNP and should improve.</a:t>
            </a:r>
            <a:endParaRPr lang="en-ZA" sz="1800" dirty="0">
              <a:ea typeface="ＭＳ Ｐゴシック" pitchFamily="34" charset="-128"/>
              <a:cs typeface="Arial" pitchFamily="34" charset="0"/>
            </a:endParaRPr>
          </a:p>
          <a:p>
            <a:pPr marL="144000" indent="-144000">
              <a:buFont typeface="Arial" pitchFamily="34" charset="0"/>
              <a:buChar char="•"/>
              <a:tabLst>
                <a:tab pos="144000" algn="l"/>
              </a:tabLst>
              <a:defRPr/>
            </a:pPr>
            <a:r>
              <a:rPr lang="en-ZA" sz="1800" b="1">
                <a:ea typeface="ＭＳ Ｐゴシック" pitchFamily="34" charset="-128"/>
                <a:cs typeface="Arial" pitchFamily="34" charset="0"/>
              </a:rPr>
              <a:t>Improvement not possible and although current state overall will be maintained, there will be a degradation in condition for fish and bugs with this scenario.</a:t>
            </a:r>
            <a:endParaRPr lang="en-ZA" sz="1800" b="1" dirty="0">
              <a:ea typeface="ＭＳ Ｐゴシック" pitchFamily="34" charset="-128"/>
              <a:cs typeface="Arial" pitchFamily="34" charset="0"/>
            </a:endParaRPr>
          </a:p>
        </p:txBody>
      </p:sp>
      <p:sp>
        <p:nvSpPr>
          <p:cNvPr id="3" name="Freeform 2"/>
          <p:cNvSpPr/>
          <p:nvPr/>
        </p:nvSpPr>
        <p:spPr>
          <a:xfrm>
            <a:off x="2857500" y="3927475"/>
            <a:ext cx="1333500" cy="400050"/>
          </a:xfrm>
          <a:custGeom>
            <a:avLst/>
            <a:gdLst>
              <a:gd name="connsiteX0" fmla="*/ 0 w 1117600"/>
              <a:gd name="connsiteY0" fmla="*/ 0 h 279400"/>
              <a:gd name="connsiteX1" fmla="*/ 139700 w 1117600"/>
              <a:gd name="connsiteY1" fmla="*/ 215900 h 279400"/>
              <a:gd name="connsiteX2" fmla="*/ 749300 w 1117600"/>
              <a:gd name="connsiteY2" fmla="*/ 177800 h 279400"/>
              <a:gd name="connsiteX3" fmla="*/ 1117600 w 1117600"/>
              <a:gd name="connsiteY3" fmla="*/ 279400 h 279400"/>
            </a:gdLst>
            <a:ahLst/>
            <a:cxnLst>
              <a:cxn ang="0">
                <a:pos x="connsiteX0" y="connsiteY0"/>
              </a:cxn>
              <a:cxn ang="0">
                <a:pos x="connsiteX1" y="connsiteY1"/>
              </a:cxn>
              <a:cxn ang="0">
                <a:pos x="connsiteX2" y="connsiteY2"/>
              </a:cxn>
              <a:cxn ang="0">
                <a:pos x="connsiteX3" y="connsiteY3"/>
              </a:cxn>
            </a:cxnLst>
            <a:rect l="l" t="t" r="r" b="b"/>
            <a:pathLst>
              <a:path w="1117600" h="279400">
                <a:moveTo>
                  <a:pt x="0" y="0"/>
                </a:moveTo>
                <a:cubicBezTo>
                  <a:pt x="7408" y="93133"/>
                  <a:pt x="14817" y="186267"/>
                  <a:pt x="139700" y="215900"/>
                </a:cubicBezTo>
                <a:cubicBezTo>
                  <a:pt x="264583" y="245533"/>
                  <a:pt x="586317" y="167217"/>
                  <a:pt x="749300" y="177800"/>
                </a:cubicBezTo>
                <a:cubicBezTo>
                  <a:pt x="912283" y="188383"/>
                  <a:pt x="1014941" y="233891"/>
                  <a:pt x="1117600" y="279400"/>
                </a:cubicBezTo>
              </a:path>
            </a:pathLst>
          </a:custGeom>
          <a:noFill/>
          <a:ln w="63500">
            <a:solidFill>
              <a:schemeClr val="tx1"/>
            </a:solidFill>
            <a:tailEnd type="stealth" w="lg" len="lg"/>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sp>
        <p:nvSpPr>
          <p:cNvPr id="6" name="Freeform 5"/>
          <p:cNvSpPr/>
          <p:nvPr/>
        </p:nvSpPr>
        <p:spPr>
          <a:xfrm>
            <a:off x="4191000" y="5981700"/>
            <a:ext cx="1473200" cy="279400"/>
          </a:xfrm>
          <a:custGeom>
            <a:avLst/>
            <a:gdLst>
              <a:gd name="connsiteX0" fmla="*/ 0 w 1473200"/>
              <a:gd name="connsiteY0" fmla="*/ 279400 h 279400"/>
              <a:gd name="connsiteX1" fmla="*/ 1117600 w 1473200"/>
              <a:gd name="connsiteY1" fmla="*/ 177800 h 279400"/>
              <a:gd name="connsiteX2" fmla="*/ 1473200 w 1473200"/>
              <a:gd name="connsiteY2" fmla="*/ 0 h 279400"/>
            </a:gdLst>
            <a:ahLst/>
            <a:cxnLst>
              <a:cxn ang="0">
                <a:pos x="connsiteX0" y="connsiteY0"/>
              </a:cxn>
              <a:cxn ang="0">
                <a:pos x="connsiteX1" y="connsiteY1"/>
              </a:cxn>
              <a:cxn ang="0">
                <a:pos x="connsiteX2" y="connsiteY2"/>
              </a:cxn>
            </a:cxnLst>
            <a:rect l="l" t="t" r="r" b="b"/>
            <a:pathLst>
              <a:path w="1473200" h="279400">
                <a:moveTo>
                  <a:pt x="0" y="279400"/>
                </a:moveTo>
                <a:cubicBezTo>
                  <a:pt x="436033" y="251883"/>
                  <a:pt x="872067" y="224367"/>
                  <a:pt x="1117600" y="177800"/>
                </a:cubicBezTo>
                <a:cubicBezTo>
                  <a:pt x="1363133" y="131233"/>
                  <a:pt x="1418166" y="65616"/>
                  <a:pt x="1473200" y="0"/>
                </a:cubicBezTo>
              </a:path>
            </a:pathLst>
          </a:custGeom>
          <a:noFill/>
          <a:ln w="63500">
            <a:solidFill>
              <a:schemeClr val="tx1"/>
            </a:solidFill>
            <a:tailEnd type="stealth" w="lg" len="lg"/>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sp>
        <p:nvSpPr>
          <p:cNvPr id="8" name="Oval 7"/>
          <p:cNvSpPr/>
          <p:nvPr/>
        </p:nvSpPr>
        <p:spPr>
          <a:xfrm>
            <a:off x="4470400" y="865188"/>
            <a:ext cx="457200" cy="406400"/>
          </a:xfrm>
          <a:prstGeom prst="ellipse">
            <a:avLst/>
          </a:prstGeom>
          <a:solidFill>
            <a:srgbClr val="99FF99"/>
          </a:solidFill>
          <a:ln>
            <a:solidFill>
              <a:srgbClr val="92D050"/>
            </a:solidFill>
          </a:ln>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ZA" sz="1800" dirty="0"/>
          </a:p>
        </p:txBody>
      </p:sp>
      <p:sp>
        <p:nvSpPr>
          <p:cNvPr id="9" name="TextBox 7"/>
          <p:cNvSpPr txBox="1"/>
          <p:nvPr/>
        </p:nvSpPr>
        <p:spPr>
          <a:xfrm>
            <a:off x="4927600" y="792163"/>
            <a:ext cx="1054100" cy="368300"/>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ZA" dirty="0" smtClean="0">
                <a:latin typeface="+mj-lt"/>
              </a:rPr>
              <a:t>MC II</a:t>
            </a:r>
            <a:endParaRPr lang="en-ZA" dirty="0">
              <a:latin typeface="+mj-lt"/>
            </a:endParaRPr>
          </a:p>
        </p:txBody>
      </p:sp>
      <p:sp>
        <p:nvSpPr>
          <p:cNvPr id="10" name="Oval 9"/>
          <p:cNvSpPr/>
          <p:nvPr/>
        </p:nvSpPr>
        <p:spPr>
          <a:xfrm>
            <a:off x="241300" y="4889500"/>
            <a:ext cx="457200" cy="406400"/>
          </a:xfrm>
          <a:prstGeom prst="ellipse">
            <a:avLst/>
          </a:prstGeom>
          <a:solidFill>
            <a:srgbClr val="CDFFFF"/>
          </a:solidFill>
          <a:ln>
            <a:noFill/>
          </a:ln>
        </p:spPr>
        <p:style>
          <a:lnRef idx="1">
            <a:schemeClr val="accent1"/>
          </a:lnRef>
          <a:fillRef idx="3">
            <a:schemeClr val="accent1"/>
          </a:fillRef>
          <a:effectRef idx="2">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ZA" dirty="0"/>
          </a:p>
        </p:txBody>
      </p:sp>
      <p:sp>
        <p:nvSpPr>
          <p:cNvPr id="11" name="TextBox 10"/>
          <p:cNvSpPr txBox="1"/>
          <p:nvPr/>
        </p:nvSpPr>
        <p:spPr>
          <a:xfrm>
            <a:off x="698500" y="4848225"/>
            <a:ext cx="1270000" cy="369888"/>
          </a:xfrm>
          <a:prstGeom prst="rect">
            <a:avLst/>
          </a:prstGeom>
          <a:noFill/>
        </p:spPr>
        <p:txBody>
          <a:bodyP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ZA" dirty="0" smtClean="0">
                <a:latin typeface="+mj-lt"/>
              </a:rPr>
              <a:t>MC I</a:t>
            </a:r>
            <a:endParaRPr lang="en-ZA" dirty="0">
              <a:latin typeface="+mj-lt"/>
            </a:endParaRPr>
          </a:p>
        </p:txBody>
      </p:sp>
      <p:sp>
        <p:nvSpPr>
          <p:cNvPr id="12" name="Slide Number Placeholder 11"/>
          <p:cNvSpPr>
            <a:spLocks noGrp="1"/>
          </p:cNvSpPr>
          <p:nvPr>
            <p:ph type="sldNum" sz="quarter" idx="12"/>
          </p:nvPr>
        </p:nvSpPr>
        <p:spPr/>
        <p:txBody>
          <a:bodyPr/>
          <a:lstStyle/>
          <a:p>
            <a:pPr>
              <a:defRPr/>
            </a:pPr>
            <a:fld id="{1C5091B1-2254-438A-AED5-3D34718BD15E}" type="slidenum">
              <a:rPr lang="en-US" smtClean="0"/>
              <a:pPr>
                <a:defRPr/>
              </a:pPr>
              <a:t>26</a:t>
            </a:fld>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txBox="1">
            <a:spLocks/>
          </p:cNvSpPr>
          <p:nvPr/>
        </p:nvSpPr>
        <p:spPr bwMode="auto">
          <a:xfrm>
            <a:off x="457200" y="0"/>
            <a:ext cx="8229600" cy="784225"/>
          </a:xfrm>
          <a:prstGeom prst="rect">
            <a:avLst/>
          </a:prstGeom>
          <a:noFill/>
          <a:ln w="9525">
            <a:noFill/>
            <a:miter lim="800000"/>
            <a:headEnd/>
            <a:tailEnd/>
          </a:ln>
        </p:spPr>
        <p:txBody>
          <a:bodyPr/>
          <a:lstStyle/>
          <a:p>
            <a:pPr algn="ctr" eaLnBrk="0" hangingPunct="0"/>
            <a:r>
              <a:rPr lang="en-ZA" sz="3600" b="1">
                <a:solidFill>
                  <a:schemeClr val="bg1"/>
                </a:solidFill>
                <a:latin typeface="Calibri" pitchFamily="34" charset="0"/>
              </a:rPr>
              <a:t>What are Resource Quality Objectives?</a:t>
            </a:r>
            <a:endParaRPr lang="en-GB" sz="3600" b="1">
              <a:solidFill>
                <a:schemeClr val="bg1"/>
              </a:solidFill>
              <a:latin typeface="Calibri" pitchFamily="34" charset="0"/>
            </a:endParaRPr>
          </a:p>
        </p:txBody>
      </p:sp>
      <p:sp>
        <p:nvSpPr>
          <p:cNvPr id="5" name="Rectangle 4"/>
          <p:cNvSpPr/>
          <p:nvPr/>
        </p:nvSpPr>
        <p:spPr>
          <a:xfrm>
            <a:off x="385763" y="784225"/>
            <a:ext cx="8601075" cy="5078413"/>
          </a:xfrm>
          <a:prstGeom prst="rect">
            <a:avLst/>
          </a:prstGeom>
        </p:spPr>
        <p:txBody>
          <a:bodyPr>
            <a:spAutoFit/>
          </a:bodyPr>
          <a:lstStyle/>
          <a:p>
            <a:pPr>
              <a:defRPr/>
            </a:pPr>
            <a:r>
              <a:rPr lang="en-ZA" sz="3600" dirty="0">
                <a:latin typeface="+mn-lt"/>
                <a:ea typeface="ＭＳ Ｐゴシック" pitchFamily="34" charset="-128"/>
                <a:cs typeface="Arial" pitchFamily="34" charset="0"/>
              </a:rPr>
              <a:t>In essence:</a:t>
            </a:r>
          </a:p>
          <a:p>
            <a:pPr>
              <a:defRPr/>
            </a:pPr>
            <a:endParaRPr lang="en-ZA" sz="3600" dirty="0">
              <a:latin typeface="+mn-lt"/>
              <a:ea typeface="ＭＳ Ｐゴシック" pitchFamily="34" charset="-128"/>
              <a:cs typeface="Arial" pitchFamily="34" charset="0"/>
            </a:endParaRPr>
          </a:p>
          <a:p>
            <a:pPr>
              <a:defRPr/>
            </a:pPr>
            <a:r>
              <a:rPr lang="en-ZA" sz="3600" dirty="0">
                <a:latin typeface="+mn-lt"/>
                <a:ea typeface="ＭＳ Ｐゴシック" pitchFamily="34" charset="-128"/>
                <a:cs typeface="Arial" pitchFamily="34" charset="0"/>
              </a:rPr>
              <a:t>RQOs are the objectives or goals which can be measured or monitored to determine whether the Management Class is being achieved.</a:t>
            </a:r>
          </a:p>
          <a:p>
            <a:pPr>
              <a:defRPr/>
            </a:pPr>
            <a:endParaRPr lang="en-ZA" b="1" dirty="0">
              <a:latin typeface="+mn-lt"/>
              <a:ea typeface="ＭＳ Ｐゴシック" pitchFamily="34" charset="-128"/>
              <a:cs typeface="Arial" pitchFamily="34" charset="0"/>
            </a:endParaRPr>
          </a:p>
          <a:p>
            <a:pPr>
              <a:defRPr/>
            </a:pPr>
            <a:r>
              <a:rPr lang="en-ZA" sz="3600" dirty="0">
                <a:latin typeface="+mn-lt"/>
                <a:ea typeface="ＭＳ Ｐゴシック" pitchFamily="34" charset="-128"/>
                <a:cs typeface="Arial" pitchFamily="34" charset="0"/>
              </a:rPr>
              <a:t>I.e.</a:t>
            </a:r>
          </a:p>
          <a:p>
            <a:pPr>
              <a:defRPr/>
            </a:pPr>
            <a:r>
              <a:rPr lang="en-ZA" sz="3600" dirty="0">
                <a:latin typeface="+mn-lt"/>
                <a:ea typeface="ＭＳ Ｐゴシック" pitchFamily="34" charset="-128"/>
                <a:cs typeface="Arial" pitchFamily="34" charset="0"/>
              </a:rPr>
              <a:t>RQOs are set for the Management Class</a:t>
            </a:r>
            <a:endParaRPr lang="en-ZA" sz="3600" dirty="0">
              <a:latin typeface="+mn-lt"/>
              <a:ea typeface="ＭＳ Ｐゴシック" pitchFamily="34" charset="-128"/>
              <a:cs typeface="+mn-cs"/>
            </a:endParaRPr>
          </a:p>
        </p:txBody>
      </p:sp>
      <p:sp>
        <p:nvSpPr>
          <p:cNvPr id="4" name="Slide Number Placeholder 3"/>
          <p:cNvSpPr>
            <a:spLocks noGrp="1"/>
          </p:cNvSpPr>
          <p:nvPr>
            <p:ph type="sldNum" sz="quarter" idx="12"/>
          </p:nvPr>
        </p:nvSpPr>
        <p:spPr/>
        <p:txBody>
          <a:bodyPr/>
          <a:lstStyle/>
          <a:p>
            <a:pPr>
              <a:defRPr/>
            </a:pPr>
            <a:fld id="{76957D8F-DDDC-48B8-B2EA-D05DD4389D02}" type="slidenum">
              <a:rPr lang="en-US" altLang="en-US" smtClean="0"/>
              <a:pPr>
                <a:defRPr/>
              </a:pPr>
              <a:t>27</a:t>
            </a:fld>
            <a:endParaRPr lang="en-US" alt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txBox="1">
            <a:spLocks/>
          </p:cNvSpPr>
          <p:nvPr/>
        </p:nvSpPr>
        <p:spPr bwMode="auto">
          <a:xfrm>
            <a:off x="457200" y="0"/>
            <a:ext cx="8229600" cy="784225"/>
          </a:xfrm>
          <a:prstGeom prst="rect">
            <a:avLst/>
          </a:prstGeom>
          <a:noFill/>
          <a:ln w="9525">
            <a:noFill/>
            <a:miter lim="800000"/>
            <a:headEnd/>
            <a:tailEnd/>
          </a:ln>
        </p:spPr>
        <p:txBody>
          <a:bodyPr/>
          <a:lstStyle/>
          <a:p>
            <a:pPr algn="ctr" eaLnBrk="0" hangingPunct="0"/>
            <a:r>
              <a:rPr lang="en-ZA" sz="3600" b="1">
                <a:solidFill>
                  <a:schemeClr val="bg1"/>
                </a:solidFill>
                <a:latin typeface="Calibri" pitchFamily="34" charset="0"/>
              </a:rPr>
              <a:t>Where do you set the RQOs?</a:t>
            </a:r>
            <a:endParaRPr lang="en-GB" sz="3600" b="1">
              <a:solidFill>
                <a:schemeClr val="bg1"/>
              </a:solidFill>
              <a:latin typeface="Calibri" pitchFamily="34" charset="0"/>
            </a:endParaRPr>
          </a:p>
        </p:txBody>
      </p:sp>
      <p:sp>
        <p:nvSpPr>
          <p:cNvPr id="5" name="Rectangle 4"/>
          <p:cNvSpPr/>
          <p:nvPr/>
        </p:nvSpPr>
        <p:spPr>
          <a:xfrm>
            <a:off x="271463" y="1012825"/>
            <a:ext cx="8601075" cy="4984750"/>
          </a:xfrm>
          <a:prstGeom prst="rect">
            <a:avLst/>
          </a:prstGeom>
        </p:spPr>
        <p:txBody>
          <a:bodyPr>
            <a:spAutoFit/>
          </a:bodyPr>
          <a:lstStyle/>
          <a:p>
            <a:pPr marL="571500" indent="-571500">
              <a:spcAft>
                <a:spcPts val="1200"/>
              </a:spcAft>
              <a:buFont typeface="Arial" panose="020B0604020202020204" pitchFamily="34" charset="0"/>
              <a:buChar char="•"/>
              <a:defRPr/>
            </a:pPr>
            <a:r>
              <a:rPr lang="en-ZA" sz="3200" dirty="0">
                <a:latin typeface="+mn-lt"/>
                <a:ea typeface="ＭＳ Ｐゴシック" pitchFamily="34" charset="-128"/>
                <a:cs typeface="+mn-cs"/>
              </a:rPr>
              <a:t>RQOs can be set for each Resource Unit (a reach of river).</a:t>
            </a:r>
          </a:p>
          <a:p>
            <a:pPr marL="571500" indent="-571500">
              <a:spcAft>
                <a:spcPts val="1200"/>
              </a:spcAft>
              <a:buFont typeface="Arial" panose="020B0604020202020204" pitchFamily="34" charset="0"/>
              <a:buChar char="•"/>
              <a:defRPr/>
            </a:pPr>
            <a:r>
              <a:rPr lang="en-ZA" sz="3200" dirty="0">
                <a:latin typeface="+mn-lt"/>
                <a:ea typeface="ＭＳ Ｐゴシック" pitchFamily="34" charset="-128"/>
                <a:cs typeface="+mn-cs"/>
              </a:rPr>
              <a:t>Resource Units must be prioritised, high priority Resource Units must have detailed RQOs.</a:t>
            </a:r>
          </a:p>
          <a:p>
            <a:pPr marL="571500" indent="-571500">
              <a:spcAft>
                <a:spcPts val="1200"/>
              </a:spcAft>
              <a:buFont typeface="Arial" panose="020B0604020202020204" pitchFamily="34" charset="0"/>
              <a:buChar char="•"/>
              <a:defRPr/>
            </a:pPr>
            <a:r>
              <a:rPr lang="en-ZA" sz="3200" dirty="0">
                <a:latin typeface="+mn-lt"/>
                <a:ea typeface="ＭＳ Ｐゴシック" pitchFamily="34" charset="-128"/>
                <a:cs typeface="+mn-cs"/>
              </a:rPr>
              <a:t>Three Resource Unit priority level of RQOs have been determined.</a:t>
            </a:r>
          </a:p>
          <a:p>
            <a:pPr marL="571500" indent="-571500">
              <a:spcAft>
                <a:spcPts val="1200"/>
              </a:spcAft>
              <a:buFont typeface="Arial" panose="020B0604020202020204" pitchFamily="34" charset="0"/>
              <a:buChar char="•"/>
              <a:defRPr/>
            </a:pPr>
            <a:r>
              <a:rPr lang="en-ZA" sz="3200" dirty="0">
                <a:latin typeface="+mn-lt"/>
                <a:ea typeface="ＭＳ Ｐゴシック" pitchFamily="34" charset="-128"/>
                <a:cs typeface="+mn-cs"/>
              </a:rPr>
              <a:t>Different levels of RQOs are set for each priority level</a:t>
            </a:r>
          </a:p>
        </p:txBody>
      </p:sp>
      <p:sp>
        <p:nvSpPr>
          <p:cNvPr id="4" name="Slide Number Placeholder 3"/>
          <p:cNvSpPr>
            <a:spLocks noGrp="1"/>
          </p:cNvSpPr>
          <p:nvPr>
            <p:ph type="sldNum" sz="quarter" idx="12"/>
          </p:nvPr>
        </p:nvSpPr>
        <p:spPr/>
        <p:txBody>
          <a:bodyPr/>
          <a:lstStyle/>
          <a:p>
            <a:pPr>
              <a:defRPr/>
            </a:pPr>
            <a:fld id="{34AC0226-F726-4A78-AA8B-4EB76591C3F5}" type="slidenum">
              <a:rPr lang="en-US" altLang="en-US" smtClean="0"/>
              <a:pPr>
                <a:defRPr/>
              </a:pPr>
              <a:t>28</a:t>
            </a:fld>
            <a:endParaRPr lang="en-US" alt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Delana\AppData\Local\Microsoft\Windows Live Mail\WLMDSS.tmp\WLM1364.tmp\ru-priorities.jpg"/>
          <p:cNvPicPr>
            <a:picLocks noChangeAspect="1" noChangeArrowheads="1"/>
          </p:cNvPicPr>
          <p:nvPr/>
        </p:nvPicPr>
        <p:blipFill>
          <a:blip r:embed="rId3"/>
          <a:srcRect t="16214" b="9731"/>
          <a:stretch>
            <a:fillRect/>
          </a:stretch>
        </p:blipFill>
        <p:spPr bwMode="auto">
          <a:xfrm>
            <a:off x="0" y="1689100"/>
            <a:ext cx="9144000" cy="4787900"/>
          </a:xfrm>
          <a:prstGeom prst="rect">
            <a:avLst/>
          </a:prstGeom>
          <a:noFill/>
          <a:ln w="9525">
            <a:noFill/>
            <a:miter lim="800000"/>
            <a:headEnd/>
            <a:tailEnd/>
          </a:ln>
        </p:spPr>
      </p:pic>
      <p:sp>
        <p:nvSpPr>
          <p:cNvPr id="3" name="TextBox 2"/>
          <p:cNvSpPr txBox="1"/>
          <p:nvPr/>
        </p:nvSpPr>
        <p:spPr>
          <a:xfrm>
            <a:off x="0" y="0"/>
            <a:ext cx="9144000" cy="708025"/>
          </a:xfrm>
          <a:prstGeom prst="rect">
            <a:avLst/>
          </a:prstGeom>
          <a:noFill/>
        </p:spPr>
        <p:txBody>
          <a:bodyPr>
            <a:spAutoFit/>
          </a:bodyPr>
          <a:lstStyle/>
          <a:p>
            <a:pPr algn="ctr">
              <a:defRPr/>
            </a:pPr>
            <a:r>
              <a:rPr lang="en-ZA" sz="4000" b="1" dirty="0">
                <a:solidFill>
                  <a:schemeClr val="bg1"/>
                </a:solidFill>
                <a:latin typeface="+mn-lt"/>
                <a:ea typeface="MS PGothic" pitchFamily="34" charset="-128"/>
                <a:cs typeface="ＭＳ Ｐゴシック" charset="0"/>
              </a:rPr>
              <a:t>Priority</a:t>
            </a:r>
            <a:r>
              <a:rPr lang="en-ZA" sz="4000" b="1" dirty="0">
                <a:solidFill>
                  <a:prstClr val="white"/>
                </a:solidFill>
                <a:latin typeface="+mn-lt"/>
                <a:ea typeface="ＭＳ Ｐゴシック" pitchFamily="34" charset="-128"/>
                <a:cs typeface="+mn-cs"/>
              </a:rPr>
              <a:t> Resource Units</a:t>
            </a:r>
          </a:p>
        </p:txBody>
      </p:sp>
      <p:sp>
        <p:nvSpPr>
          <p:cNvPr id="4" name="Rounded Rectangle 3"/>
          <p:cNvSpPr/>
          <p:nvPr/>
        </p:nvSpPr>
        <p:spPr>
          <a:xfrm>
            <a:off x="279400" y="1066800"/>
            <a:ext cx="2654300" cy="381000"/>
          </a:xfrm>
          <a:prstGeom prst="roundRect">
            <a:avLst/>
          </a:prstGeom>
          <a:solidFill>
            <a:srgbClr val="FF7C8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ZA" sz="2000" b="1" dirty="0">
                <a:solidFill>
                  <a:prstClr val="black"/>
                </a:solidFill>
                <a:latin typeface="Futura Md BT" panose="020B0602020204020303" pitchFamily="34" charset="0"/>
              </a:rPr>
              <a:t>High priority (3)</a:t>
            </a:r>
          </a:p>
        </p:txBody>
      </p:sp>
      <p:sp>
        <p:nvSpPr>
          <p:cNvPr id="5" name="Rounded Rectangle 4"/>
          <p:cNvSpPr/>
          <p:nvPr/>
        </p:nvSpPr>
        <p:spPr>
          <a:xfrm>
            <a:off x="6108700" y="1066800"/>
            <a:ext cx="2654300" cy="381000"/>
          </a:xfrm>
          <a:prstGeom prst="round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ZA" sz="2000" dirty="0">
                <a:solidFill>
                  <a:prstClr val="black"/>
                </a:solidFill>
                <a:latin typeface="Futura Md BT" panose="020B0602020204020303" pitchFamily="34" charset="0"/>
              </a:rPr>
              <a:t>Low priority (1)</a:t>
            </a:r>
          </a:p>
        </p:txBody>
      </p:sp>
      <p:sp>
        <p:nvSpPr>
          <p:cNvPr id="6" name="Rounded Rectangle 5"/>
          <p:cNvSpPr/>
          <p:nvPr/>
        </p:nvSpPr>
        <p:spPr>
          <a:xfrm>
            <a:off x="3194050" y="1066800"/>
            <a:ext cx="2654300" cy="381000"/>
          </a:xfrm>
          <a:prstGeom prst="roundRect">
            <a:avLst/>
          </a:prstGeom>
          <a:solidFill>
            <a:srgbClr val="BCFFA7"/>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ZA" sz="1800" dirty="0">
                <a:solidFill>
                  <a:prstClr val="black"/>
                </a:solidFill>
                <a:latin typeface="Futura Md BT" panose="020B0602020204020303" pitchFamily="34" charset="0"/>
              </a:rPr>
              <a:t>Moderate</a:t>
            </a:r>
            <a:r>
              <a:rPr lang="en-ZA" sz="2000" dirty="0">
                <a:solidFill>
                  <a:prstClr val="black"/>
                </a:solidFill>
                <a:latin typeface="Futura Md BT" panose="020B0602020204020303" pitchFamily="34" charset="0"/>
              </a:rPr>
              <a:t> priority (2)</a:t>
            </a:r>
          </a:p>
        </p:txBody>
      </p:sp>
      <p:sp>
        <p:nvSpPr>
          <p:cNvPr id="7" name="Slide Number Placeholder 6"/>
          <p:cNvSpPr>
            <a:spLocks noGrp="1"/>
          </p:cNvSpPr>
          <p:nvPr>
            <p:ph type="sldNum" sz="quarter" idx="12"/>
          </p:nvPr>
        </p:nvSpPr>
        <p:spPr/>
        <p:txBody>
          <a:bodyPr/>
          <a:lstStyle/>
          <a:p>
            <a:pPr>
              <a:defRPr/>
            </a:pPr>
            <a:fld id="{2B1060FE-786A-4A53-A65D-2B33383F656A}" type="slidenum">
              <a:rPr lang="en-US" altLang="en-US" smtClean="0"/>
              <a:pPr>
                <a:defRPr/>
              </a:pPr>
              <a:t>29</a:t>
            </a:fld>
            <a:endParaRPr lang="en-US" alt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457200" y="0"/>
            <a:ext cx="8229600" cy="784225"/>
          </a:xfrm>
          <a:noFill/>
          <a:ln>
            <a:miter lim="800000"/>
            <a:headEnd/>
            <a:tailEnd/>
          </a:ln>
        </p:spPr>
        <p:txBody>
          <a:bodyPr vert="horz" wrap="square" lIns="91440" tIns="45720" rIns="91440" bIns="45720" numCol="1" anchor="t" anchorCtr="0" compatLnSpc="1">
            <a:prstTxWarp prst="textNoShape">
              <a:avLst/>
            </a:prstTxWarp>
          </a:bodyPr>
          <a:lstStyle/>
          <a:p>
            <a:r>
              <a:rPr lang="en-ZA" b="1" smtClean="0">
                <a:ea typeface="ＭＳ Ｐゴシック"/>
                <a:cs typeface="ＭＳ Ｐゴシック"/>
              </a:rPr>
              <a:t>Purpose of the meeting</a:t>
            </a:r>
            <a:endParaRPr lang="en-US" b="1" smtClean="0">
              <a:ea typeface="ＭＳ Ｐゴシック"/>
              <a:cs typeface="ＭＳ Ｐゴシック"/>
            </a:endParaRPr>
          </a:p>
        </p:txBody>
      </p:sp>
      <p:sp>
        <p:nvSpPr>
          <p:cNvPr id="28675" name="Rectangle 3"/>
          <p:cNvSpPr>
            <a:spLocks noGrp="1" noChangeArrowheads="1"/>
          </p:cNvSpPr>
          <p:nvPr>
            <p:ph idx="1"/>
          </p:nvPr>
        </p:nvSpPr>
        <p:spPr bwMode="auto">
          <a:xfrm>
            <a:off x="0" y="1187450"/>
            <a:ext cx="8969375" cy="4621213"/>
          </a:xfrm>
          <a:noFill/>
          <a:ln>
            <a:miter lim="800000"/>
            <a:headEnd/>
            <a:tailEnd/>
          </a:ln>
        </p:spPr>
        <p:txBody>
          <a:bodyPr vert="horz" wrap="square" lIns="91440" tIns="45720" rIns="91440" bIns="45720" numCol="1" anchor="t" anchorCtr="0" compatLnSpc="1">
            <a:prstTxWarp prst="textNoShape">
              <a:avLst/>
            </a:prstTxWarp>
          </a:bodyPr>
          <a:lstStyle/>
          <a:p>
            <a:pPr>
              <a:spcAft>
                <a:spcPts val="1200"/>
              </a:spcAft>
            </a:pPr>
            <a:r>
              <a:rPr lang="en-ZA" sz="3600" smtClean="0">
                <a:ea typeface="ＭＳ Ｐゴシック"/>
                <a:cs typeface="ＭＳ Ｐゴシック"/>
              </a:rPr>
              <a:t>Present and discuss the Classification of the water resources of the Letaba River catchment.</a:t>
            </a:r>
          </a:p>
          <a:p>
            <a:pPr>
              <a:spcAft>
                <a:spcPts val="1200"/>
              </a:spcAft>
            </a:pPr>
            <a:r>
              <a:rPr lang="en-ZA" sz="3600" smtClean="0">
                <a:ea typeface="ＭＳ Ｐゴシック"/>
                <a:cs typeface="ＭＳ Ｐゴシック"/>
              </a:rPr>
              <a:t>Introduce the Resource Quality Objectives - goals defining the quality of the water resource according to the classification.</a:t>
            </a:r>
          </a:p>
          <a:p>
            <a:pPr>
              <a:spcAft>
                <a:spcPts val="1200"/>
              </a:spcAft>
            </a:pPr>
            <a:r>
              <a:rPr lang="en-ZA" sz="3600" smtClean="0">
                <a:ea typeface="ＭＳ Ｐゴシック"/>
                <a:cs typeface="ＭＳ Ｐゴシック"/>
              </a:rPr>
              <a:t>Request comments and solicit participation.</a:t>
            </a:r>
          </a:p>
        </p:txBody>
      </p:sp>
      <p:sp>
        <p:nvSpPr>
          <p:cNvPr id="4" name="Slide Number Placeholder 3"/>
          <p:cNvSpPr>
            <a:spLocks noGrp="1"/>
          </p:cNvSpPr>
          <p:nvPr>
            <p:ph type="sldNum" sz="quarter" idx="12"/>
          </p:nvPr>
        </p:nvSpPr>
        <p:spPr/>
        <p:txBody>
          <a:bodyPr/>
          <a:lstStyle/>
          <a:p>
            <a:pPr>
              <a:defRPr/>
            </a:pPr>
            <a:fld id="{88B3FACB-51CE-4FDB-B2A7-955983C6AD0F}" type="slidenum">
              <a:rPr lang="en-US" smtClean="0"/>
              <a:pPr>
                <a:defRPr/>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8925" y="1271588"/>
            <a:ext cx="8601075" cy="4000500"/>
          </a:xfrm>
          <a:prstGeom prst="rect">
            <a:avLst/>
          </a:prstGeom>
        </p:spPr>
        <p:txBody>
          <a:bodyPr>
            <a:spAutoFit/>
          </a:bodyPr>
          <a:lstStyle/>
          <a:p>
            <a:pPr marL="571500" indent="-571500">
              <a:spcAft>
                <a:spcPts val="1200"/>
              </a:spcAft>
              <a:buFont typeface="Arial" panose="020B0604020202020204" pitchFamily="34" charset="0"/>
              <a:buChar char="•"/>
              <a:defRPr/>
            </a:pPr>
            <a:r>
              <a:rPr lang="en-ZA" sz="3200" dirty="0">
                <a:latin typeface="+mn-lt"/>
                <a:ea typeface="ＭＳ Ｐゴシック" pitchFamily="34" charset="-128"/>
                <a:cs typeface="+mn-cs"/>
              </a:rPr>
              <a:t>Quantity, pattern and timing of instream flow (hydrology).</a:t>
            </a:r>
          </a:p>
          <a:p>
            <a:pPr marL="571500" indent="-571500">
              <a:spcAft>
                <a:spcPts val="1200"/>
              </a:spcAft>
              <a:buFont typeface="Arial" panose="020B0604020202020204" pitchFamily="34" charset="0"/>
              <a:buChar char="•"/>
              <a:defRPr/>
            </a:pPr>
            <a:r>
              <a:rPr lang="en-ZA" sz="3200" dirty="0">
                <a:latin typeface="+mn-lt"/>
                <a:ea typeface="ＭＳ Ｐゴシック" pitchFamily="34" charset="-128"/>
                <a:cs typeface="+mn-cs"/>
              </a:rPr>
              <a:t>Water quality</a:t>
            </a:r>
          </a:p>
          <a:p>
            <a:pPr marL="571500" indent="-571500">
              <a:spcAft>
                <a:spcPts val="1200"/>
              </a:spcAft>
              <a:buFont typeface="Arial" panose="020B0604020202020204" pitchFamily="34" charset="0"/>
              <a:buChar char="•"/>
              <a:defRPr/>
            </a:pPr>
            <a:r>
              <a:rPr lang="en-ZA" sz="3200" dirty="0">
                <a:latin typeface="+mn-lt"/>
                <a:ea typeface="ＭＳ Ｐゴシック" pitchFamily="34" charset="-128"/>
                <a:cs typeface="+mn-cs"/>
              </a:rPr>
              <a:t>Characteristics and condition of riparian habitat and biota</a:t>
            </a:r>
          </a:p>
          <a:p>
            <a:pPr marL="571500" indent="-571500">
              <a:spcAft>
                <a:spcPts val="1200"/>
              </a:spcAft>
              <a:buFont typeface="Arial" panose="020B0604020202020204" pitchFamily="34" charset="0"/>
              <a:buChar char="•"/>
              <a:defRPr/>
            </a:pPr>
            <a:r>
              <a:rPr lang="en-ZA" sz="3200" dirty="0">
                <a:latin typeface="+mn-lt"/>
                <a:ea typeface="ＭＳ Ｐゴシック" pitchFamily="34" charset="-128"/>
                <a:cs typeface="+mn-cs"/>
              </a:rPr>
              <a:t>Characteristics and condition of instream habitat and biota</a:t>
            </a:r>
          </a:p>
        </p:txBody>
      </p:sp>
      <p:sp>
        <p:nvSpPr>
          <p:cNvPr id="6" name="TextBox 5"/>
          <p:cNvSpPr txBox="1"/>
          <p:nvPr/>
        </p:nvSpPr>
        <p:spPr>
          <a:xfrm>
            <a:off x="111125" y="19050"/>
            <a:ext cx="8686800" cy="584200"/>
          </a:xfrm>
          <a:prstGeom prst="rect">
            <a:avLst/>
          </a:prstGeom>
          <a:solidFill>
            <a:srgbClr val="0099CC"/>
          </a:solidFill>
        </p:spPr>
        <p:txBody>
          <a:bodyPr>
            <a:spAutoFit/>
          </a:bodyPr>
          <a:lstStyle/>
          <a:p>
            <a:pPr algn="ctr">
              <a:defRPr/>
            </a:pPr>
            <a:r>
              <a:rPr lang="en-ZA" sz="3200" b="1" dirty="0">
                <a:solidFill>
                  <a:schemeClr val="bg1"/>
                </a:solidFill>
                <a:latin typeface="+mn-lt"/>
                <a:ea typeface="ＭＳ Ｐゴシック" pitchFamily="34" charset="-128"/>
                <a:cs typeface="+mn-cs"/>
              </a:rPr>
              <a:t>For which </a:t>
            </a:r>
            <a:r>
              <a:rPr lang="en-ZA" sz="3200" b="1">
                <a:solidFill>
                  <a:schemeClr val="bg1"/>
                </a:solidFill>
                <a:latin typeface="+mn-lt"/>
                <a:ea typeface="ＭＳ Ｐゴシック" pitchFamily="34" charset="-128"/>
                <a:cs typeface="+mn-cs"/>
              </a:rPr>
              <a:t>components/indicators RQOs set?</a:t>
            </a:r>
            <a:endParaRPr lang="en-ZA" sz="3200" b="1" dirty="0">
              <a:solidFill>
                <a:schemeClr val="bg1"/>
              </a:solidFill>
              <a:latin typeface="+mn-lt"/>
              <a:ea typeface="ＭＳ Ｐゴシック" pitchFamily="34" charset="-128"/>
              <a:cs typeface="+mn-cs"/>
            </a:endParaRPr>
          </a:p>
        </p:txBody>
      </p:sp>
      <p:sp>
        <p:nvSpPr>
          <p:cNvPr id="4" name="Slide Number Placeholder 3"/>
          <p:cNvSpPr>
            <a:spLocks noGrp="1"/>
          </p:cNvSpPr>
          <p:nvPr>
            <p:ph type="sldNum" sz="quarter" idx="12"/>
          </p:nvPr>
        </p:nvSpPr>
        <p:spPr/>
        <p:txBody>
          <a:bodyPr/>
          <a:lstStyle/>
          <a:p>
            <a:pPr>
              <a:defRPr/>
            </a:pPr>
            <a:fld id="{0B851DB0-B052-4E80-BA69-DB96CC295036}" type="slidenum">
              <a:rPr lang="en-US" altLang="en-US" smtClean="0"/>
              <a:pPr>
                <a:defRPr/>
              </a:pPr>
              <a:t>30</a:t>
            </a:fld>
            <a:endParaRPr lang="en-US" alt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1027113"/>
          <a:ext cx="3975101" cy="6185880"/>
        </p:xfrm>
        <a:graphic>
          <a:graphicData uri="http://schemas.openxmlformats.org/drawingml/2006/table">
            <a:tbl>
              <a:tblPr firstRow="1" bandRow="1">
                <a:tableStyleId>{5C22544A-7EE6-4342-B048-85BDC9FD1C3A}</a:tableStyleId>
              </a:tblPr>
              <a:tblGrid>
                <a:gridCol w="800101"/>
                <a:gridCol w="965200"/>
                <a:gridCol w="2209800"/>
              </a:tblGrid>
              <a:tr h="1169280">
                <a:tc>
                  <a:txBody>
                    <a:bodyPr/>
                    <a:lstStyle/>
                    <a:p>
                      <a:pPr algn="ctr" fontAlgn="t"/>
                      <a:r>
                        <a:rPr lang="en-ZA" sz="1800" b="1" i="0" u="none" strike="noStrike" dirty="0">
                          <a:solidFill>
                            <a:srgbClr val="000000"/>
                          </a:solidFill>
                          <a:effectLst/>
                          <a:latin typeface="Futura Md BT" panose="020B0602020204020303" pitchFamily="34" charset="0"/>
                        </a:rPr>
                        <a:t>IUA</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t"/>
                      <a:r>
                        <a:rPr lang="en-ZA" sz="1800" b="1" i="0" u="none" strike="noStrike" dirty="0">
                          <a:solidFill>
                            <a:srgbClr val="000000"/>
                          </a:solidFill>
                          <a:effectLst/>
                          <a:latin typeface="Futura Md BT" panose="020B0602020204020303" pitchFamily="34" charset="0"/>
                        </a:rPr>
                        <a:t>Node name</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l" fontAlgn="t"/>
                      <a:r>
                        <a:rPr lang="en-ZA" sz="1800" b="1" i="0" u="none" strike="noStrike" dirty="0">
                          <a:solidFill>
                            <a:srgbClr val="000000"/>
                          </a:solidFill>
                          <a:effectLst/>
                          <a:latin typeface="Futura Md BT" panose="020B0602020204020303" pitchFamily="34" charset="0"/>
                        </a:rPr>
                        <a:t>Component indicator</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r>
              <a:tr h="1615050">
                <a:tc>
                  <a:txBody>
                    <a:bodyPr/>
                    <a:lstStyle/>
                    <a:p>
                      <a:pPr algn="l" fontAlgn="ctr"/>
                      <a:r>
                        <a:rPr lang="en-ZA" sz="1800" b="0" i="0" u="none" strike="noStrike" dirty="0">
                          <a:solidFill>
                            <a:srgbClr val="000000"/>
                          </a:solidFill>
                          <a:effectLst/>
                          <a:latin typeface="Futura Md BT" panose="020B0602020204020303" pitchFamily="34" charset="0"/>
                        </a:rPr>
                        <a:t>IUA 1</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ZA" sz="1800" b="0" i="0" u="none" strike="noStrike" dirty="0">
                          <a:solidFill>
                            <a:srgbClr val="000000"/>
                          </a:solidFill>
                          <a:effectLst/>
                          <a:latin typeface="Futura Md BT" panose="020B0602020204020303" pitchFamily="34" charset="0"/>
                        </a:rPr>
                        <a:t>B81B-00246</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sv-SE" sz="2000" b="0" i="0" u="none" strike="noStrike">
                          <a:solidFill>
                            <a:srgbClr val="000000"/>
                          </a:solidFill>
                          <a:effectLst/>
                          <a:latin typeface="Futura Md BT" panose="020B0602020204020303" pitchFamily="34" charset="0"/>
                        </a:rPr>
                        <a:t>1.  </a:t>
                      </a:r>
                      <a:r>
                        <a:rPr lang="sv-SE" sz="2000" b="0" i="0" u="none" strike="noStrike" smtClean="0">
                          <a:solidFill>
                            <a:srgbClr val="000000"/>
                          </a:solidFill>
                          <a:effectLst/>
                          <a:latin typeface="Futura Md BT" panose="020B0602020204020303" pitchFamily="34" charset="0"/>
                        </a:rPr>
                        <a:t>Rip veg</a:t>
                      </a:r>
                      <a:r>
                        <a:rPr lang="sv-SE" sz="2000" b="0" i="0" u="none" strike="noStrike">
                          <a:solidFill>
                            <a:srgbClr val="000000"/>
                          </a:solidFill>
                          <a:effectLst/>
                          <a:latin typeface="Futura Md BT" panose="020B0602020204020303" pitchFamily="34" charset="0"/>
                        </a:rPr>
                        <a:t/>
                      </a:r>
                      <a:br>
                        <a:rPr lang="sv-SE" sz="2000" b="0" i="0" u="none" strike="noStrike">
                          <a:solidFill>
                            <a:srgbClr val="000000"/>
                          </a:solidFill>
                          <a:effectLst/>
                          <a:latin typeface="Futura Md BT" panose="020B0602020204020303" pitchFamily="34" charset="0"/>
                        </a:rPr>
                      </a:br>
                      <a:r>
                        <a:rPr lang="sv-SE" sz="2000" b="0" i="0" u="none" strike="noStrike">
                          <a:solidFill>
                            <a:srgbClr val="000000"/>
                          </a:solidFill>
                          <a:effectLst/>
                          <a:latin typeface="Futura Md BT" panose="020B0602020204020303" pitchFamily="34" charset="0"/>
                        </a:rPr>
                        <a:t>2.  Instream </a:t>
                      </a:r>
                      <a:r>
                        <a:rPr lang="sv-SE" sz="2000" b="0" i="0" u="none" strike="noStrike" smtClean="0">
                          <a:solidFill>
                            <a:srgbClr val="000000"/>
                          </a:solidFill>
                          <a:effectLst/>
                          <a:latin typeface="Futura Md BT" panose="020B0602020204020303" pitchFamily="34" charset="0"/>
                        </a:rPr>
                        <a:t>biota</a:t>
                      </a:r>
                      <a:endParaRPr lang="sv-SE" sz="2000" b="0" i="0" u="none" strike="noStrike">
                        <a:solidFill>
                          <a:srgbClr val="000000"/>
                        </a:solidFill>
                        <a:effectLst/>
                        <a:latin typeface="Futura Md BT" panose="020B0602020204020303" pitchFamily="34" charset="0"/>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69280">
                <a:tc>
                  <a:txBody>
                    <a:bodyPr/>
                    <a:lstStyle/>
                    <a:p>
                      <a:pPr marL="0" algn="l" defTabSz="457200" rtl="0" eaLnBrk="1" fontAlgn="t" latinLnBrk="0" hangingPunct="1"/>
                      <a:r>
                        <a:rPr lang="en-ZA" sz="1800" b="0" i="0" u="none" strike="noStrike" kern="1200" dirty="0">
                          <a:solidFill>
                            <a:srgbClr val="000000"/>
                          </a:solidFill>
                          <a:effectLst/>
                          <a:latin typeface="Futura Md BT" panose="020B0602020204020303" pitchFamily="34" charset="0"/>
                          <a:ea typeface="+mn-ea"/>
                          <a:cs typeface="+mn-cs"/>
                        </a:rPr>
                        <a:t>IUA 10</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457200" rtl="0" eaLnBrk="1" fontAlgn="t" latinLnBrk="0" hangingPunct="1"/>
                      <a:r>
                        <a:rPr lang="en-ZA" sz="1800" b="0" i="0" u="none" strike="noStrike" kern="1200" dirty="0">
                          <a:solidFill>
                            <a:srgbClr val="000000"/>
                          </a:solidFill>
                          <a:effectLst/>
                          <a:latin typeface="Futura Md BT" panose="020B0602020204020303" pitchFamily="34" charset="0"/>
                          <a:ea typeface="+mn-ea"/>
                          <a:cs typeface="+mn-cs"/>
                        </a:rPr>
                        <a:t>B82H-00127</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457200" rtl="0" eaLnBrk="1" fontAlgn="t" latinLnBrk="0" hangingPunct="1"/>
                      <a:r>
                        <a:rPr lang="en-ZA" sz="2000" b="0" i="0" u="none" strike="noStrike" kern="1200" dirty="0">
                          <a:solidFill>
                            <a:srgbClr val="000000"/>
                          </a:solidFill>
                          <a:effectLst/>
                          <a:latin typeface="Futura Md BT" panose="020B0602020204020303" pitchFamily="34" charset="0"/>
                          <a:ea typeface="+mn-ea"/>
                          <a:cs typeface="+mn-cs"/>
                        </a:rPr>
                        <a:t>1.  </a:t>
                      </a:r>
                      <a:r>
                        <a:rPr lang="en-ZA" sz="2000" b="0" i="0" u="none" strike="noStrike" kern="1200" dirty="0" smtClean="0">
                          <a:solidFill>
                            <a:srgbClr val="000000"/>
                          </a:solidFill>
                          <a:effectLst/>
                          <a:latin typeface="Futura Md BT" panose="020B0602020204020303" pitchFamily="34" charset="0"/>
                          <a:ea typeface="+mn-ea"/>
                          <a:cs typeface="+mn-cs"/>
                        </a:rPr>
                        <a:t>Rip veg</a:t>
                      </a:r>
                      <a:endParaRPr lang="en-ZA" sz="2000" b="0" i="0" u="none" strike="noStrike" kern="1200" dirty="0">
                        <a:solidFill>
                          <a:srgbClr val="000000"/>
                        </a:solidFill>
                        <a:effectLst/>
                        <a:latin typeface="Futura Md BT" panose="020B0602020204020303" pitchFamily="34" charset="0"/>
                        <a:ea typeface="+mn-ea"/>
                        <a:cs typeface="+mn-cs"/>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232270">
                <a:tc>
                  <a:txBody>
                    <a:bodyPr/>
                    <a:lstStyle/>
                    <a:p>
                      <a:pPr marL="0" algn="l" defTabSz="457200" rtl="0" eaLnBrk="1" fontAlgn="t" latinLnBrk="0" hangingPunct="1"/>
                      <a:r>
                        <a:rPr lang="en-ZA" sz="1800" b="0" i="0" u="none" strike="noStrike" kern="1200" dirty="0">
                          <a:solidFill>
                            <a:srgbClr val="000000"/>
                          </a:solidFill>
                          <a:effectLst/>
                          <a:latin typeface="Futura Md BT" panose="020B0602020204020303" pitchFamily="34" charset="0"/>
                          <a:ea typeface="+mn-ea"/>
                          <a:cs typeface="+mn-cs"/>
                        </a:rPr>
                        <a:t>IUA 8</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l" defTabSz="457200" rtl="0" eaLnBrk="1" fontAlgn="t" latinLnBrk="0" hangingPunct="1"/>
                      <a:r>
                        <a:rPr lang="en-ZA" sz="1800" b="0" i="0" u="none" strike="noStrike" kern="1200" dirty="0">
                          <a:solidFill>
                            <a:srgbClr val="000000"/>
                          </a:solidFill>
                          <a:effectLst/>
                          <a:latin typeface="Futura Md BT" panose="020B0602020204020303" pitchFamily="34" charset="0"/>
                          <a:ea typeface="+mn-ea"/>
                          <a:cs typeface="+mn-cs"/>
                        </a:rPr>
                        <a:t>B82F-00137</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lgn="l" defTabSz="457200" rtl="0" eaLnBrk="1" fontAlgn="t" latinLnBrk="0" hangingPunct="1">
                        <a:buAutoNum type="arabicPeriod"/>
                      </a:pPr>
                      <a:r>
                        <a:rPr lang="en-ZA" sz="2000" b="0" i="0" u="none" strike="noStrike" kern="1200" dirty="0" smtClean="0">
                          <a:solidFill>
                            <a:srgbClr val="000000"/>
                          </a:solidFill>
                          <a:effectLst/>
                          <a:latin typeface="Futura Md BT" panose="020B0602020204020303" pitchFamily="34" charset="0"/>
                          <a:ea typeface="+mn-ea"/>
                          <a:cs typeface="+mn-cs"/>
                        </a:rPr>
                        <a:t>Rip veg</a:t>
                      </a:r>
                    </a:p>
                    <a:p>
                      <a:pPr marL="0" indent="0" algn="l" defTabSz="457200" rtl="0" eaLnBrk="1" fontAlgn="t" latinLnBrk="0" hangingPunct="1">
                        <a:buNone/>
                      </a:pPr>
                      <a:r>
                        <a:rPr lang="en-ZA" sz="2000" b="0" i="0" u="none" strike="noStrike" kern="1200" dirty="0" smtClean="0">
                          <a:solidFill>
                            <a:srgbClr val="000000"/>
                          </a:solidFill>
                          <a:effectLst/>
                          <a:latin typeface="Futura Md BT" panose="020B0602020204020303" pitchFamily="34" charset="0"/>
                          <a:ea typeface="+mn-ea"/>
                          <a:cs typeface="+mn-cs"/>
                        </a:rPr>
                        <a:t>1.  Water quality</a:t>
                      </a:r>
                      <a:r>
                        <a:rPr lang="en-ZA" sz="2000" b="0" i="0" u="none" strike="noStrike" kern="1200" dirty="0">
                          <a:solidFill>
                            <a:srgbClr val="000000"/>
                          </a:solidFill>
                          <a:effectLst/>
                          <a:latin typeface="Futura Md BT" panose="020B0602020204020303" pitchFamily="34" charset="0"/>
                          <a:ea typeface="+mn-ea"/>
                          <a:cs typeface="+mn-cs"/>
                        </a:rPr>
                        <a:t/>
                      </a:r>
                      <a:br>
                        <a:rPr lang="en-ZA" sz="2000" b="0" i="0" u="none" strike="noStrike" kern="1200" dirty="0">
                          <a:solidFill>
                            <a:srgbClr val="000000"/>
                          </a:solidFill>
                          <a:effectLst/>
                          <a:latin typeface="Futura Md BT" panose="020B0602020204020303" pitchFamily="34" charset="0"/>
                          <a:ea typeface="+mn-ea"/>
                          <a:cs typeface="+mn-cs"/>
                        </a:rPr>
                      </a:br>
                      <a:r>
                        <a:rPr lang="en-ZA" sz="2000" b="0" i="0" u="none" strike="noStrike" kern="1200" dirty="0">
                          <a:solidFill>
                            <a:srgbClr val="000000"/>
                          </a:solidFill>
                          <a:effectLst/>
                          <a:latin typeface="Futura Md BT" panose="020B0602020204020303" pitchFamily="34" charset="0"/>
                          <a:ea typeface="+mn-ea"/>
                          <a:cs typeface="+mn-cs"/>
                        </a:rPr>
                        <a:t>2.  Instream </a:t>
                      </a:r>
                      <a:r>
                        <a:rPr lang="en-ZA" sz="2000" b="0" i="0" u="none" strike="noStrike" kern="1200" dirty="0" smtClean="0">
                          <a:solidFill>
                            <a:srgbClr val="000000"/>
                          </a:solidFill>
                          <a:effectLst/>
                          <a:latin typeface="Futura Md BT" panose="020B0602020204020303" pitchFamily="34" charset="0"/>
                          <a:ea typeface="+mn-ea"/>
                          <a:cs typeface="+mn-cs"/>
                        </a:rPr>
                        <a:t>biota</a:t>
                      </a:r>
                      <a:r>
                        <a:rPr lang="en-ZA" sz="2000" b="0" i="0" u="none" strike="noStrike" kern="1200" dirty="0">
                          <a:solidFill>
                            <a:srgbClr val="000000"/>
                          </a:solidFill>
                          <a:effectLst/>
                          <a:latin typeface="Futura Md BT" panose="020B0602020204020303" pitchFamily="34" charset="0"/>
                          <a:ea typeface="+mn-ea"/>
                          <a:cs typeface="+mn-cs"/>
                        </a:rPr>
                        <a:t/>
                      </a:r>
                      <a:br>
                        <a:rPr lang="en-ZA" sz="2000" b="0" i="0" u="none" strike="noStrike" kern="1200" dirty="0">
                          <a:solidFill>
                            <a:srgbClr val="000000"/>
                          </a:solidFill>
                          <a:effectLst/>
                          <a:latin typeface="Futura Md BT" panose="020B0602020204020303" pitchFamily="34" charset="0"/>
                          <a:ea typeface="+mn-ea"/>
                          <a:cs typeface="+mn-cs"/>
                        </a:rPr>
                      </a:br>
                      <a:endParaRPr lang="en-ZA" sz="2000" b="0" i="0" u="none" strike="noStrike" kern="1200" dirty="0">
                        <a:solidFill>
                          <a:srgbClr val="000000"/>
                        </a:solidFill>
                        <a:effectLst/>
                        <a:latin typeface="Futura Md BT" panose="020B0602020204020303" pitchFamily="34" charset="0"/>
                        <a:ea typeface="+mn-ea"/>
                        <a:cs typeface="+mn-cs"/>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60440" name="TextBox 2"/>
          <p:cNvSpPr txBox="1">
            <a:spLocks noChangeArrowheads="1"/>
          </p:cNvSpPr>
          <p:nvPr/>
        </p:nvSpPr>
        <p:spPr bwMode="auto">
          <a:xfrm>
            <a:off x="0" y="0"/>
            <a:ext cx="9144000" cy="584200"/>
          </a:xfrm>
          <a:prstGeom prst="rect">
            <a:avLst/>
          </a:prstGeom>
          <a:noFill/>
          <a:ln w="9525">
            <a:noFill/>
            <a:miter lim="800000"/>
            <a:headEnd/>
            <a:tailEnd/>
          </a:ln>
        </p:spPr>
        <p:txBody>
          <a:bodyPr>
            <a:spAutoFit/>
          </a:bodyPr>
          <a:lstStyle/>
          <a:p>
            <a:pPr algn="ctr"/>
            <a:r>
              <a:rPr lang="en-ZA" sz="3200" b="1">
                <a:solidFill>
                  <a:schemeClr val="bg1"/>
                </a:solidFill>
                <a:latin typeface="Calibri" pitchFamily="34" charset="0"/>
              </a:rPr>
              <a:t>PRIORITY INDICATOR FOR SUBCOMPONENTS</a:t>
            </a:r>
          </a:p>
        </p:txBody>
      </p:sp>
      <p:sp>
        <p:nvSpPr>
          <p:cNvPr id="5" name="TextBox 4"/>
          <p:cNvSpPr txBox="1"/>
          <p:nvPr/>
        </p:nvSpPr>
        <p:spPr>
          <a:xfrm>
            <a:off x="5880100" y="1552575"/>
            <a:ext cx="2476500" cy="1200150"/>
          </a:xfrm>
          <a:prstGeom prst="rect">
            <a:avLst/>
          </a:prstGeom>
          <a:solidFill>
            <a:schemeClr val="accent3">
              <a:lumMod val="20000"/>
              <a:lumOff val="80000"/>
            </a:schemeClr>
          </a:solidFill>
          <a:ln>
            <a:solidFill>
              <a:schemeClr val="accent3">
                <a:lumMod val="75000"/>
              </a:schemeClr>
            </a:solidFill>
          </a:ln>
        </p:spPr>
        <p:txBody>
          <a:bodyPr>
            <a:spAutoFit/>
          </a:bodyPr>
          <a:lstStyle/>
          <a:p>
            <a:pPr>
              <a:defRPr/>
            </a:pPr>
            <a:r>
              <a:rPr lang="en-ZA" dirty="0">
                <a:ea typeface="ＭＳ Ｐゴシック" pitchFamily="34" charset="-128"/>
                <a:cs typeface="+mn-cs"/>
              </a:rPr>
              <a:t>Riparian EC</a:t>
            </a:r>
          </a:p>
          <a:p>
            <a:pPr>
              <a:defRPr/>
            </a:pPr>
            <a:r>
              <a:rPr lang="en-ZA" dirty="0">
                <a:ea typeface="ＭＳ Ｐゴシック" pitchFamily="34" charset="-128"/>
                <a:cs typeface="+mn-cs"/>
              </a:rPr>
              <a:t>Aerial cover</a:t>
            </a:r>
          </a:p>
          <a:p>
            <a:pPr>
              <a:defRPr/>
            </a:pPr>
            <a:r>
              <a:rPr lang="en-ZA" dirty="0">
                <a:ea typeface="ＭＳ Ｐゴシック" pitchFamily="34" charset="-128"/>
                <a:cs typeface="+mn-cs"/>
              </a:rPr>
              <a:t>% aliens</a:t>
            </a:r>
          </a:p>
        </p:txBody>
      </p:sp>
      <p:cxnSp>
        <p:nvCxnSpPr>
          <p:cNvPr id="7" name="Straight Arrow Connector 6"/>
          <p:cNvCxnSpPr>
            <a:stCxn id="5" idx="1"/>
          </p:cNvCxnSpPr>
          <p:nvPr/>
        </p:nvCxnSpPr>
        <p:spPr>
          <a:xfrm flipH="1">
            <a:off x="3975100" y="2152650"/>
            <a:ext cx="1905000" cy="22066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880100" y="3165475"/>
            <a:ext cx="2476500" cy="1570038"/>
          </a:xfrm>
          <a:prstGeom prst="rect">
            <a:avLst/>
          </a:prstGeom>
          <a:solidFill>
            <a:schemeClr val="accent3">
              <a:lumMod val="20000"/>
              <a:lumOff val="80000"/>
            </a:schemeClr>
          </a:solidFill>
          <a:ln>
            <a:solidFill>
              <a:schemeClr val="accent3">
                <a:lumMod val="75000"/>
              </a:schemeClr>
            </a:solidFill>
          </a:ln>
        </p:spPr>
        <p:txBody>
          <a:bodyPr>
            <a:spAutoFit/>
          </a:bodyPr>
          <a:lstStyle/>
          <a:p>
            <a:pPr>
              <a:defRPr/>
            </a:pPr>
            <a:r>
              <a:rPr lang="en-ZA" dirty="0">
                <a:ea typeface="ＭＳ Ｐゴシック" pitchFamily="34" charset="-128"/>
                <a:cs typeface="+mn-cs"/>
              </a:rPr>
              <a:t>Fish EC</a:t>
            </a:r>
          </a:p>
          <a:p>
            <a:pPr>
              <a:defRPr/>
            </a:pPr>
            <a:r>
              <a:rPr lang="en-ZA" dirty="0">
                <a:ea typeface="ＭＳ Ｐゴシック" pitchFamily="34" charset="-128"/>
                <a:cs typeface="+mn-cs"/>
              </a:rPr>
              <a:t>Sp</a:t>
            </a:r>
          </a:p>
          <a:p>
            <a:pPr>
              <a:defRPr/>
            </a:pPr>
            <a:r>
              <a:rPr lang="en-ZA" dirty="0">
                <a:ea typeface="ＭＳ Ｐゴシック" pitchFamily="34" charset="-128"/>
                <a:cs typeface="+mn-cs"/>
              </a:rPr>
              <a:t>Sp richness</a:t>
            </a:r>
          </a:p>
          <a:p>
            <a:pPr>
              <a:defRPr/>
            </a:pPr>
            <a:r>
              <a:rPr lang="en-ZA" dirty="0">
                <a:ea typeface="ＭＳ Ｐゴシック" pitchFamily="34" charset="-128"/>
                <a:cs typeface="+mn-cs"/>
              </a:rPr>
              <a:t>FROC</a:t>
            </a:r>
          </a:p>
        </p:txBody>
      </p:sp>
      <p:cxnSp>
        <p:nvCxnSpPr>
          <p:cNvPr id="10" name="Straight Arrow Connector 9"/>
          <p:cNvCxnSpPr/>
          <p:nvPr/>
        </p:nvCxnSpPr>
        <p:spPr>
          <a:xfrm flipH="1" flipV="1">
            <a:off x="3975100" y="2706688"/>
            <a:ext cx="1905000" cy="458787"/>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880100" y="4865688"/>
            <a:ext cx="2476500" cy="1201737"/>
          </a:xfrm>
          <a:prstGeom prst="rect">
            <a:avLst/>
          </a:prstGeom>
          <a:solidFill>
            <a:schemeClr val="accent3">
              <a:lumMod val="20000"/>
              <a:lumOff val="80000"/>
            </a:schemeClr>
          </a:solidFill>
          <a:ln>
            <a:solidFill>
              <a:schemeClr val="accent3">
                <a:lumMod val="75000"/>
              </a:schemeClr>
            </a:solidFill>
          </a:ln>
        </p:spPr>
        <p:txBody>
          <a:bodyPr>
            <a:spAutoFit/>
          </a:bodyPr>
          <a:lstStyle/>
          <a:p>
            <a:pPr>
              <a:defRPr/>
            </a:pPr>
            <a:r>
              <a:rPr lang="en-ZA" dirty="0">
                <a:ea typeface="ＭＳ Ｐゴシック" pitchFamily="34" charset="-128"/>
                <a:cs typeface="+mn-cs"/>
              </a:rPr>
              <a:t>Nutrient levels</a:t>
            </a:r>
          </a:p>
          <a:p>
            <a:pPr>
              <a:defRPr/>
            </a:pPr>
            <a:r>
              <a:rPr lang="en-ZA" dirty="0">
                <a:ea typeface="ＭＳ Ｐゴシック" pitchFamily="34" charset="-128"/>
                <a:cs typeface="+mn-cs"/>
              </a:rPr>
              <a:t>Conductivity</a:t>
            </a:r>
          </a:p>
          <a:p>
            <a:pPr>
              <a:defRPr/>
            </a:pPr>
            <a:r>
              <a:rPr lang="en-ZA" dirty="0">
                <a:ea typeface="ＭＳ Ｐゴシック" pitchFamily="34" charset="-128"/>
                <a:cs typeface="+mn-cs"/>
              </a:rPr>
              <a:t>Toxics</a:t>
            </a:r>
          </a:p>
        </p:txBody>
      </p:sp>
      <p:cxnSp>
        <p:nvCxnSpPr>
          <p:cNvPr id="13" name="Straight Arrow Connector 12"/>
          <p:cNvCxnSpPr/>
          <p:nvPr/>
        </p:nvCxnSpPr>
        <p:spPr>
          <a:xfrm flipH="1">
            <a:off x="3975100" y="4978400"/>
            <a:ext cx="1905000" cy="48736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0447" name="TextBox 19"/>
          <p:cNvSpPr txBox="1">
            <a:spLocks noChangeArrowheads="1"/>
          </p:cNvSpPr>
          <p:nvPr/>
        </p:nvSpPr>
        <p:spPr bwMode="auto">
          <a:xfrm>
            <a:off x="4572000" y="611188"/>
            <a:ext cx="4318000" cy="831850"/>
          </a:xfrm>
          <a:prstGeom prst="rect">
            <a:avLst/>
          </a:prstGeom>
          <a:noFill/>
          <a:ln w="9525">
            <a:noFill/>
            <a:miter lim="800000"/>
            <a:headEnd/>
            <a:tailEnd/>
          </a:ln>
        </p:spPr>
        <p:txBody>
          <a:bodyPr>
            <a:spAutoFit/>
          </a:bodyPr>
          <a:lstStyle/>
          <a:p>
            <a:pPr algn="ctr"/>
            <a:r>
              <a:rPr lang="en-ZA" b="1"/>
              <a:t>Examples of subcomponents indicator</a:t>
            </a:r>
          </a:p>
        </p:txBody>
      </p:sp>
      <p:sp>
        <p:nvSpPr>
          <p:cNvPr id="11" name="Slide Number Placeholder 10"/>
          <p:cNvSpPr>
            <a:spLocks noGrp="1"/>
          </p:cNvSpPr>
          <p:nvPr>
            <p:ph type="sldNum" sz="quarter" idx="12"/>
          </p:nvPr>
        </p:nvSpPr>
        <p:spPr/>
        <p:txBody>
          <a:bodyPr/>
          <a:lstStyle/>
          <a:p>
            <a:pPr>
              <a:defRPr/>
            </a:pPr>
            <a:fld id="{DBD78892-B072-4CF0-BC64-0AC12321E839}" type="slidenum">
              <a:rPr lang="en-US" smtClean="0"/>
              <a:pPr>
                <a:defRPr/>
              </a:pPr>
              <a:t>31</a:t>
            </a:fld>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txBox="1">
            <a:spLocks/>
          </p:cNvSpPr>
          <p:nvPr/>
        </p:nvSpPr>
        <p:spPr bwMode="auto">
          <a:xfrm>
            <a:off x="457200" y="0"/>
            <a:ext cx="8229600" cy="584200"/>
          </a:xfrm>
          <a:prstGeom prst="rect">
            <a:avLst/>
          </a:prstGeom>
          <a:noFill/>
          <a:ln w="9525">
            <a:noFill/>
            <a:miter lim="800000"/>
            <a:headEnd/>
            <a:tailEnd/>
          </a:ln>
        </p:spPr>
        <p:txBody>
          <a:bodyPr>
            <a:spAutoFit/>
          </a:bodyPr>
          <a:lstStyle/>
          <a:p>
            <a:pPr algn="ctr"/>
            <a:r>
              <a:rPr lang="en-ZA" sz="3200" b="1">
                <a:solidFill>
                  <a:schemeClr val="bg1"/>
                </a:solidFill>
                <a:latin typeface="Calibri" pitchFamily="34" charset="0"/>
              </a:rPr>
              <a:t>HYDROLOGICAL RQOs</a:t>
            </a:r>
            <a:endParaRPr lang="en-GB" sz="3200" b="1">
              <a:solidFill>
                <a:schemeClr val="bg1"/>
              </a:solidFill>
              <a:latin typeface="Calibri" pitchFamily="34" charset="0"/>
            </a:endParaRPr>
          </a:p>
        </p:txBody>
      </p:sp>
      <p:sp>
        <p:nvSpPr>
          <p:cNvPr id="5" name="Rectangle 4"/>
          <p:cNvSpPr/>
          <p:nvPr/>
        </p:nvSpPr>
        <p:spPr>
          <a:xfrm>
            <a:off x="385763" y="928688"/>
            <a:ext cx="8601075" cy="4586287"/>
          </a:xfrm>
          <a:prstGeom prst="rect">
            <a:avLst/>
          </a:prstGeom>
        </p:spPr>
        <p:txBody>
          <a:bodyPr>
            <a:spAutoFit/>
          </a:bodyPr>
          <a:lstStyle/>
          <a:p>
            <a:pPr marL="571500" indent="-571500">
              <a:buFont typeface="Arial" panose="020B0604020202020204" pitchFamily="34" charset="0"/>
              <a:buChar char="•"/>
              <a:defRPr/>
            </a:pPr>
            <a:r>
              <a:rPr lang="en-ZA" sz="3200" dirty="0">
                <a:latin typeface="+mn-lt"/>
                <a:ea typeface="ＭＳ Ｐゴシック" pitchFamily="34" charset="-128"/>
                <a:cs typeface="+mn-cs"/>
              </a:rPr>
              <a:t>Flow regime associated with the Management Class: </a:t>
            </a:r>
          </a:p>
          <a:p>
            <a:pPr marL="914400" lvl="1" indent="-457200">
              <a:buFont typeface="Courier New" panose="02070309020205020404" pitchFamily="49" charset="0"/>
              <a:buChar char="o"/>
              <a:defRPr/>
            </a:pPr>
            <a:r>
              <a:rPr lang="en-ZA" sz="2800" dirty="0">
                <a:latin typeface="+mn-lt"/>
                <a:ea typeface="ＭＳ Ｐゴシック" pitchFamily="34" charset="-128"/>
                <a:cs typeface="+mn-cs"/>
              </a:rPr>
              <a:t>Defines the flow needed at different times of the year.</a:t>
            </a:r>
          </a:p>
          <a:p>
            <a:pPr marL="914400" lvl="1" indent="-457200">
              <a:buFont typeface="Courier New" panose="02070309020205020404" pitchFamily="49" charset="0"/>
              <a:buChar char="o"/>
              <a:defRPr/>
            </a:pPr>
            <a:r>
              <a:rPr lang="en-ZA" sz="2800" dirty="0">
                <a:latin typeface="+mn-lt"/>
                <a:ea typeface="ＭＳ Ｐゴシック" pitchFamily="34" charset="-128"/>
                <a:cs typeface="+mn-cs"/>
              </a:rPr>
              <a:t>In low rainfall periods the flow needed is also low.</a:t>
            </a:r>
          </a:p>
          <a:p>
            <a:pPr marL="914400" lvl="1" indent="-457200">
              <a:buFont typeface="Courier New" panose="02070309020205020404" pitchFamily="49" charset="0"/>
              <a:buChar char="o"/>
              <a:defRPr/>
            </a:pPr>
            <a:r>
              <a:rPr lang="en-ZA" sz="2800" dirty="0">
                <a:latin typeface="+mn-lt"/>
                <a:ea typeface="ＭＳ Ｐゴシック" pitchFamily="34" charset="-128"/>
                <a:cs typeface="+mn-cs"/>
              </a:rPr>
              <a:t>When rainfall is high the low required in high.</a:t>
            </a:r>
          </a:p>
          <a:p>
            <a:pPr lvl="1">
              <a:defRPr/>
            </a:pPr>
            <a:endParaRPr lang="en-ZA" sz="2800" dirty="0">
              <a:latin typeface="+mn-lt"/>
              <a:ea typeface="ＭＳ Ｐゴシック" pitchFamily="34" charset="-128"/>
              <a:cs typeface="+mn-cs"/>
            </a:endParaRPr>
          </a:p>
          <a:p>
            <a:pPr lvl="1">
              <a:defRPr/>
            </a:pPr>
            <a:r>
              <a:rPr lang="en-ZA" sz="2800" dirty="0">
                <a:latin typeface="+mn-lt"/>
                <a:ea typeface="ＭＳ Ｐゴシック" pitchFamily="34" charset="-128"/>
                <a:cs typeface="+mn-cs"/>
              </a:rPr>
              <a:t>(Hydrological </a:t>
            </a:r>
            <a:r>
              <a:rPr lang="en-ZA" sz="2800" dirty="0" err="1">
                <a:latin typeface="+mn-lt"/>
                <a:ea typeface="ＭＳ Ｐゴシック" pitchFamily="34" charset="-128"/>
                <a:cs typeface="+mn-cs"/>
              </a:rPr>
              <a:t>RQOs</a:t>
            </a:r>
            <a:r>
              <a:rPr lang="en-ZA" sz="2800" dirty="0">
                <a:latin typeface="+mn-lt"/>
                <a:ea typeface="ＭＳ Ｐゴシック" pitchFamily="34" charset="-128"/>
                <a:cs typeface="+mn-cs"/>
              </a:rPr>
              <a:t> is defined by quantity and frequency for each month of the year)</a:t>
            </a:r>
          </a:p>
          <a:p>
            <a:pPr>
              <a:defRPr/>
            </a:pPr>
            <a:endParaRPr lang="en-ZA" sz="3200" dirty="0">
              <a:latin typeface="+mn-lt"/>
              <a:ea typeface="ＭＳ Ｐゴシック" pitchFamily="34" charset="-128"/>
              <a:cs typeface="+mn-cs"/>
            </a:endParaRPr>
          </a:p>
        </p:txBody>
      </p:sp>
      <p:sp>
        <p:nvSpPr>
          <p:cNvPr id="4" name="Slide Number Placeholder 3"/>
          <p:cNvSpPr>
            <a:spLocks noGrp="1"/>
          </p:cNvSpPr>
          <p:nvPr>
            <p:ph type="sldNum" sz="quarter" idx="12"/>
          </p:nvPr>
        </p:nvSpPr>
        <p:spPr/>
        <p:txBody>
          <a:bodyPr/>
          <a:lstStyle/>
          <a:p>
            <a:pPr>
              <a:defRPr/>
            </a:pPr>
            <a:fld id="{55B615D1-BE04-4E9F-ADCE-3A894FF4EC7C}" type="slidenum">
              <a:rPr lang="en-US" altLang="en-US" smtClean="0"/>
              <a:pPr>
                <a:defRPr/>
              </a:pPr>
              <a:t>32</a:t>
            </a:fld>
            <a:endParaRPr lang="en-US" alt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Box 8"/>
          <p:cNvSpPr txBox="1">
            <a:spLocks noChangeArrowheads="1"/>
          </p:cNvSpPr>
          <p:nvPr/>
        </p:nvSpPr>
        <p:spPr bwMode="auto">
          <a:xfrm>
            <a:off x="461963" y="0"/>
            <a:ext cx="8320087" cy="584200"/>
          </a:xfrm>
          <a:prstGeom prst="rect">
            <a:avLst/>
          </a:prstGeom>
          <a:noFill/>
          <a:ln w="9525">
            <a:noFill/>
            <a:miter lim="800000"/>
            <a:headEnd/>
            <a:tailEnd/>
          </a:ln>
        </p:spPr>
        <p:txBody>
          <a:bodyPr>
            <a:spAutoFit/>
          </a:bodyPr>
          <a:lstStyle/>
          <a:p>
            <a:pPr algn="ctr"/>
            <a:r>
              <a:rPr lang="en-ZA" sz="3200" b="1">
                <a:solidFill>
                  <a:schemeClr val="bg1"/>
                </a:solidFill>
                <a:latin typeface="Calibri" pitchFamily="34" charset="0"/>
              </a:rPr>
              <a:t>WATER QUALITY RQOs</a:t>
            </a:r>
          </a:p>
        </p:txBody>
      </p:sp>
      <p:sp>
        <p:nvSpPr>
          <p:cNvPr id="62467" name="Content Placeholder 3"/>
          <p:cNvSpPr>
            <a:spLocks noGrp="1"/>
          </p:cNvSpPr>
          <p:nvPr>
            <p:ph idx="1"/>
          </p:nvPr>
        </p:nvSpPr>
        <p:spPr bwMode="auto">
          <a:xfrm>
            <a:off x="295275" y="900113"/>
            <a:ext cx="8721725" cy="5602287"/>
          </a:xfrm>
          <a:noFill/>
          <a:ln>
            <a:miter lim="800000"/>
            <a:headEnd/>
            <a:tailEnd/>
          </a:ln>
        </p:spPr>
        <p:txBody>
          <a:bodyPr vert="horz" wrap="square" lIns="91440" tIns="45720" rIns="91440" bIns="45720" numCol="1" anchor="t" anchorCtr="0" compatLnSpc="1">
            <a:prstTxWarp prst="textNoShape">
              <a:avLst/>
            </a:prstTxWarp>
          </a:bodyPr>
          <a:lstStyle/>
          <a:p>
            <a:r>
              <a:rPr lang="en-ZA" sz="2800" smtClean="0">
                <a:ea typeface="ＭＳ Ｐゴシック"/>
                <a:cs typeface="Arial" pitchFamily="34" charset="0"/>
              </a:rPr>
              <a:t>These describe objectives for water quality  for the following (description and/or numbers):</a:t>
            </a:r>
          </a:p>
          <a:p>
            <a:pPr lvl="1"/>
            <a:r>
              <a:rPr lang="en-SG" sz="2400" smtClean="0">
                <a:ea typeface="ＭＳ Ｐゴシック"/>
              </a:rPr>
              <a:t>Ecological requirements</a:t>
            </a:r>
            <a:endParaRPr lang="en-ZA" sz="2400" smtClean="0">
              <a:ea typeface="ＭＳ Ｐゴシック"/>
            </a:endParaRPr>
          </a:p>
          <a:p>
            <a:pPr lvl="1"/>
            <a:r>
              <a:rPr lang="en-SG" sz="2400" smtClean="0">
                <a:ea typeface="ＭＳ Ｐゴシック"/>
              </a:rPr>
              <a:t>Domestic Use; assumes primary treatment</a:t>
            </a:r>
            <a:endParaRPr lang="en-ZA" sz="2400" smtClean="0">
              <a:ea typeface="ＭＳ Ｐゴシック"/>
            </a:endParaRPr>
          </a:p>
          <a:p>
            <a:pPr lvl="1"/>
            <a:r>
              <a:rPr lang="en-SG" sz="2400" smtClean="0">
                <a:ea typeface="ＭＳ Ｐゴシック"/>
              </a:rPr>
              <a:t>Agriculture:  Stock Watering</a:t>
            </a:r>
            <a:endParaRPr lang="en-ZA" sz="2400" smtClean="0">
              <a:ea typeface="ＭＳ Ｐゴシック"/>
            </a:endParaRPr>
          </a:p>
          <a:p>
            <a:pPr lvl="1"/>
            <a:r>
              <a:rPr lang="en-SG" sz="2400" smtClean="0">
                <a:ea typeface="ＭＳ Ｐゴシック"/>
              </a:rPr>
              <a:t>Agriculture:  Irrigation</a:t>
            </a:r>
            <a:endParaRPr lang="en-ZA" sz="2400" smtClean="0">
              <a:ea typeface="ＭＳ Ｐゴシック"/>
            </a:endParaRPr>
          </a:p>
          <a:p>
            <a:pPr lvl="1"/>
            <a:r>
              <a:rPr lang="en-SG" sz="2400" smtClean="0">
                <a:ea typeface="ＭＳ Ｐゴシック"/>
              </a:rPr>
              <a:t>Industrial:  Category 3</a:t>
            </a:r>
            <a:endParaRPr lang="en-ZA" sz="2400" smtClean="0">
              <a:ea typeface="ＭＳ Ｐゴシック"/>
            </a:endParaRPr>
          </a:p>
          <a:p>
            <a:pPr lvl="1"/>
            <a:r>
              <a:rPr lang="en-SG" sz="2400" smtClean="0">
                <a:ea typeface="ＭＳ Ｐゴシック"/>
              </a:rPr>
              <a:t>Recreation:  Full Contact</a:t>
            </a:r>
            <a:endParaRPr lang="en-ZA" sz="2400" smtClean="0">
              <a:ea typeface="ＭＳ Ｐゴシック"/>
            </a:endParaRPr>
          </a:p>
          <a:p>
            <a:r>
              <a:rPr lang="en-ZA" sz="2800" smtClean="0">
                <a:ea typeface="ＭＳ Ｐゴシック"/>
                <a:cs typeface="Arial" pitchFamily="34" charset="0"/>
              </a:rPr>
              <a:t>Present the numbers as</a:t>
            </a:r>
          </a:p>
          <a:p>
            <a:pPr lvl="1"/>
            <a:r>
              <a:rPr lang="en-ZA" sz="2400" smtClean="0">
                <a:ea typeface="ＭＳ Ｐゴシック"/>
                <a:cs typeface="Arial" pitchFamily="34" charset="0"/>
              </a:rPr>
              <a:t>95</a:t>
            </a:r>
            <a:r>
              <a:rPr lang="en-ZA" sz="2400" baseline="30000" smtClean="0">
                <a:ea typeface="ＭＳ Ｐゴシック"/>
                <a:cs typeface="Arial" pitchFamily="34" charset="0"/>
              </a:rPr>
              <a:t>th</a:t>
            </a:r>
            <a:r>
              <a:rPr lang="en-ZA" sz="2400" smtClean="0">
                <a:ea typeface="ＭＳ Ｐゴシック"/>
                <a:cs typeface="Arial" pitchFamily="34" charset="0"/>
              </a:rPr>
              <a:t> percentile for toxics + salts</a:t>
            </a:r>
          </a:p>
          <a:p>
            <a:pPr lvl="1"/>
            <a:r>
              <a:rPr lang="en-ZA" sz="2400" smtClean="0">
                <a:ea typeface="ＭＳ Ｐゴシック"/>
                <a:cs typeface="Arial" pitchFamily="34" charset="0"/>
              </a:rPr>
              <a:t>50</a:t>
            </a:r>
            <a:r>
              <a:rPr lang="en-ZA" sz="2400" baseline="30000" smtClean="0">
                <a:ea typeface="ＭＳ Ｐゴシック"/>
                <a:cs typeface="Arial" pitchFamily="34" charset="0"/>
              </a:rPr>
              <a:t>th</a:t>
            </a:r>
            <a:r>
              <a:rPr lang="en-ZA" sz="2400" smtClean="0">
                <a:ea typeface="ＭＳ Ｐゴシック"/>
                <a:cs typeface="Arial" pitchFamily="34" charset="0"/>
              </a:rPr>
              <a:t> percentile for nutrients due to greater variability with flow </a:t>
            </a:r>
          </a:p>
          <a:p>
            <a:endParaRPr lang="en-ZA" smtClean="0">
              <a:ea typeface="ＭＳ Ｐゴシック"/>
              <a:cs typeface="Arial" pitchFamily="34" charset="0"/>
            </a:endParaRPr>
          </a:p>
        </p:txBody>
      </p:sp>
      <p:sp>
        <p:nvSpPr>
          <p:cNvPr id="61444" name="Slide Number Placeholder 3"/>
          <p:cNvSpPr>
            <a:spLocks noGrp="1"/>
          </p:cNvSpPr>
          <p:nvPr>
            <p:ph type="sldNum" sz="quarter" idx="12"/>
          </p:nvPr>
        </p:nvSpPr>
        <p:spPr bwMode="auto">
          <a:ln>
            <a:miter lim="800000"/>
            <a:headEnd/>
            <a:tailEnd/>
          </a:ln>
        </p:spPr>
        <p:txBody>
          <a:bodyPr/>
          <a:lstStyle/>
          <a:p>
            <a:pPr>
              <a:defRPr/>
            </a:pPr>
            <a:fld id="{AF345234-2E47-48D9-821F-DC275C446986}" type="slidenum">
              <a:rPr lang="en-US" altLang="en-US" smtClean="0"/>
              <a:pPr>
                <a:defRPr/>
              </a:pPr>
              <a:t>33</a:t>
            </a:fld>
            <a:endParaRPr lang="en-US" altLang="en-US" smtClean="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txBox="1">
            <a:spLocks/>
          </p:cNvSpPr>
          <p:nvPr/>
        </p:nvSpPr>
        <p:spPr bwMode="auto">
          <a:xfrm>
            <a:off x="457200" y="0"/>
            <a:ext cx="8229600" cy="584200"/>
          </a:xfrm>
          <a:prstGeom prst="rect">
            <a:avLst/>
          </a:prstGeom>
          <a:noFill/>
          <a:ln w="9525">
            <a:noFill/>
            <a:miter lim="800000"/>
            <a:headEnd/>
            <a:tailEnd/>
          </a:ln>
        </p:spPr>
        <p:txBody>
          <a:bodyPr>
            <a:spAutoFit/>
          </a:bodyPr>
          <a:lstStyle/>
          <a:p>
            <a:pPr algn="ctr" eaLnBrk="0" hangingPunct="0"/>
            <a:r>
              <a:rPr lang="en-ZA" sz="3200" b="1">
                <a:solidFill>
                  <a:schemeClr val="bg1"/>
                </a:solidFill>
                <a:latin typeface="Calibri" pitchFamily="34" charset="0"/>
              </a:rPr>
              <a:t>BIOTA AND HABITAT RQOs</a:t>
            </a:r>
            <a:endParaRPr lang="en-GB" sz="3200" b="1">
              <a:solidFill>
                <a:schemeClr val="bg1"/>
              </a:solidFill>
              <a:latin typeface="Calibri" pitchFamily="34" charset="0"/>
            </a:endParaRPr>
          </a:p>
        </p:txBody>
      </p:sp>
      <p:sp>
        <p:nvSpPr>
          <p:cNvPr id="5" name="Rectangle 4"/>
          <p:cNvSpPr/>
          <p:nvPr/>
        </p:nvSpPr>
        <p:spPr>
          <a:xfrm>
            <a:off x="385763" y="639763"/>
            <a:ext cx="8601075" cy="5510212"/>
          </a:xfrm>
          <a:prstGeom prst="rect">
            <a:avLst/>
          </a:prstGeom>
        </p:spPr>
        <p:txBody>
          <a:bodyPr>
            <a:spAutoFit/>
          </a:bodyPr>
          <a:lstStyle/>
          <a:p>
            <a:pPr marL="571500" indent="-571500">
              <a:buFont typeface="Arial" panose="020B0604020202020204" pitchFamily="34" charset="0"/>
              <a:buChar char="•"/>
              <a:defRPr/>
            </a:pPr>
            <a:r>
              <a:rPr lang="en-ZA" sz="3200" dirty="0">
                <a:latin typeface="+mn-lt"/>
                <a:ea typeface="ＭＳ Ｐゴシック" pitchFamily="34" charset="-128"/>
                <a:cs typeface="+mn-cs"/>
              </a:rPr>
              <a:t>These describe the habitat and </a:t>
            </a:r>
            <a:r>
              <a:rPr lang="en-ZA" sz="3200">
                <a:latin typeface="+mn-lt"/>
                <a:ea typeface="ＭＳ Ｐゴシック" pitchFamily="34" charset="-128"/>
                <a:cs typeface="+mn-cs"/>
              </a:rPr>
              <a:t>biota which you will find in the river if the Management Class is implimented.</a:t>
            </a:r>
          </a:p>
          <a:p>
            <a:pPr marL="571500" indent="-571500">
              <a:buFont typeface="Arial" panose="020B0604020202020204" pitchFamily="34" charset="0"/>
              <a:buChar char="•"/>
              <a:defRPr/>
            </a:pPr>
            <a:r>
              <a:rPr lang="en-ZA" sz="3200">
                <a:latin typeface="+mn-lt"/>
                <a:ea typeface="ＭＳ Ｐゴシック" pitchFamily="34" charset="-128"/>
                <a:cs typeface="+mn-cs"/>
              </a:rPr>
              <a:t>For </a:t>
            </a:r>
            <a:r>
              <a:rPr lang="en-ZA" sz="3200" dirty="0">
                <a:latin typeface="+mn-lt"/>
                <a:ea typeface="ＭＳ Ｐゴシック" pitchFamily="34" charset="-128"/>
                <a:cs typeface="+mn-cs"/>
              </a:rPr>
              <a:t>low priority </a:t>
            </a:r>
            <a:r>
              <a:rPr lang="en-ZA" sz="3200">
                <a:latin typeface="+mn-lt"/>
                <a:ea typeface="ＭＳ Ｐゴシック" pitchFamily="34" charset="-128"/>
                <a:cs typeface="+mn-cs"/>
              </a:rPr>
              <a:t>RUs: Provide an overall target Ecological Category.</a:t>
            </a:r>
            <a:endParaRPr lang="en-ZA" sz="3200" dirty="0">
              <a:latin typeface="+mn-lt"/>
              <a:ea typeface="ＭＳ Ｐゴシック" pitchFamily="34" charset="-128"/>
              <a:cs typeface="+mn-cs"/>
            </a:endParaRPr>
          </a:p>
          <a:p>
            <a:pPr marL="571500" indent="-571500">
              <a:buFont typeface="Arial" panose="020B0604020202020204" pitchFamily="34" charset="0"/>
              <a:buChar char="•"/>
              <a:defRPr/>
            </a:pPr>
            <a:r>
              <a:rPr lang="en-ZA" sz="3200" dirty="0">
                <a:latin typeface="+mn-lt"/>
                <a:ea typeface="ＭＳ Ｐゴシック" pitchFamily="34" charset="-128"/>
                <a:cs typeface="+mn-cs"/>
              </a:rPr>
              <a:t>For moderate priority RUs</a:t>
            </a:r>
            <a:r>
              <a:rPr lang="en-ZA" sz="3200">
                <a:latin typeface="+mn-lt"/>
                <a:ea typeface="ＭＳ Ｐゴシック" pitchFamily="34" charset="-128"/>
                <a:cs typeface="+mn-cs"/>
              </a:rPr>
              <a:t>: Provide an overall target, but more detail for indicators.</a:t>
            </a:r>
          </a:p>
          <a:p>
            <a:pPr marL="571500" indent="-571500">
              <a:buFont typeface="Arial" panose="020B0604020202020204" pitchFamily="34" charset="0"/>
              <a:buChar char="•"/>
              <a:defRPr/>
            </a:pPr>
            <a:r>
              <a:rPr lang="en-ZA" sz="3200">
                <a:latin typeface="+mn-lt"/>
                <a:ea typeface="ＭＳ Ｐゴシック" pitchFamily="34" charset="-128"/>
                <a:cs typeface="+mn-cs"/>
              </a:rPr>
              <a:t>For high priority RUS – those RUs with key nodes:  Provide a target Ecological Category for each component and a description and linked numbers.</a:t>
            </a:r>
            <a:endParaRPr lang="en-ZA" sz="3200" dirty="0">
              <a:latin typeface="+mn-lt"/>
              <a:ea typeface="ＭＳ Ｐゴシック" pitchFamily="34" charset="-128"/>
              <a:cs typeface="+mn-cs"/>
            </a:endParaRPr>
          </a:p>
        </p:txBody>
      </p:sp>
      <p:sp>
        <p:nvSpPr>
          <p:cNvPr id="4" name="Slide Number Placeholder 3"/>
          <p:cNvSpPr>
            <a:spLocks noGrp="1"/>
          </p:cNvSpPr>
          <p:nvPr>
            <p:ph type="sldNum" sz="quarter" idx="12"/>
          </p:nvPr>
        </p:nvSpPr>
        <p:spPr/>
        <p:txBody>
          <a:bodyPr/>
          <a:lstStyle/>
          <a:p>
            <a:pPr>
              <a:defRPr/>
            </a:pPr>
            <a:fld id="{2C359562-6FB0-490E-9BAC-42236C60A9E5}" type="slidenum">
              <a:rPr lang="en-US" altLang="en-US" smtClean="0"/>
              <a:pPr>
                <a:defRPr/>
              </a:pPr>
              <a:t>34</a:t>
            </a:fld>
            <a:endParaRPr lang="en-US" alt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514" name="Group 9"/>
          <p:cNvGrpSpPr>
            <a:grpSpLocks/>
          </p:cNvGrpSpPr>
          <p:nvPr/>
        </p:nvGrpSpPr>
        <p:grpSpPr bwMode="auto">
          <a:xfrm>
            <a:off x="93663" y="139700"/>
            <a:ext cx="3454400" cy="3521075"/>
            <a:chOff x="0" y="0"/>
            <a:chExt cx="4038600" cy="3688080"/>
          </a:xfrm>
        </p:grpSpPr>
        <p:pic>
          <p:nvPicPr>
            <p:cNvPr id="64548" name="Picture 10" descr="C:\Users\anelle.INTERCIV\Documents\Letaba\Maps\IUAs\biphysical-nodes_iua1.jpg"/>
            <p:cNvPicPr>
              <a:picLocks noChangeAspect="1"/>
            </p:cNvPicPr>
            <p:nvPr/>
          </p:nvPicPr>
          <p:blipFill>
            <a:blip r:embed="rId2"/>
            <a:srcRect l="23183" t="12920" r="25475" b="13037"/>
            <a:stretch>
              <a:fillRect/>
            </a:stretch>
          </p:blipFill>
          <p:spPr bwMode="auto">
            <a:xfrm>
              <a:off x="0" y="0"/>
              <a:ext cx="4038600" cy="3680460"/>
            </a:xfrm>
            <a:prstGeom prst="rect">
              <a:avLst/>
            </a:prstGeom>
            <a:noFill/>
            <a:ln w="9525" algn="ctr">
              <a:solidFill>
                <a:srgbClr val="000000"/>
              </a:solidFill>
              <a:round/>
              <a:headEnd/>
              <a:tailEnd/>
            </a:ln>
          </p:spPr>
        </p:pic>
        <p:pic>
          <p:nvPicPr>
            <p:cNvPr id="64549" name="Picture 11" descr="C:\Users\anelle.INTERCIV\Documents\Letaba\Maps\IUAs\biphysical-nodes_iua2.jpg"/>
            <p:cNvPicPr>
              <a:picLocks noChangeAspect="1" noChangeArrowheads="1"/>
            </p:cNvPicPr>
            <p:nvPr/>
          </p:nvPicPr>
          <p:blipFill>
            <a:blip r:embed="rId3"/>
            <a:srcRect l="77103" t="72894" r="2483" b="3426"/>
            <a:stretch>
              <a:fillRect/>
            </a:stretch>
          </p:blipFill>
          <p:spPr bwMode="auto">
            <a:xfrm>
              <a:off x="2674620" y="2682240"/>
              <a:ext cx="1363980" cy="1005840"/>
            </a:xfrm>
            <a:prstGeom prst="rect">
              <a:avLst/>
            </a:prstGeom>
            <a:noFill/>
            <a:ln w="9525" algn="ctr">
              <a:solidFill>
                <a:schemeClr val="tx1"/>
              </a:solidFill>
              <a:round/>
              <a:headEnd/>
              <a:tailEnd/>
            </a:ln>
          </p:spPr>
        </p:pic>
      </p:grpSp>
      <p:cxnSp>
        <p:nvCxnSpPr>
          <p:cNvPr id="16" name="Straight Arrow Connector 15"/>
          <p:cNvCxnSpPr/>
          <p:nvPr/>
        </p:nvCxnSpPr>
        <p:spPr>
          <a:xfrm flipH="1">
            <a:off x="1727200" y="2265363"/>
            <a:ext cx="2732088" cy="249237"/>
          </a:xfrm>
          <a:prstGeom prst="straightConnector1">
            <a:avLst/>
          </a:prstGeom>
          <a:ln w="57150">
            <a:solidFill>
              <a:srgbClr val="FE0006"/>
            </a:solidFill>
            <a:tailEnd type="stealth" w="lg" len="lg"/>
          </a:ln>
        </p:spPr>
        <p:style>
          <a:lnRef idx="2">
            <a:schemeClr val="accent1"/>
          </a:lnRef>
          <a:fillRef idx="0">
            <a:schemeClr val="accent1"/>
          </a:fillRef>
          <a:effectRef idx="1">
            <a:schemeClr val="accent1"/>
          </a:effectRef>
          <a:fontRef idx="minor">
            <a:schemeClr val="tx1"/>
          </a:fontRef>
        </p:style>
      </p:cxnSp>
      <p:graphicFrame>
        <p:nvGraphicFramePr>
          <p:cNvPr id="3" name="Table 2"/>
          <p:cNvGraphicFramePr>
            <a:graphicFrameLocks noGrp="1"/>
          </p:cNvGraphicFramePr>
          <p:nvPr/>
        </p:nvGraphicFramePr>
        <p:xfrm>
          <a:off x="2963863" y="1444625"/>
          <a:ext cx="6179804" cy="4911634"/>
        </p:xfrm>
        <a:graphic>
          <a:graphicData uri="http://schemas.openxmlformats.org/drawingml/2006/table">
            <a:tbl>
              <a:tblPr firstRow="1" bandRow="1">
                <a:tableStyleId>{5C22544A-7EE6-4342-B048-85BDC9FD1C3A}</a:tableStyleId>
              </a:tblPr>
              <a:tblGrid>
                <a:gridCol w="1427499"/>
                <a:gridCol w="978794"/>
                <a:gridCol w="3773511"/>
              </a:tblGrid>
              <a:tr h="589234">
                <a:tc>
                  <a:txBody>
                    <a:bodyPr/>
                    <a:lstStyle/>
                    <a:p>
                      <a:pPr algn="ctr"/>
                      <a:r>
                        <a:rPr lang="en-ZA" sz="2000" dirty="0" smtClean="0">
                          <a:solidFill>
                            <a:schemeClr val="tx1"/>
                          </a:solidFill>
                          <a:latin typeface="Futura Md BT" panose="020B0602020204020303" pitchFamily="34" charset="0"/>
                        </a:rPr>
                        <a:t>Comp</a:t>
                      </a:r>
                      <a:endParaRPr lang="en-ZA" sz="2000" dirty="0">
                        <a:solidFill>
                          <a:schemeClr val="tx1"/>
                        </a:solidFill>
                        <a:latin typeface="Futura Md BT" panose="020B0602020204020303" pitchFamily="34" charset="0"/>
                      </a:endParaRPr>
                    </a:p>
                  </a:txBody>
                  <a:tcPr marL="39000" marR="39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615E"/>
                    </a:solidFill>
                  </a:tcPr>
                </a:tc>
                <a:tc>
                  <a:txBody>
                    <a:bodyPr/>
                    <a:lstStyle/>
                    <a:p>
                      <a:pPr algn="ctr"/>
                      <a:r>
                        <a:rPr lang="en-ZA" sz="2000" dirty="0" smtClean="0">
                          <a:solidFill>
                            <a:schemeClr val="tx1"/>
                          </a:solidFill>
                          <a:latin typeface="Futura Md BT" panose="020B0602020204020303" pitchFamily="34" charset="0"/>
                        </a:rPr>
                        <a:t>Target</a:t>
                      </a:r>
                      <a:endParaRPr lang="en-ZA" sz="2000" dirty="0">
                        <a:solidFill>
                          <a:schemeClr val="tx1"/>
                        </a:solidFill>
                        <a:latin typeface="Futura Md BT" panose="020B0602020204020303" pitchFamily="34" charset="0"/>
                      </a:endParaRPr>
                    </a:p>
                  </a:txBody>
                  <a:tcPr marL="39000" marR="39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615E"/>
                    </a:solidFill>
                  </a:tcPr>
                </a:tc>
                <a:tc>
                  <a:txBody>
                    <a:bodyPr/>
                    <a:lstStyle/>
                    <a:p>
                      <a:pPr algn="ctr"/>
                      <a:r>
                        <a:rPr lang="en-ZA" sz="2000" dirty="0" smtClean="0">
                          <a:solidFill>
                            <a:schemeClr val="tx1"/>
                          </a:solidFill>
                          <a:latin typeface="Futura Md BT" panose="020B0602020204020303" pitchFamily="34" charset="0"/>
                        </a:rPr>
                        <a:t> Narrative RQO</a:t>
                      </a:r>
                      <a:endParaRPr lang="en-ZA" sz="2000" dirty="0">
                        <a:solidFill>
                          <a:schemeClr val="tx1"/>
                        </a:solidFill>
                        <a:latin typeface="Futura Md BT" panose="020B0602020204020303" pitchFamily="34" charset="0"/>
                      </a:endParaRPr>
                    </a:p>
                  </a:txBody>
                  <a:tcPr marL="39000" marR="39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615E"/>
                    </a:solidFill>
                  </a:tcPr>
                </a:tc>
              </a:tr>
              <a:tr h="31455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000" kern="1200" dirty="0" smtClean="0">
                          <a:solidFill>
                            <a:schemeClr val="tx1"/>
                          </a:solidFill>
                          <a:latin typeface="Futura Md BT" panose="020B0602020204020303" pitchFamily="34" charset="0"/>
                          <a:ea typeface="+mn-ea"/>
                          <a:cs typeface="+mn-cs"/>
                        </a:rPr>
                        <a:t>Geomorph</a:t>
                      </a: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ZA" sz="2000" b="1" kern="1200" dirty="0" smtClean="0">
                          <a:solidFill>
                            <a:schemeClr val="tx1"/>
                          </a:solidFill>
                          <a:latin typeface="Futura Md BT" panose="020B0602020204020303" pitchFamily="34" charset="0"/>
                          <a:ea typeface="+mn-ea"/>
                          <a:cs typeface="+mn-cs"/>
                        </a:rPr>
                        <a:t>C/D</a:t>
                      </a: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00FF00"/>
                        </a:gs>
                        <a:gs pos="100000">
                          <a:srgbClr val="009900"/>
                        </a:gs>
                      </a:gsLst>
                      <a:lin ang="5400000" scaled="0"/>
                    </a:gradFill>
                  </a:tcPr>
                </a:tc>
                <a:tc>
                  <a:txBody>
                    <a:bodyPr/>
                    <a:lstStyle/>
                    <a:p>
                      <a:pPr marL="0" algn="l" defTabSz="457200" rtl="0" eaLnBrk="1" latinLnBrk="0" hangingPunct="1"/>
                      <a:r>
                        <a:rPr lang="en-ZA" sz="2000" kern="1200" dirty="0" smtClean="0">
                          <a:solidFill>
                            <a:schemeClr val="tx1"/>
                          </a:solidFill>
                          <a:latin typeface="Futura Md BT" panose="020B0602020204020303" pitchFamily="34" charset="0"/>
                          <a:ea typeface="+mn-ea"/>
                          <a:cs typeface="+mn-cs"/>
                        </a:rPr>
                        <a:t>Maintain </a:t>
                      </a:r>
                      <a:r>
                        <a:rPr lang="en-ZA" sz="2000" kern="1200" smtClean="0">
                          <a:solidFill>
                            <a:schemeClr val="tx1"/>
                          </a:solidFill>
                          <a:latin typeface="Futura Md BT" panose="020B0602020204020303" pitchFamily="34" charset="0"/>
                          <a:ea typeface="+mn-ea"/>
                          <a:cs typeface="+mn-cs"/>
                        </a:rPr>
                        <a:t>the </a:t>
                      </a:r>
                      <a:r>
                        <a:rPr lang="en-ZA" sz="2000" kern="1200" baseline="0" smtClean="0">
                          <a:solidFill>
                            <a:schemeClr val="tx1"/>
                          </a:solidFill>
                          <a:latin typeface="Futura Md BT" panose="020B0602020204020303" pitchFamily="34" charset="0"/>
                          <a:ea typeface="+mn-ea"/>
                          <a:cs typeface="+mn-cs"/>
                        </a:rPr>
                        <a:t>geomorphological </a:t>
                      </a:r>
                      <a:r>
                        <a:rPr lang="en-ZA" sz="2000" kern="1200" baseline="0" dirty="0" smtClean="0">
                          <a:solidFill>
                            <a:schemeClr val="tx1"/>
                          </a:solidFill>
                          <a:latin typeface="Futura Md BT" panose="020B0602020204020303" pitchFamily="34" charset="0"/>
                          <a:ea typeface="+mn-ea"/>
                          <a:cs typeface="+mn-cs"/>
                        </a:rPr>
                        <a:t>structure</a:t>
                      </a:r>
                      <a:endParaRPr lang="en-ZA" sz="2000" kern="1200" dirty="0" smtClean="0">
                        <a:solidFill>
                          <a:schemeClr val="tx1"/>
                        </a:solidFill>
                        <a:latin typeface="Futura Md BT" panose="020B0602020204020303" pitchFamily="34" charset="0"/>
                        <a:ea typeface="+mn-ea"/>
                        <a:cs typeface="+mn-cs"/>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r>
              <a:tr h="370840">
                <a:tc>
                  <a:txBody>
                    <a:bodyPr/>
                    <a:lstStyle/>
                    <a:p>
                      <a:pPr marL="0" algn="l" defTabSz="457200" rtl="0" eaLnBrk="1" latinLnBrk="0" hangingPunct="1"/>
                      <a:r>
                        <a:rPr lang="en-ZA" sz="2000" kern="1200" dirty="0" smtClean="0">
                          <a:solidFill>
                            <a:schemeClr val="tx1"/>
                          </a:solidFill>
                          <a:latin typeface="Futura Md BT" panose="020B0602020204020303" pitchFamily="34" charset="0"/>
                          <a:ea typeface="+mn-ea"/>
                          <a:cs typeface="+mn-cs"/>
                        </a:rPr>
                        <a:t>Fish</a:t>
                      </a:r>
                      <a:endParaRPr lang="en-ZA" sz="2000" kern="1200" dirty="0">
                        <a:solidFill>
                          <a:schemeClr val="tx1"/>
                        </a:solidFill>
                        <a:latin typeface="Futura Md BT" panose="020B0602020204020303" pitchFamily="34" charset="0"/>
                        <a:ea typeface="+mn-ea"/>
                        <a:cs typeface="+mn-cs"/>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c>
                  <a:txBody>
                    <a:bodyPr/>
                    <a:lstStyle/>
                    <a:p>
                      <a:pPr marL="0" algn="ctr" defTabSz="457200" rtl="0" eaLnBrk="1" latinLnBrk="0" hangingPunct="1"/>
                      <a:r>
                        <a:rPr lang="en-ZA" sz="2000" b="1" kern="1200" dirty="0" smtClean="0">
                          <a:solidFill>
                            <a:schemeClr val="tx1"/>
                          </a:solidFill>
                          <a:latin typeface="Futura Md BT" panose="020B0602020204020303" pitchFamily="34" charset="0"/>
                          <a:ea typeface="+mn-ea"/>
                          <a:cs typeface="+mn-cs"/>
                        </a:rPr>
                        <a:t>C</a:t>
                      </a:r>
                      <a:endParaRPr lang="en-ZA" sz="2000" b="1" kern="1200" dirty="0">
                        <a:solidFill>
                          <a:schemeClr val="tx1"/>
                        </a:solidFill>
                        <a:latin typeface="Futura Md BT" panose="020B0602020204020303" pitchFamily="34" charset="0"/>
                        <a:ea typeface="+mn-ea"/>
                        <a:cs typeface="+mn-cs"/>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marL="0" algn="l" defTabSz="457200" rtl="0" eaLnBrk="1" latinLnBrk="0" hangingPunct="1"/>
                      <a:r>
                        <a:rPr lang="en-ZA" sz="2000" kern="1200" dirty="0" smtClean="0">
                          <a:solidFill>
                            <a:schemeClr val="tx1"/>
                          </a:solidFill>
                          <a:latin typeface="Futura Md BT" panose="020B0602020204020303" pitchFamily="34" charset="0"/>
                          <a:ea typeface="+mn-ea"/>
                          <a:cs typeface="+mn-cs"/>
                        </a:rPr>
                        <a:t>Do not reduce current 22 sp. Indicator of</a:t>
                      </a:r>
                      <a:r>
                        <a:rPr lang="en-ZA" sz="2000" kern="1200" baseline="0" dirty="0" smtClean="0">
                          <a:solidFill>
                            <a:schemeClr val="tx1"/>
                          </a:solidFill>
                          <a:latin typeface="Futura Md BT" panose="020B0602020204020303" pitchFamily="34" charset="0"/>
                          <a:ea typeface="+mn-ea"/>
                          <a:cs typeface="+mn-cs"/>
                        </a:rPr>
                        <a:t> fast flowing habitats  is the stargazer.</a:t>
                      </a:r>
                      <a:endParaRPr lang="en-ZA" sz="2000" kern="1200" dirty="0">
                        <a:solidFill>
                          <a:schemeClr val="tx1"/>
                        </a:solidFill>
                        <a:latin typeface="Futura Md BT" panose="020B0602020204020303" pitchFamily="34" charset="0"/>
                        <a:ea typeface="+mn-ea"/>
                        <a:cs typeface="+mn-cs"/>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r>
              <a:tr h="370840">
                <a:tc>
                  <a:txBody>
                    <a:bodyPr/>
                    <a:lstStyle/>
                    <a:p>
                      <a:pPr marL="0" algn="l" defTabSz="457200" rtl="0" eaLnBrk="1" latinLnBrk="0" hangingPunct="1"/>
                      <a:r>
                        <a:rPr lang="en-ZA" sz="2000" kern="1200" dirty="0" smtClean="0">
                          <a:solidFill>
                            <a:schemeClr val="tx1"/>
                          </a:solidFill>
                          <a:latin typeface="Futura Md BT" panose="020B0602020204020303" pitchFamily="34" charset="0"/>
                          <a:ea typeface="+mn-ea"/>
                          <a:cs typeface="+mn-cs"/>
                        </a:rPr>
                        <a:t>Inverts</a:t>
                      </a:r>
                      <a:endParaRPr lang="en-ZA" sz="2000" kern="1200" dirty="0">
                        <a:solidFill>
                          <a:schemeClr val="tx1"/>
                        </a:solidFill>
                        <a:latin typeface="Futura Md BT" panose="020B0602020204020303" pitchFamily="34" charset="0"/>
                        <a:ea typeface="+mn-ea"/>
                        <a:cs typeface="+mn-cs"/>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c>
                  <a:txBody>
                    <a:bodyPr/>
                    <a:lstStyle/>
                    <a:p>
                      <a:pPr marL="0" algn="ctr" defTabSz="457200" rtl="0" eaLnBrk="1" latinLnBrk="0" hangingPunct="1"/>
                      <a:r>
                        <a:rPr lang="en-ZA" sz="2000" b="1" kern="1200" dirty="0" smtClean="0">
                          <a:solidFill>
                            <a:schemeClr val="tx1"/>
                          </a:solidFill>
                          <a:latin typeface="Futura Md BT" panose="020B0602020204020303" pitchFamily="34" charset="0"/>
                          <a:ea typeface="+mn-ea"/>
                          <a:cs typeface="+mn-cs"/>
                        </a:rPr>
                        <a:t>C</a:t>
                      </a:r>
                      <a:endParaRPr lang="en-ZA" sz="2000" b="1" kern="1200" dirty="0">
                        <a:solidFill>
                          <a:schemeClr val="tx1"/>
                        </a:solidFill>
                        <a:latin typeface="Futura Md BT" panose="020B0602020204020303" pitchFamily="34" charset="0"/>
                        <a:ea typeface="+mn-ea"/>
                        <a:cs typeface="+mn-cs"/>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marL="0" algn="l" defTabSz="457200" rtl="0" eaLnBrk="1" latinLnBrk="0" hangingPunct="1"/>
                      <a:r>
                        <a:rPr lang="en-ZA" sz="2000" kern="1200" baseline="0" smtClean="0">
                          <a:solidFill>
                            <a:schemeClr val="tx1"/>
                          </a:solidFill>
                          <a:latin typeface="Futura Md BT" panose="020B0602020204020303" pitchFamily="34" charset="0"/>
                          <a:ea typeface="+mn-ea"/>
                          <a:cs typeface="+mn-cs"/>
                        </a:rPr>
                        <a:t>Maintain the current population and important stones in current and marginal vegetation habitat.  </a:t>
                      </a:r>
                      <a:endParaRPr lang="en-ZA" sz="2000" kern="1200" dirty="0">
                        <a:solidFill>
                          <a:schemeClr val="tx1"/>
                        </a:solidFill>
                        <a:latin typeface="Futura Md BT" panose="020B0602020204020303" pitchFamily="34" charset="0"/>
                        <a:ea typeface="+mn-ea"/>
                        <a:cs typeface="+mn-cs"/>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r>
              <a:tr h="370840">
                <a:tc>
                  <a:txBody>
                    <a:bodyPr/>
                    <a:lstStyle/>
                    <a:p>
                      <a:pPr marL="0" algn="l" defTabSz="457200" rtl="0" eaLnBrk="1" latinLnBrk="0" hangingPunct="1"/>
                      <a:r>
                        <a:rPr lang="en-ZA" sz="2000" kern="1200" smtClean="0">
                          <a:solidFill>
                            <a:schemeClr val="tx1"/>
                          </a:solidFill>
                          <a:latin typeface="Futura Md BT" panose="020B0602020204020303" pitchFamily="34" charset="0"/>
                          <a:ea typeface="+mn-ea"/>
                          <a:cs typeface="+mn-cs"/>
                        </a:rPr>
                        <a:t>Vegetation</a:t>
                      </a:r>
                      <a:endParaRPr lang="en-ZA" sz="2000" kern="1200" dirty="0">
                        <a:solidFill>
                          <a:schemeClr val="tx1"/>
                        </a:solidFill>
                        <a:latin typeface="Futura Md BT" panose="020B0602020204020303" pitchFamily="34" charset="0"/>
                        <a:ea typeface="+mn-ea"/>
                        <a:cs typeface="+mn-cs"/>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c>
                  <a:txBody>
                    <a:bodyPr/>
                    <a:lstStyle/>
                    <a:p>
                      <a:pPr marL="0" algn="ctr" defTabSz="457200" rtl="0" eaLnBrk="1" latinLnBrk="0" hangingPunct="1"/>
                      <a:r>
                        <a:rPr lang="en-ZA" sz="2000" b="1" kern="1200" dirty="0" smtClean="0">
                          <a:solidFill>
                            <a:schemeClr val="tx1"/>
                          </a:solidFill>
                          <a:latin typeface="Futura Md BT" panose="020B0602020204020303" pitchFamily="34" charset="0"/>
                          <a:ea typeface="+mn-ea"/>
                          <a:cs typeface="+mn-cs"/>
                        </a:rPr>
                        <a:t>C</a:t>
                      </a:r>
                      <a:endParaRPr lang="en-ZA" sz="2000" b="1" kern="1200" dirty="0">
                        <a:solidFill>
                          <a:schemeClr val="tx1"/>
                        </a:solidFill>
                        <a:latin typeface="Futura Md BT" panose="020B0602020204020303" pitchFamily="34" charset="0"/>
                        <a:ea typeface="+mn-ea"/>
                        <a:cs typeface="+mn-cs"/>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marL="0" algn="l" defTabSz="457200" rtl="0" eaLnBrk="1" latinLnBrk="0" hangingPunct="1"/>
                      <a:r>
                        <a:rPr lang="en-ZA" sz="2000" kern="1200" smtClean="0">
                          <a:solidFill>
                            <a:schemeClr val="tx1"/>
                          </a:solidFill>
                          <a:latin typeface="Futura Md BT" panose="020B0602020204020303" pitchFamily="34" charset="0"/>
                          <a:ea typeface="+mn-ea"/>
                          <a:cs typeface="+mn-cs"/>
                        </a:rPr>
                        <a:t>Keep </a:t>
                      </a:r>
                      <a:r>
                        <a:rPr lang="en-ZA" sz="2000" kern="1200" dirty="0" smtClean="0">
                          <a:solidFill>
                            <a:schemeClr val="tx1"/>
                          </a:solidFill>
                          <a:latin typeface="Futura Md BT" panose="020B0602020204020303" pitchFamily="34" charset="0"/>
                          <a:ea typeface="+mn-ea"/>
                          <a:cs typeface="+mn-cs"/>
                        </a:rPr>
                        <a:t>aliens in check. Maintain viable populations of matumi, leadwood,</a:t>
                      </a:r>
                      <a:r>
                        <a:rPr lang="en-ZA" sz="2000" kern="1200" baseline="0" dirty="0" smtClean="0">
                          <a:solidFill>
                            <a:schemeClr val="tx1"/>
                          </a:solidFill>
                          <a:latin typeface="Futura Md BT" panose="020B0602020204020303" pitchFamily="34" charset="0"/>
                          <a:ea typeface="+mn-ea"/>
                          <a:cs typeface="+mn-cs"/>
                        </a:rPr>
                        <a:t> apple leaf</a:t>
                      </a:r>
                      <a:endParaRPr lang="en-ZA" sz="2000" kern="1200" dirty="0">
                        <a:solidFill>
                          <a:schemeClr val="tx1"/>
                        </a:solidFill>
                        <a:latin typeface="Futura Md BT" panose="020B0602020204020303" pitchFamily="34" charset="0"/>
                        <a:ea typeface="+mn-ea"/>
                        <a:cs typeface="+mn-cs"/>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r>
              <a:tr h="370840">
                <a:tc>
                  <a:txBody>
                    <a:bodyPr/>
                    <a:lstStyle/>
                    <a:p>
                      <a:pPr marL="0" algn="l" defTabSz="457200" rtl="0" eaLnBrk="1" latinLnBrk="0" hangingPunct="1"/>
                      <a:r>
                        <a:rPr lang="en-ZA" sz="2000" kern="1200" smtClean="0">
                          <a:solidFill>
                            <a:schemeClr val="tx1"/>
                          </a:solidFill>
                          <a:latin typeface="Futura Md BT" panose="020B0602020204020303" pitchFamily="34" charset="0"/>
                          <a:ea typeface="+mn-ea"/>
                          <a:cs typeface="+mn-cs"/>
                        </a:rPr>
                        <a:t>Water quality</a:t>
                      </a:r>
                      <a:endParaRPr lang="en-ZA" sz="2000" kern="1200" dirty="0">
                        <a:solidFill>
                          <a:schemeClr val="tx1"/>
                        </a:solidFill>
                        <a:latin typeface="Futura Md BT" panose="020B0602020204020303" pitchFamily="34" charset="0"/>
                        <a:ea typeface="+mn-ea"/>
                        <a:cs typeface="+mn-cs"/>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c>
                  <a:txBody>
                    <a:bodyPr/>
                    <a:lstStyle/>
                    <a:p>
                      <a:pPr marL="0" algn="ctr" defTabSz="457200" rtl="0" eaLnBrk="1" latinLnBrk="0" hangingPunct="1"/>
                      <a:r>
                        <a:rPr lang="en-ZA" sz="2000" b="1" kern="1200" dirty="0" smtClean="0">
                          <a:solidFill>
                            <a:schemeClr val="tx1"/>
                          </a:solidFill>
                          <a:latin typeface="Futura Md BT" panose="020B0602020204020303" pitchFamily="34" charset="0"/>
                          <a:ea typeface="+mn-ea"/>
                          <a:cs typeface="+mn-cs"/>
                        </a:rPr>
                        <a:t>B</a:t>
                      </a:r>
                      <a:endParaRPr lang="en-ZA" sz="2000" b="1" kern="1200" dirty="0">
                        <a:solidFill>
                          <a:schemeClr val="tx1"/>
                        </a:solidFill>
                        <a:latin typeface="Futura Md BT" panose="020B0602020204020303" pitchFamily="34" charset="0"/>
                        <a:ea typeface="+mn-ea"/>
                        <a:cs typeface="+mn-cs"/>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algn="l" defTabSz="457200" rtl="0" eaLnBrk="1" latinLnBrk="0" hangingPunct="1"/>
                      <a:r>
                        <a:rPr lang="en-ZA" sz="2000" kern="1200" dirty="0" smtClean="0">
                          <a:solidFill>
                            <a:schemeClr val="dk1"/>
                          </a:solidFill>
                          <a:effectLst/>
                          <a:latin typeface="Futura Md BT"/>
                          <a:ea typeface="+mn-ea"/>
                          <a:cs typeface="+mn-cs"/>
                        </a:rPr>
                        <a:t>Ensure that nutrient levels are within Acceptable limits</a:t>
                      </a:r>
                      <a:endParaRPr lang="en-ZA" sz="2000" kern="1200" dirty="0">
                        <a:solidFill>
                          <a:schemeClr val="tx1"/>
                        </a:solidFill>
                        <a:latin typeface="Futura Md BT"/>
                        <a:ea typeface="+mn-ea"/>
                        <a:cs typeface="+mn-cs"/>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r>
            </a:tbl>
          </a:graphicData>
        </a:graphic>
      </p:graphicFrame>
      <p:sp>
        <p:nvSpPr>
          <p:cNvPr id="8" name="TextBox 7"/>
          <p:cNvSpPr txBox="1"/>
          <p:nvPr/>
        </p:nvSpPr>
        <p:spPr>
          <a:xfrm>
            <a:off x="4459288" y="3175"/>
            <a:ext cx="4684712" cy="830263"/>
          </a:xfrm>
          <a:prstGeom prst="rect">
            <a:avLst/>
          </a:prstGeom>
          <a:solidFill>
            <a:srgbClr val="2C6DA2"/>
          </a:solidFill>
        </p:spPr>
        <p:txBody>
          <a:bodyPr>
            <a:spAutoFit/>
          </a:bodyPr>
          <a:lstStyle/>
          <a:p>
            <a:pPr>
              <a:defRPr/>
            </a:pPr>
            <a:r>
              <a:rPr lang="en-ZA" b="1" dirty="0">
                <a:solidFill>
                  <a:prstClr val="white"/>
                </a:solidFill>
                <a:latin typeface="+mn-lt"/>
                <a:ea typeface="ＭＳ Ｐゴシック" pitchFamily="34" charset="-128"/>
                <a:cs typeface="+mn-cs"/>
              </a:rPr>
              <a:t>IUA 1, RU EWR 1 (LETABA)</a:t>
            </a:r>
          </a:p>
          <a:p>
            <a:pPr>
              <a:defRPr/>
            </a:pPr>
            <a:r>
              <a:rPr lang="en-ZA" b="1" dirty="0">
                <a:solidFill>
                  <a:prstClr val="white"/>
                </a:solidFill>
                <a:latin typeface="+mn-lt"/>
                <a:ea typeface="ＭＳ Ｐゴシック" pitchFamily="34" charset="-128"/>
                <a:cs typeface="+mn-cs"/>
              </a:rPr>
              <a:t>Biota, Habitat, WQ RQOs</a:t>
            </a:r>
          </a:p>
        </p:txBody>
      </p:sp>
      <p:sp>
        <p:nvSpPr>
          <p:cNvPr id="9" name="Slide Number Placeholder 8"/>
          <p:cNvSpPr>
            <a:spLocks noGrp="1"/>
          </p:cNvSpPr>
          <p:nvPr>
            <p:ph type="sldNum" sz="quarter" idx="12"/>
          </p:nvPr>
        </p:nvSpPr>
        <p:spPr/>
        <p:txBody>
          <a:bodyPr/>
          <a:lstStyle/>
          <a:p>
            <a:pPr>
              <a:defRPr/>
            </a:pPr>
            <a:fld id="{183CFC14-D195-4DA7-ABD8-EC20BA9D13B8}" type="slidenum">
              <a:rPr lang="en-US" altLang="en-US" smtClean="0"/>
              <a:pPr>
                <a:defRPr/>
              </a:pPr>
              <a:t>35</a:t>
            </a:fld>
            <a:endParaRPr lang="en-US" alt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1"/>
          <p:cNvGrpSpPr>
            <a:grpSpLocks/>
          </p:cNvGrpSpPr>
          <p:nvPr/>
        </p:nvGrpSpPr>
        <p:grpSpPr bwMode="auto">
          <a:xfrm>
            <a:off x="0" y="206375"/>
            <a:ext cx="4891088" cy="3395663"/>
            <a:chOff x="0" y="0"/>
            <a:chExt cx="4114800" cy="2667000"/>
          </a:xfrm>
        </p:grpSpPr>
        <p:pic>
          <p:nvPicPr>
            <p:cNvPr id="65572" name="Picture 2" descr="C:\Users\anelle.INTERCIV\Documents\Letaba\Maps\IUAs\biphysical-nodes_iua2.jpg"/>
            <p:cNvPicPr>
              <a:picLocks noChangeAspect="1"/>
            </p:cNvPicPr>
            <p:nvPr/>
          </p:nvPicPr>
          <p:blipFill>
            <a:blip r:embed="rId2"/>
            <a:srcRect l="7631" t="12926" r="7582" b="9399"/>
            <a:stretch>
              <a:fillRect/>
            </a:stretch>
          </p:blipFill>
          <p:spPr bwMode="auto">
            <a:xfrm>
              <a:off x="0" y="0"/>
              <a:ext cx="4114800" cy="2667000"/>
            </a:xfrm>
            <a:prstGeom prst="rect">
              <a:avLst/>
            </a:prstGeom>
            <a:noFill/>
            <a:ln w="9525" algn="ctr">
              <a:solidFill>
                <a:schemeClr val="tx1"/>
              </a:solidFill>
              <a:round/>
              <a:headEnd/>
              <a:tailEnd/>
            </a:ln>
          </p:spPr>
        </p:pic>
        <p:pic>
          <p:nvPicPr>
            <p:cNvPr id="65573" name="Picture 3" descr="C:\Users\anelle.INTERCIV\Documents\Letaba\Maps\IUAs\biphysical-nodes_iua2.jpg"/>
            <p:cNvPicPr>
              <a:picLocks noChangeAspect="1"/>
            </p:cNvPicPr>
            <p:nvPr/>
          </p:nvPicPr>
          <p:blipFill>
            <a:blip r:embed="rId2"/>
            <a:srcRect l="77103" t="72894" r="2483" b="3426"/>
            <a:stretch>
              <a:fillRect/>
            </a:stretch>
          </p:blipFill>
          <p:spPr bwMode="auto">
            <a:xfrm>
              <a:off x="3139440" y="1866900"/>
              <a:ext cx="975360" cy="800100"/>
            </a:xfrm>
            <a:prstGeom prst="rect">
              <a:avLst/>
            </a:prstGeom>
            <a:noFill/>
            <a:ln w="9525" algn="ctr">
              <a:solidFill>
                <a:schemeClr val="tx1"/>
              </a:solidFill>
              <a:round/>
              <a:headEnd/>
              <a:tailEnd/>
            </a:ln>
          </p:spPr>
        </p:pic>
      </p:grpSp>
      <p:sp>
        <p:nvSpPr>
          <p:cNvPr id="22" name="TextBox 21"/>
          <p:cNvSpPr txBox="1"/>
          <p:nvPr/>
        </p:nvSpPr>
        <p:spPr>
          <a:xfrm>
            <a:off x="5073650" y="0"/>
            <a:ext cx="4070350" cy="830263"/>
          </a:xfrm>
          <a:prstGeom prst="rect">
            <a:avLst/>
          </a:prstGeom>
          <a:solidFill>
            <a:srgbClr val="2C6DA2"/>
          </a:solidFill>
        </p:spPr>
        <p:txBody>
          <a:bodyPr>
            <a:spAutoFit/>
          </a:bodyPr>
          <a:lstStyle/>
          <a:p>
            <a:pPr>
              <a:defRPr/>
            </a:pPr>
            <a:r>
              <a:rPr lang="en-ZA" b="1" dirty="0">
                <a:solidFill>
                  <a:prstClr val="white"/>
                </a:solidFill>
                <a:latin typeface="+mn-lt"/>
                <a:ea typeface="ＭＳ Ｐゴシック" pitchFamily="34" charset="-128"/>
                <a:cs typeface="+mn-cs"/>
              </a:rPr>
              <a:t>IUA 2, RU EWR 2 (LETSITELE)</a:t>
            </a:r>
          </a:p>
          <a:p>
            <a:pPr>
              <a:defRPr/>
            </a:pPr>
            <a:r>
              <a:rPr lang="en-ZA" b="1" dirty="0">
                <a:solidFill>
                  <a:prstClr val="white"/>
                </a:solidFill>
                <a:latin typeface="+mn-lt"/>
                <a:ea typeface="ＭＳ Ｐゴシック" pitchFamily="34" charset="-128"/>
                <a:cs typeface="+mn-cs"/>
              </a:rPr>
              <a:t>Biota, Habitat, WQ RQOs</a:t>
            </a:r>
          </a:p>
        </p:txBody>
      </p:sp>
      <p:cxnSp>
        <p:nvCxnSpPr>
          <p:cNvPr id="15" name="Straight Arrow Connector 14"/>
          <p:cNvCxnSpPr/>
          <p:nvPr/>
        </p:nvCxnSpPr>
        <p:spPr>
          <a:xfrm flipV="1">
            <a:off x="3732213" y="393700"/>
            <a:ext cx="476250" cy="3111500"/>
          </a:xfrm>
          <a:prstGeom prst="straightConnector1">
            <a:avLst/>
          </a:prstGeom>
          <a:ln w="57150">
            <a:solidFill>
              <a:srgbClr val="FE0006"/>
            </a:solidFill>
            <a:tailEnd type="stealth" w="lg" len="lg"/>
          </a:ln>
        </p:spPr>
        <p:style>
          <a:lnRef idx="2">
            <a:schemeClr val="accent1"/>
          </a:lnRef>
          <a:fillRef idx="0">
            <a:schemeClr val="accent1"/>
          </a:fillRef>
          <a:effectRef idx="1">
            <a:schemeClr val="accent1"/>
          </a:effectRef>
          <a:fontRef idx="minor">
            <a:schemeClr val="tx1"/>
          </a:fontRef>
        </p:style>
      </p:cxnSp>
      <p:graphicFrame>
        <p:nvGraphicFramePr>
          <p:cNvPr id="10" name="Table 9"/>
          <p:cNvGraphicFramePr>
            <a:graphicFrameLocks noGrp="1"/>
          </p:cNvGraphicFramePr>
          <p:nvPr/>
        </p:nvGraphicFramePr>
        <p:xfrm>
          <a:off x="2641600" y="1443038"/>
          <a:ext cx="6502972" cy="5308800"/>
        </p:xfrm>
        <a:graphic>
          <a:graphicData uri="http://schemas.openxmlformats.org/drawingml/2006/table">
            <a:tbl>
              <a:tblPr firstRow="1" bandRow="1">
                <a:tableStyleId>{5C22544A-7EE6-4342-B048-85BDC9FD1C3A}</a:tableStyleId>
              </a:tblPr>
              <a:tblGrid>
                <a:gridCol w="1412812"/>
                <a:gridCol w="944880"/>
                <a:gridCol w="4145280"/>
              </a:tblGrid>
              <a:tr h="290440">
                <a:tc>
                  <a:txBody>
                    <a:bodyPr/>
                    <a:lstStyle/>
                    <a:p>
                      <a:pPr algn="ctr"/>
                      <a:r>
                        <a:rPr lang="en-ZA" sz="2000" dirty="0" smtClean="0">
                          <a:solidFill>
                            <a:schemeClr val="tx1"/>
                          </a:solidFill>
                          <a:latin typeface="+mn-lt"/>
                        </a:rPr>
                        <a:t>Comp</a:t>
                      </a:r>
                      <a:endParaRPr lang="en-ZA" sz="2000" dirty="0">
                        <a:solidFill>
                          <a:schemeClr val="tx1"/>
                        </a:solidFill>
                        <a:latin typeface="+mn-lt"/>
                      </a:endParaRPr>
                    </a:p>
                  </a:txBody>
                  <a:tcPr marL="39000" marR="39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615E"/>
                    </a:solidFill>
                  </a:tcPr>
                </a:tc>
                <a:tc>
                  <a:txBody>
                    <a:bodyPr/>
                    <a:lstStyle/>
                    <a:p>
                      <a:pPr algn="ctr"/>
                      <a:r>
                        <a:rPr lang="en-ZA" sz="2000" smtClean="0">
                          <a:solidFill>
                            <a:schemeClr val="tx1"/>
                          </a:solidFill>
                          <a:latin typeface="+mn-lt"/>
                        </a:rPr>
                        <a:t>Target</a:t>
                      </a:r>
                      <a:endParaRPr lang="en-ZA" sz="2000" dirty="0">
                        <a:solidFill>
                          <a:schemeClr val="tx1"/>
                        </a:solidFill>
                        <a:latin typeface="+mn-lt"/>
                      </a:endParaRPr>
                    </a:p>
                  </a:txBody>
                  <a:tcPr marL="39000" marR="39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615E"/>
                    </a:solidFill>
                  </a:tcPr>
                </a:tc>
                <a:tc>
                  <a:txBody>
                    <a:bodyPr/>
                    <a:lstStyle/>
                    <a:p>
                      <a:pPr algn="ctr"/>
                      <a:r>
                        <a:rPr lang="en-ZA" sz="2000" dirty="0" smtClean="0">
                          <a:solidFill>
                            <a:schemeClr val="tx1"/>
                          </a:solidFill>
                          <a:latin typeface="+mn-lt"/>
                        </a:rPr>
                        <a:t> Narrative RQO</a:t>
                      </a:r>
                      <a:endParaRPr lang="en-ZA" sz="2000" dirty="0">
                        <a:solidFill>
                          <a:schemeClr val="tx1"/>
                        </a:solidFill>
                        <a:latin typeface="+mn-lt"/>
                      </a:endParaRPr>
                    </a:p>
                  </a:txBody>
                  <a:tcPr marL="39000" marR="39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615E"/>
                    </a:solidFill>
                  </a:tcPr>
                </a:tc>
              </a:tr>
              <a:tr h="31455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000" kern="1200" dirty="0" smtClean="0">
                          <a:solidFill>
                            <a:schemeClr val="tx1"/>
                          </a:solidFill>
                          <a:latin typeface="+mn-lt"/>
                          <a:ea typeface="+mn-ea"/>
                          <a:cs typeface="+mn-cs"/>
                        </a:rPr>
                        <a:t>Geomorph</a:t>
                      </a: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ZA" sz="2000" b="1" kern="1200" dirty="0" smtClean="0">
                          <a:solidFill>
                            <a:schemeClr val="tx1"/>
                          </a:solidFill>
                          <a:latin typeface="+mn-lt"/>
                          <a:ea typeface="+mn-ea"/>
                          <a:cs typeface="+mn-cs"/>
                        </a:rPr>
                        <a:t>D</a:t>
                      </a: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tc>
                  <a:txBody>
                    <a:bodyPr/>
                    <a:lstStyle/>
                    <a:p>
                      <a:pPr marL="0" algn="l" defTabSz="457200" rtl="0" eaLnBrk="1" latinLnBrk="0" hangingPunct="1"/>
                      <a:r>
                        <a:rPr lang="en-ZA" sz="2000" kern="1200" smtClean="0">
                          <a:solidFill>
                            <a:schemeClr val="tx1"/>
                          </a:solidFill>
                          <a:latin typeface="+mn-lt"/>
                          <a:ea typeface="+mn-ea"/>
                          <a:cs typeface="+mn-cs"/>
                        </a:rPr>
                        <a:t>Maintain </a:t>
                      </a:r>
                      <a:r>
                        <a:rPr lang="en-ZA" sz="2000" kern="1200" baseline="0" smtClean="0">
                          <a:solidFill>
                            <a:schemeClr val="tx1"/>
                          </a:solidFill>
                          <a:latin typeface="+mn-lt"/>
                          <a:ea typeface="+mn-ea"/>
                          <a:cs typeface="+mn-cs"/>
                        </a:rPr>
                        <a:t>geomorphological </a:t>
                      </a:r>
                      <a:r>
                        <a:rPr lang="en-ZA" sz="2000" kern="1200" baseline="0" dirty="0" smtClean="0">
                          <a:solidFill>
                            <a:schemeClr val="tx1"/>
                          </a:solidFill>
                          <a:latin typeface="+mn-lt"/>
                          <a:ea typeface="+mn-ea"/>
                          <a:cs typeface="+mn-cs"/>
                        </a:rPr>
                        <a:t>structure</a:t>
                      </a:r>
                      <a:endParaRPr lang="en-ZA" sz="2000" kern="1200" dirty="0" smtClean="0">
                        <a:solidFill>
                          <a:schemeClr val="tx1"/>
                        </a:solidFill>
                        <a:latin typeface="+mn-lt"/>
                        <a:ea typeface="+mn-ea"/>
                        <a:cs typeface="+mn-cs"/>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r>
              <a:tr h="370840">
                <a:tc>
                  <a:txBody>
                    <a:bodyPr/>
                    <a:lstStyle/>
                    <a:p>
                      <a:pPr marL="0" algn="l" defTabSz="457200" rtl="0" eaLnBrk="1" latinLnBrk="0" hangingPunct="1"/>
                      <a:r>
                        <a:rPr lang="en-ZA" sz="2000" kern="1200" dirty="0" smtClean="0">
                          <a:solidFill>
                            <a:schemeClr val="tx1"/>
                          </a:solidFill>
                          <a:latin typeface="+mn-lt"/>
                          <a:ea typeface="+mn-ea"/>
                          <a:cs typeface="+mn-cs"/>
                        </a:rPr>
                        <a:t>Fish</a:t>
                      </a:r>
                      <a:endParaRPr lang="en-ZA" sz="2000" kern="1200" dirty="0">
                        <a:solidFill>
                          <a:schemeClr val="tx1"/>
                        </a:solidFill>
                        <a:latin typeface="+mn-lt"/>
                        <a:ea typeface="+mn-ea"/>
                        <a:cs typeface="+mn-cs"/>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c>
                  <a:txBody>
                    <a:bodyPr/>
                    <a:lstStyle/>
                    <a:p>
                      <a:pPr marL="0" algn="ctr" defTabSz="457200" rtl="0" eaLnBrk="1" latinLnBrk="0" hangingPunct="1"/>
                      <a:r>
                        <a:rPr lang="en-ZA" sz="2000" b="1" kern="1200" dirty="0" smtClean="0">
                          <a:solidFill>
                            <a:schemeClr val="tx1"/>
                          </a:solidFill>
                          <a:latin typeface="+mn-lt"/>
                          <a:ea typeface="+mn-ea"/>
                          <a:cs typeface="+mn-cs"/>
                        </a:rPr>
                        <a:t>C/D</a:t>
                      </a:r>
                      <a:endParaRPr lang="en-ZA" sz="2000" b="1" kern="1200" dirty="0">
                        <a:solidFill>
                          <a:schemeClr val="tx1"/>
                        </a:solidFill>
                        <a:latin typeface="+mn-lt"/>
                        <a:ea typeface="+mn-ea"/>
                        <a:cs typeface="+mn-cs"/>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00FF00"/>
                        </a:gs>
                        <a:gs pos="100000">
                          <a:srgbClr val="009900"/>
                        </a:gs>
                      </a:gsLst>
                      <a:lin ang="5400000" scaled="0"/>
                    </a:gradFill>
                  </a:tcPr>
                </a:tc>
                <a:tc>
                  <a:txBody>
                    <a:bodyPr/>
                    <a:lstStyle/>
                    <a:p>
                      <a:pPr marL="0" algn="l" defTabSz="457200" rtl="0" eaLnBrk="1" latinLnBrk="0" hangingPunct="1"/>
                      <a:r>
                        <a:rPr lang="en-ZA" sz="2000" kern="1200" dirty="0" smtClean="0">
                          <a:solidFill>
                            <a:schemeClr val="tx1"/>
                          </a:solidFill>
                          <a:latin typeface="+mn-lt"/>
                          <a:ea typeface="+mn-ea"/>
                          <a:cs typeface="+mn-cs"/>
                        </a:rPr>
                        <a:t>Do not reduce current 24 sp. Indicator of</a:t>
                      </a:r>
                      <a:r>
                        <a:rPr lang="en-ZA" sz="2000" kern="1200" baseline="0" dirty="0" smtClean="0">
                          <a:solidFill>
                            <a:schemeClr val="tx1"/>
                          </a:solidFill>
                          <a:latin typeface="+mn-lt"/>
                          <a:ea typeface="+mn-ea"/>
                          <a:cs typeface="+mn-cs"/>
                        </a:rPr>
                        <a:t> fast flowing habitats  is the stargazer.</a:t>
                      </a:r>
                      <a:endParaRPr lang="en-ZA" sz="2000" kern="1200" dirty="0">
                        <a:solidFill>
                          <a:schemeClr val="tx1"/>
                        </a:solidFill>
                        <a:latin typeface="+mn-lt"/>
                        <a:ea typeface="+mn-ea"/>
                        <a:cs typeface="+mn-cs"/>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r>
              <a:tr h="370840">
                <a:tc>
                  <a:txBody>
                    <a:bodyPr/>
                    <a:lstStyle/>
                    <a:p>
                      <a:pPr marL="0" algn="l" defTabSz="457200" rtl="0" eaLnBrk="1" latinLnBrk="0" hangingPunct="1"/>
                      <a:r>
                        <a:rPr lang="en-ZA" sz="2000" kern="1200" dirty="0" smtClean="0">
                          <a:solidFill>
                            <a:schemeClr val="tx1"/>
                          </a:solidFill>
                          <a:latin typeface="+mn-lt"/>
                          <a:ea typeface="+mn-ea"/>
                          <a:cs typeface="+mn-cs"/>
                        </a:rPr>
                        <a:t>Inverts</a:t>
                      </a:r>
                      <a:endParaRPr lang="en-ZA" sz="2000" kern="1200" dirty="0">
                        <a:solidFill>
                          <a:schemeClr val="tx1"/>
                        </a:solidFill>
                        <a:latin typeface="+mn-lt"/>
                        <a:ea typeface="+mn-ea"/>
                        <a:cs typeface="+mn-cs"/>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c>
                  <a:txBody>
                    <a:bodyPr/>
                    <a:lstStyle/>
                    <a:p>
                      <a:pPr marL="0" algn="ctr" defTabSz="457200" rtl="0" eaLnBrk="1" latinLnBrk="0" hangingPunct="1"/>
                      <a:r>
                        <a:rPr lang="en-ZA" sz="2000" b="1" kern="1200" dirty="0" smtClean="0">
                          <a:solidFill>
                            <a:schemeClr val="tx1"/>
                          </a:solidFill>
                          <a:latin typeface="+mn-lt"/>
                          <a:ea typeface="+mn-ea"/>
                          <a:cs typeface="+mn-cs"/>
                        </a:rPr>
                        <a:t>C</a:t>
                      </a:r>
                      <a:endParaRPr lang="en-ZA" sz="2000" b="1" kern="1200" dirty="0">
                        <a:solidFill>
                          <a:schemeClr val="tx1"/>
                        </a:solidFill>
                        <a:latin typeface="+mn-lt"/>
                        <a:ea typeface="+mn-ea"/>
                        <a:cs typeface="+mn-cs"/>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marL="0" algn="l" defTabSz="457200" rtl="0" eaLnBrk="1" latinLnBrk="0" hangingPunct="1"/>
                      <a:r>
                        <a:rPr lang="en-ZA" sz="2000" kern="1200" dirty="0" smtClean="0">
                          <a:solidFill>
                            <a:schemeClr val="tx1"/>
                          </a:solidFill>
                          <a:latin typeface="+mn-lt"/>
                          <a:ea typeface="+mn-ea"/>
                          <a:cs typeface="+mn-cs"/>
                        </a:rPr>
                        <a:t>Community</a:t>
                      </a:r>
                      <a:r>
                        <a:rPr lang="en-ZA" sz="2000" kern="1200" baseline="0" dirty="0" smtClean="0">
                          <a:solidFill>
                            <a:schemeClr val="tx1"/>
                          </a:solidFill>
                          <a:latin typeface="+mn-lt"/>
                          <a:ea typeface="+mn-ea"/>
                          <a:cs typeface="+mn-cs"/>
                        </a:rPr>
                        <a:t> representative of small foothill stream assemblage.  </a:t>
                      </a:r>
                      <a:r>
                        <a:rPr lang="en-ZA" sz="2000" kern="1200" baseline="0" smtClean="0">
                          <a:solidFill>
                            <a:schemeClr val="tx1"/>
                          </a:solidFill>
                          <a:latin typeface="+mn-lt"/>
                          <a:ea typeface="+mn-ea"/>
                          <a:cs typeface="+mn-cs"/>
                        </a:rPr>
                        <a:t>Maintain good stones in current and marginal veg habitat</a:t>
                      </a:r>
                      <a:endParaRPr lang="en-ZA" sz="2000" kern="1200" dirty="0">
                        <a:solidFill>
                          <a:schemeClr val="tx1"/>
                        </a:solidFill>
                        <a:latin typeface="+mn-lt"/>
                        <a:ea typeface="+mn-ea"/>
                        <a:cs typeface="+mn-cs"/>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r>
              <a:tr h="370840">
                <a:tc>
                  <a:txBody>
                    <a:bodyPr/>
                    <a:lstStyle/>
                    <a:p>
                      <a:pPr marL="0" algn="l" defTabSz="457200" rtl="0" eaLnBrk="1" latinLnBrk="0" hangingPunct="1"/>
                      <a:r>
                        <a:rPr lang="en-ZA" sz="2000" kern="1200" smtClean="0">
                          <a:solidFill>
                            <a:schemeClr val="tx1"/>
                          </a:solidFill>
                          <a:latin typeface="+mn-lt"/>
                          <a:ea typeface="+mn-ea"/>
                          <a:cs typeface="+mn-cs"/>
                        </a:rPr>
                        <a:t>Vegetation</a:t>
                      </a:r>
                      <a:endParaRPr lang="en-ZA" sz="2000" kern="1200" dirty="0">
                        <a:solidFill>
                          <a:schemeClr val="tx1"/>
                        </a:solidFill>
                        <a:latin typeface="+mn-lt"/>
                        <a:ea typeface="+mn-ea"/>
                        <a:cs typeface="+mn-cs"/>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c>
                  <a:txBody>
                    <a:bodyPr/>
                    <a:lstStyle/>
                    <a:p>
                      <a:pPr marL="0" algn="ctr" defTabSz="457200" rtl="0" eaLnBrk="1" latinLnBrk="0" hangingPunct="1"/>
                      <a:r>
                        <a:rPr lang="en-ZA" sz="2000" b="1" kern="1200" dirty="0" smtClean="0">
                          <a:solidFill>
                            <a:schemeClr val="tx1"/>
                          </a:solidFill>
                          <a:latin typeface="+mn-lt"/>
                          <a:ea typeface="+mn-ea"/>
                          <a:cs typeface="+mn-cs"/>
                        </a:rPr>
                        <a:t>D</a:t>
                      </a:r>
                      <a:endParaRPr lang="en-ZA" sz="2000" b="1" kern="1200" dirty="0">
                        <a:solidFill>
                          <a:schemeClr val="tx1"/>
                        </a:solidFill>
                        <a:latin typeface="+mn-lt"/>
                        <a:ea typeface="+mn-ea"/>
                        <a:cs typeface="+mn-cs"/>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tc>
                  <a:txBody>
                    <a:bodyPr/>
                    <a:lstStyle/>
                    <a:p>
                      <a:pPr marL="0" algn="l" defTabSz="457200" rtl="0" eaLnBrk="1" latinLnBrk="0" hangingPunct="1"/>
                      <a:r>
                        <a:rPr lang="en-ZA" sz="2000" kern="1200" smtClean="0">
                          <a:solidFill>
                            <a:schemeClr val="tx1"/>
                          </a:solidFill>
                          <a:latin typeface="+mn-lt"/>
                          <a:ea typeface="+mn-ea"/>
                          <a:cs typeface="+mn-cs"/>
                        </a:rPr>
                        <a:t>Keep </a:t>
                      </a:r>
                      <a:r>
                        <a:rPr lang="en-ZA" sz="2000" kern="1200" dirty="0" smtClean="0">
                          <a:solidFill>
                            <a:schemeClr val="tx1"/>
                          </a:solidFill>
                          <a:latin typeface="+mn-lt"/>
                          <a:ea typeface="+mn-ea"/>
                          <a:cs typeface="+mn-cs"/>
                        </a:rPr>
                        <a:t>aliens in check. </a:t>
                      </a:r>
                      <a:r>
                        <a:rPr lang="en-ZA" sz="2000" kern="1200" smtClean="0">
                          <a:solidFill>
                            <a:schemeClr val="tx1"/>
                          </a:solidFill>
                          <a:latin typeface="+mn-lt"/>
                          <a:ea typeface="+mn-ea"/>
                          <a:cs typeface="+mn-cs"/>
                        </a:rPr>
                        <a:t>Maintain healthy </a:t>
                      </a:r>
                      <a:r>
                        <a:rPr lang="en-ZA" sz="2000" kern="1200" dirty="0" smtClean="0">
                          <a:solidFill>
                            <a:schemeClr val="tx1"/>
                          </a:solidFill>
                          <a:latin typeface="+mn-lt"/>
                          <a:ea typeface="+mn-ea"/>
                          <a:cs typeface="+mn-cs"/>
                        </a:rPr>
                        <a:t>populations of matumi, leadwood,</a:t>
                      </a:r>
                      <a:r>
                        <a:rPr lang="en-ZA" sz="2000" kern="1200" baseline="0" dirty="0" smtClean="0">
                          <a:solidFill>
                            <a:schemeClr val="tx1"/>
                          </a:solidFill>
                          <a:latin typeface="+mn-lt"/>
                          <a:ea typeface="+mn-ea"/>
                          <a:cs typeface="+mn-cs"/>
                        </a:rPr>
                        <a:t> apple leaf</a:t>
                      </a:r>
                      <a:endParaRPr lang="en-ZA" sz="2000" kern="1200" dirty="0">
                        <a:solidFill>
                          <a:schemeClr val="tx1"/>
                        </a:solidFill>
                        <a:latin typeface="+mn-lt"/>
                        <a:ea typeface="+mn-ea"/>
                        <a:cs typeface="+mn-cs"/>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r>
              <a:tr h="370840">
                <a:tc>
                  <a:txBody>
                    <a:bodyPr/>
                    <a:lstStyle/>
                    <a:p>
                      <a:pPr marL="0" algn="l" defTabSz="457200" rtl="0" eaLnBrk="1" latinLnBrk="0" hangingPunct="1"/>
                      <a:r>
                        <a:rPr lang="en-ZA" sz="2000" kern="1200" dirty="0" smtClean="0">
                          <a:solidFill>
                            <a:schemeClr val="tx1"/>
                          </a:solidFill>
                          <a:latin typeface="+mn-lt"/>
                          <a:ea typeface="+mn-ea"/>
                          <a:cs typeface="+mn-cs"/>
                        </a:rPr>
                        <a:t>Water Quality</a:t>
                      </a:r>
                      <a:endParaRPr lang="en-ZA" sz="2000" kern="1200" dirty="0">
                        <a:solidFill>
                          <a:schemeClr val="tx1"/>
                        </a:solidFill>
                        <a:latin typeface="+mn-lt"/>
                        <a:ea typeface="+mn-ea"/>
                        <a:cs typeface="+mn-cs"/>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c>
                  <a:txBody>
                    <a:bodyPr/>
                    <a:lstStyle/>
                    <a:p>
                      <a:pPr marL="0" algn="ctr" defTabSz="457200" rtl="0" eaLnBrk="1" latinLnBrk="0" hangingPunct="1"/>
                      <a:r>
                        <a:rPr lang="en-ZA" sz="2000" b="1" kern="1200" dirty="0" smtClean="0">
                          <a:solidFill>
                            <a:schemeClr val="tx1"/>
                          </a:solidFill>
                          <a:latin typeface="+mn-lt"/>
                          <a:ea typeface="+mn-ea"/>
                          <a:cs typeface="+mn-cs"/>
                        </a:rPr>
                        <a:t>C</a:t>
                      </a:r>
                      <a:endParaRPr lang="en-ZA" sz="2000" b="1" kern="1200" dirty="0">
                        <a:solidFill>
                          <a:schemeClr val="tx1"/>
                        </a:solidFill>
                        <a:latin typeface="+mn-lt"/>
                        <a:ea typeface="+mn-ea"/>
                        <a:cs typeface="+mn-cs"/>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000" b="0" kern="1400" spc="25" dirty="0" smtClean="0">
                          <a:effectLst/>
                          <a:latin typeface="+mn-lt"/>
                          <a:ea typeface="Times New Roman"/>
                          <a:cs typeface="Calibri"/>
                        </a:rPr>
                        <a:t>Ensure that nutrient levels are Tolerable,</a:t>
                      </a:r>
                      <a:r>
                        <a:rPr lang="en-ZA" sz="2000" b="0" kern="1400" spc="25" baseline="0" dirty="0" smtClean="0">
                          <a:effectLst/>
                          <a:latin typeface="+mn-lt"/>
                          <a:ea typeface="Times New Roman"/>
                          <a:cs typeface="Calibri"/>
                        </a:rPr>
                        <a:t> </a:t>
                      </a:r>
                      <a:r>
                        <a:rPr lang="en-ZA" sz="2000" b="0" kern="1400" spc="25" dirty="0" smtClean="0">
                          <a:effectLst/>
                          <a:latin typeface="+mn-lt"/>
                          <a:ea typeface="Times New Roman"/>
                          <a:cs typeface="Calibri"/>
                        </a:rPr>
                        <a:t>electrical conductivity (salt) levels + toxics are Ideal,</a:t>
                      </a:r>
                      <a:r>
                        <a:rPr lang="en-ZA" sz="2000" b="0" kern="1400" spc="25" baseline="0" dirty="0" smtClean="0">
                          <a:effectLst/>
                          <a:latin typeface="+mn-lt"/>
                          <a:ea typeface="Times New Roman"/>
                          <a:cs typeface="Calibri"/>
                        </a:rPr>
                        <a:t> </a:t>
                      </a:r>
                      <a:r>
                        <a:rPr lang="en-ZA" sz="2000" b="0" kern="1400" spc="25" dirty="0" smtClean="0">
                          <a:effectLst/>
                          <a:latin typeface="+mn-lt"/>
                          <a:ea typeface="Times New Roman"/>
                          <a:cs typeface="Calibri"/>
                        </a:rPr>
                        <a:t> faecal</a:t>
                      </a:r>
                      <a:r>
                        <a:rPr lang="en-ZA" sz="2000" b="0" kern="1400" spc="25" baseline="0" dirty="0" smtClean="0">
                          <a:effectLst/>
                          <a:latin typeface="+mn-lt"/>
                          <a:ea typeface="Times New Roman"/>
                          <a:cs typeface="Calibri"/>
                        </a:rPr>
                        <a:t> coliform + </a:t>
                      </a:r>
                      <a:r>
                        <a:rPr lang="en-ZA" sz="2000" b="0" i="1" kern="1400" spc="25" baseline="0" dirty="0" err="1" smtClean="0">
                          <a:effectLst/>
                          <a:latin typeface="+mn-lt"/>
                          <a:ea typeface="Times New Roman"/>
                          <a:cs typeface="Calibri"/>
                        </a:rPr>
                        <a:t>E.coli</a:t>
                      </a:r>
                      <a:r>
                        <a:rPr lang="en-ZA" sz="2000" b="0" kern="1400" spc="25" dirty="0" smtClean="0">
                          <a:effectLst/>
                          <a:latin typeface="+mn-lt"/>
                          <a:ea typeface="Times New Roman"/>
                          <a:cs typeface="Calibri"/>
                        </a:rPr>
                        <a:t> targets are met for recreational (full contact) use</a:t>
                      </a: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r>
            </a:tbl>
          </a:graphicData>
        </a:graphic>
      </p:graphicFrame>
      <p:sp>
        <p:nvSpPr>
          <p:cNvPr id="8" name="Slide Number Placeholder 7"/>
          <p:cNvSpPr>
            <a:spLocks noGrp="1"/>
          </p:cNvSpPr>
          <p:nvPr>
            <p:ph type="sldNum" sz="quarter" idx="12"/>
          </p:nvPr>
        </p:nvSpPr>
        <p:spPr/>
        <p:txBody>
          <a:bodyPr/>
          <a:lstStyle/>
          <a:p>
            <a:pPr>
              <a:defRPr/>
            </a:pPr>
            <a:fld id="{D6F0AD6D-6589-4583-B747-5618B3A13F8C}" type="slidenum">
              <a:rPr lang="en-US" altLang="en-US" smtClean="0"/>
              <a:pPr>
                <a:defRPr/>
              </a:pPr>
              <a:t>36</a:t>
            </a:fld>
            <a:endParaRPr lang="en-US" alt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10"/>
          <p:cNvGrpSpPr>
            <a:grpSpLocks noChangeAspect="1"/>
          </p:cNvGrpSpPr>
          <p:nvPr/>
        </p:nvGrpSpPr>
        <p:grpSpPr bwMode="auto">
          <a:xfrm>
            <a:off x="147638" y="804863"/>
            <a:ext cx="5627687" cy="2366962"/>
            <a:chOff x="0" y="7620"/>
            <a:chExt cx="6416040" cy="2491740"/>
          </a:xfrm>
        </p:grpSpPr>
        <p:pic>
          <p:nvPicPr>
            <p:cNvPr id="66596" name="Picture 11" descr="C:\Users\anelle.INTERCIV\Documents\Letaba\Maps\IUAs\biphysical-nodes_iua4.jpg"/>
            <p:cNvPicPr>
              <a:picLocks noChangeAspect="1"/>
            </p:cNvPicPr>
            <p:nvPr/>
          </p:nvPicPr>
          <p:blipFill>
            <a:blip r:embed="rId2"/>
            <a:srcRect l="10085" t="27159" r="5869" b="26627"/>
            <a:stretch>
              <a:fillRect/>
            </a:stretch>
          </p:blipFill>
          <p:spPr bwMode="auto">
            <a:xfrm>
              <a:off x="0" y="7620"/>
              <a:ext cx="6416040" cy="2491740"/>
            </a:xfrm>
            <a:prstGeom prst="rect">
              <a:avLst/>
            </a:prstGeom>
            <a:noFill/>
            <a:ln w="9525" algn="ctr">
              <a:solidFill>
                <a:schemeClr val="tx1"/>
              </a:solidFill>
              <a:round/>
              <a:headEnd/>
              <a:tailEnd/>
            </a:ln>
          </p:spPr>
        </p:pic>
        <p:pic>
          <p:nvPicPr>
            <p:cNvPr id="66597" name="Picture 12" descr="C:\Users\anelle.INTERCIV\Documents\Letaba\Maps\IUAs\biphysical-nodes_iua2.jpg"/>
            <p:cNvPicPr>
              <a:picLocks noChangeAspect="1" noChangeArrowheads="1"/>
            </p:cNvPicPr>
            <p:nvPr/>
          </p:nvPicPr>
          <p:blipFill>
            <a:blip r:embed="rId3"/>
            <a:srcRect l="77103" t="72894" r="2483" b="3426"/>
            <a:stretch>
              <a:fillRect/>
            </a:stretch>
          </p:blipFill>
          <p:spPr bwMode="auto">
            <a:xfrm>
              <a:off x="0" y="15240"/>
              <a:ext cx="1181100" cy="937260"/>
            </a:xfrm>
            <a:prstGeom prst="rect">
              <a:avLst/>
            </a:prstGeom>
            <a:noFill/>
            <a:ln w="9525" algn="ctr">
              <a:solidFill>
                <a:schemeClr val="tx1"/>
              </a:solidFill>
              <a:round/>
              <a:headEnd/>
              <a:tailEnd/>
            </a:ln>
          </p:spPr>
        </p:pic>
      </p:grpSp>
      <p:cxnSp>
        <p:nvCxnSpPr>
          <p:cNvPr id="17" name="Straight Arrow Connector 16"/>
          <p:cNvCxnSpPr/>
          <p:nvPr/>
        </p:nvCxnSpPr>
        <p:spPr>
          <a:xfrm flipH="1" flipV="1">
            <a:off x="1804988" y="1562100"/>
            <a:ext cx="900112" cy="865188"/>
          </a:xfrm>
          <a:prstGeom prst="straightConnector1">
            <a:avLst/>
          </a:prstGeom>
          <a:ln w="57150">
            <a:solidFill>
              <a:srgbClr val="FE0006"/>
            </a:solidFill>
            <a:tailEnd type="stealth" w="lg" len="lg"/>
          </a:ln>
        </p:spPr>
        <p:style>
          <a:lnRef idx="2">
            <a:schemeClr val="accent1"/>
          </a:lnRef>
          <a:fillRef idx="0">
            <a:schemeClr val="accent1"/>
          </a:fillRef>
          <a:effectRef idx="1">
            <a:schemeClr val="accent1"/>
          </a:effectRef>
          <a:fontRef idx="minor">
            <a:schemeClr val="tx1"/>
          </a:fontRef>
        </p:style>
      </p:cxnSp>
      <p:graphicFrame>
        <p:nvGraphicFramePr>
          <p:cNvPr id="23" name="Table 22"/>
          <p:cNvGraphicFramePr>
            <a:graphicFrameLocks noGrp="1"/>
          </p:cNvGraphicFramePr>
          <p:nvPr/>
        </p:nvGraphicFramePr>
        <p:xfrm>
          <a:off x="273050" y="2655888"/>
          <a:ext cx="8598033" cy="4089600"/>
        </p:xfrm>
        <a:graphic>
          <a:graphicData uri="http://schemas.openxmlformats.org/drawingml/2006/table">
            <a:tbl>
              <a:tblPr firstRow="1" bandRow="1">
                <a:tableStyleId>{5C22544A-7EE6-4342-B048-85BDC9FD1C3A}</a:tableStyleId>
              </a:tblPr>
              <a:tblGrid>
                <a:gridCol w="1375249"/>
                <a:gridCol w="886718"/>
                <a:gridCol w="6336066"/>
              </a:tblGrid>
              <a:tr h="290440">
                <a:tc>
                  <a:txBody>
                    <a:bodyPr/>
                    <a:lstStyle/>
                    <a:p>
                      <a:pPr algn="ctr"/>
                      <a:r>
                        <a:rPr lang="en-ZA" sz="2000" dirty="0" smtClean="0">
                          <a:solidFill>
                            <a:schemeClr val="tx1"/>
                          </a:solidFill>
                          <a:latin typeface="+mn-lt"/>
                        </a:rPr>
                        <a:t>Comp</a:t>
                      </a:r>
                      <a:endParaRPr lang="en-ZA" sz="2000" dirty="0">
                        <a:solidFill>
                          <a:schemeClr val="tx1"/>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615E"/>
                    </a:solidFill>
                  </a:tcPr>
                </a:tc>
                <a:tc>
                  <a:txBody>
                    <a:bodyPr/>
                    <a:lstStyle/>
                    <a:p>
                      <a:pPr algn="ctr"/>
                      <a:r>
                        <a:rPr lang="en-ZA" sz="2000" smtClean="0">
                          <a:solidFill>
                            <a:schemeClr val="tx1"/>
                          </a:solidFill>
                          <a:latin typeface="+mn-lt"/>
                        </a:rPr>
                        <a:t>Target</a:t>
                      </a:r>
                      <a:endParaRPr lang="en-ZA" sz="2000" dirty="0" smtClean="0">
                        <a:solidFill>
                          <a:schemeClr val="tx1"/>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615E"/>
                    </a:solidFill>
                  </a:tcPr>
                </a:tc>
                <a:tc>
                  <a:txBody>
                    <a:bodyPr/>
                    <a:lstStyle/>
                    <a:p>
                      <a:pPr algn="ctr"/>
                      <a:r>
                        <a:rPr lang="en-ZA" sz="2000" dirty="0" smtClean="0">
                          <a:solidFill>
                            <a:schemeClr val="tx1"/>
                          </a:solidFill>
                          <a:latin typeface="+mn-lt"/>
                        </a:rPr>
                        <a:t> Narrative RQO</a:t>
                      </a:r>
                      <a:endParaRPr lang="en-ZA" sz="2000" dirty="0">
                        <a:solidFill>
                          <a:schemeClr val="tx1"/>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615E"/>
                    </a:solidFill>
                  </a:tcPr>
                </a:tc>
              </a:tr>
              <a:tr h="31455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000" kern="1200" dirty="0" smtClean="0">
                          <a:solidFill>
                            <a:schemeClr val="tx1"/>
                          </a:solidFill>
                          <a:latin typeface="+mn-lt"/>
                          <a:ea typeface="+mn-ea"/>
                          <a:cs typeface="+mn-cs"/>
                        </a:rPr>
                        <a:t>Geomorph</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ZA" sz="2000" b="1" kern="1200" dirty="0" smtClean="0">
                          <a:solidFill>
                            <a:schemeClr val="tx1"/>
                          </a:solidFill>
                          <a:latin typeface="+mn-lt"/>
                          <a:ea typeface="+mn-ea"/>
                          <a:cs typeface="+mn-cs"/>
                        </a:rPr>
                        <a:t>D</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tc>
                  <a:txBody>
                    <a:bodyPr/>
                    <a:lstStyle/>
                    <a:p>
                      <a:pPr marL="0" algn="l" defTabSz="457200" rtl="0" eaLnBrk="1" latinLnBrk="0" hangingPunct="1"/>
                      <a:r>
                        <a:rPr lang="en-ZA" sz="2000" kern="1200" dirty="0" smtClean="0">
                          <a:solidFill>
                            <a:schemeClr val="tx1"/>
                          </a:solidFill>
                          <a:latin typeface="+mn-lt"/>
                          <a:ea typeface="+mn-ea"/>
                          <a:cs typeface="+mn-cs"/>
                        </a:rPr>
                        <a:t>Maintain </a:t>
                      </a:r>
                      <a:r>
                        <a:rPr lang="en-ZA" sz="2000" kern="1200" smtClean="0">
                          <a:solidFill>
                            <a:schemeClr val="tx1"/>
                          </a:solidFill>
                          <a:latin typeface="+mn-lt"/>
                          <a:ea typeface="+mn-ea"/>
                          <a:cs typeface="+mn-cs"/>
                        </a:rPr>
                        <a:t>the </a:t>
                      </a:r>
                      <a:r>
                        <a:rPr lang="en-ZA" sz="2000" kern="1200" baseline="0" smtClean="0">
                          <a:solidFill>
                            <a:schemeClr val="tx1"/>
                          </a:solidFill>
                          <a:latin typeface="+mn-lt"/>
                          <a:ea typeface="+mn-ea"/>
                          <a:cs typeface="+mn-cs"/>
                        </a:rPr>
                        <a:t>geomorphological </a:t>
                      </a:r>
                      <a:r>
                        <a:rPr lang="en-ZA" sz="2000" kern="1200" baseline="0" dirty="0" smtClean="0">
                          <a:solidFill>
                            <a:schemeClr val="tx1"/>
                          </a:solidFill>
                          <a:latin typeface="+mn-lt"/>
                          <a:ea typeface="+mn-ea"/>
                          <a:cs typeface="+mn-cs"/>
                        </a:rPr>
                        <a:t>structure</a:t>
                      </a:r>
                      <a:endParaRPr lang="en-ZA" sz="2000" kern="1200" dirty="0" smtClean="0">
                        <a:solidFill>
                          <a:schemeClr val="tx1"/>
                        </a:solidFill>
                        <a:latin typeface="+mn-lt"/>
                        <a:ea typeface="+mn-ea"/>
                        <a:cs typeface="+mn-cs"/>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r>
              <a:tr h="370840">
                <a:tc>
                  <a:txBody>
                    <a:bodyPr/>
                    <a:lstStyle/>
                    <a:p>
                      <a:pPr marL="0" algn="l" defTabSz="457200" rtl="0" eaLnBrk="1" latinLnBrk="0" hangingPunct="1"/>
                      <a:r>
                        <a:rPr lang="en-ZA" sz="2000" kern="1200" dirty="0" smtClean="0">
                          <a:solidFill>
                            <a:schemeClr val="tx1"/>
                          </a:solidFill>
                          <a:latin typeface="+mn-lt"/>
                          <a:ea typeface="+mn-ea"/>
                          <a:cs typeface="+mn-cs"/>
                        </a:rPr>
                        <a:t>Fish</a:t>
                      </a:r>
                      <a:endParaRPr lang="en-ZA" sz="2000" kern="1200" dirty="0">
                        <a:solidFill>
                          <a:schemeClr val="tx1"/>
                        </a:solidFill>
                        <a:latin typeface="+mn-lt"/>
                        <a:ea typeface="+mn-ea"/>
                        <a:cs typeface="+mn-cs"/>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c>
                  <a:txBody>
                    <a:bodyPr/>
                    <a:lstStyle/>
                    <a:p>
                      <a:pPr marL="0" algn="ctr" defTabSz="457200" rtl="0" eaLnBrk="1" latinLnBrk="0" hangingPunct="1"/>
                      <a:r>
                        <a:rPr lang="en-ZA" sz="2000" b="1" kern="1200" dirty="0" smtClean="0">
                          <a:solidFill>
                            <a:schemeClr val="tx1"/>
                          </a:solidFill>
                          <a:latin typeface="+mn-lt"/>
                          <a:ea typeface="+mn-ea"/>
                          <a:cs typeface="+mn-cs"/>
                        </a:rPr>
                        <a:t>C</a:t>
                      </a:r>
                      <a:endParaRPr lang="en-ZA" sz="2000" b="1" kern="1200" dirty="0">
                        <a:solidFill>
                          <a:schemeClr val="tx1"/>
                        </a:solidFill>
                        <a:latin typeface="+mn-lt"/>
                        <a:ea typeface="+mn-ea"/>
                        <a:cs typeface="+mn-cs"/>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marL="0" algn="l" defTabSz="457200" rtl="0" eaLnBrk="1" latinLnBrk="0" hangingPunct="1"/>
                      <a:r>
                        <a:rPr lang="en-ZA" sz="2000" kern="1200" dirty="0" smtClean="0">
                          <a:solidFill>
                            <a:schemeClr val="tx1"/>
                          </a:solidFill>
                          <a:latin typeface="+mn-lt"/>
                          <a:ea typeface="+mn-ea"/>
                          <a:cs typeface="+mn-cs"/>
                        </a:rPr>
                        <a:t>Do not reduce current 30 sp. Indicator of</a:t>
                      </a:r>
                      <a:r>
                        <a:rPr lang="en-ZA" sz="2000" kern="1200" baseline="0" dirty="0" smtClean="0">
                          <a:solidFill>
                            <a:schemeClr val="tx1"/>
                          </a:solidFill>
                          <a:latin typeface="+mn-lt"/>
                          <a:ea typeface="+mn-ea"/>
                          <a:cs typeface="+mn-cs"/>
                        </a:rPr>
                        <a:t> fast flowing habitats  is the </a:t>
                      </a:r>
                      <a:r>
                        <a:rPr lang="en-ZA" sz="2000" kern="1200" dirty="0" smtClean="0">
                          <a:solidFill>
                            <a:schemeClr val="dk1"/>
                          </a:solidFill>
                          <a:effectLst/>
                          <a:latin typeface="+mn-lt"/>
                          <a:ea typeface="+mn-ea"/>
                          <a:cs typeface="+mn-cs"/>
                        </a:rPr>
                        <a:t>Shortspine suckermouth</a:t>
                      </a:r>
                      <a:r>
                        <a:rPr lang="en-ZA" sz="2000" kern="1200" baseline="0" dirty="0" smtClean="0">
                          <a:solidFill>
                            <a:schemeClr val="tx1"/>
                          </a:solidFill>
                          <a:latin typeface="+mn-lt"/>
                          <a:ea typeface="+mn-ea"/>
                          <a:cs typeface="+mn-cs"/>
                        </a:rPr>
                        <a:t>.</a:t>
                      </a:r>
                      <a:endParaRPr lang="en-ZA" sz="2000" kern="1200" dirty="0">
                        <a:solidFill>
                          <a:schemeClr val="tx1"/>
                        </a:solidFill>
                        <a:latin typeface="+mn-lt"/>
                        <a:ea typeface="+mn-ea"/>
                        <a:cs typeface="+mn-cs"/>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r>
              <a:tr h="370840">
                <a:tc>
                  <a:txBody>
                    <a:bodyPr/>
                    <a:lstStyle/>
                    <a:p>
                      <a:pPr marL="0" algn="l" defTabSz="457200" rtl="0" eaLnBrk="1" latinLnBrk="0" hangingPunct="1"/>
                      <a:r>
                        <a:rPr lang="en-ZA" sz="2000" kern="1200" dirty="0" smtClean="0">
                          <a:solidFill>
                            <a:schemeClr val="tx1"/>
                          </a:solidFill>
                          <a:latin typeface="+mn-lt"/>
                          <a:ea typeface="+mn-ea"/>
                          <a:cs typeface="+mn-cs"/>
                        </a:rPr>
                        <a:t>Inverts</a:t>
                      </a:r>
                      <a:endParaRPr lang="en-ZA" sz="2000" kern="1200" dirty="0">
                        <a:solidFill>
                          <a:schemeClr val="tx1"/>
                        </a:solidFill>
                        <a:latin typeface="+mn-lt"/>
                        <a:ea typeface="+mn-ea"/>
                        <a:cs typeface="+mn-cs"/>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c>
                  <a:txBody>
                    <a:bodyPr/>
                    <a:lstStyle/>
                    <a:p>
                      <a:pPr marL="0" algn="ctr" defTabSz="457200" rtl="0" eaLnBrk="1" latinLnBrk="0" hangingPunct="1"/>
                      <a:r>
                        <a:rPr lang="en-ZA" sz="2000" b="1" kern="1200" dirty="0" smtClean="0">
                          <a:solidFill>
                            <a:schemeClr val="tx1"/>
                          </a:solidFill>
                          <a:latin typeface="+mn-lt"/>
                          <a:ea typeface="+mn-ea"/>
                          <a:cs typeface="+mn-cs"/>
                        </a:rPr>
                        <a:t>C</a:t>
                      </a:r>
                      <a:endParaRPr lang="en-ZA" sz="2000" b="1" kern="1200" dirty="0">
                        <a:solidFill>
                          <a:schemeClr val="tx1"/>
                        </a:solidFill>
                        <a:latin typeface="+mn-lt"/>
                        <a:ea typeface="+mn-ea"/>
                        <a:cs typeface="+mn-cs"/>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marL="0" algn="l" defTabSz="457200" rtl="0" eaLnBrk="1" latinLnBrk="0" hangingPunct="1"/>
                      <a:r>
                        <a:rPr lang="en-ZA" sz="2000" kern="1200" dirty="0" smtClean="0">
                          <a:solidFill>
                            <a:schemeClr val="tx1"/>
                          </a:solidFill>
                          <a:latin typeface="+mn-lt"/>
                          <a:ea typeface="+mn-ea"/>
                          <a:cs typeface="+mn-cs"/>
                        </a:rPr>
                        <a:t>Community</a:t>
                      </a:r>
                      <a:r>
                        <a:rPr lang="en-ZA" sz="2000" kern="1200" baseline="0" dirty="0" smtClean="0">
                          <a:solidFill>
                            <a:schemeClr val="tx1"/>
                          </a:solidFill>
                          <a:latin typeface="+mn-lt"/>
                          <a:ea typeface="+mn-ea"/>
                          <a:cs typeface="+mn-cs"/>
                        </a:rPr>
                        <a:t> representative of Lowveld river in the middle with seasonal traits. Maintain the C diversity and integrity.</a:t>
                      </a:r>
                      <a:endParaRPr lang="en-ZA" sz="2000" kern="1200" dirty="0">
                        <a:solidFill>
                          <a:schemeClr val="tx1"/>
                        </a:solidFill>
                        <a:latin typeface="+mn-lt"/>
                        <a:ea typeface="+mn-ea"/>
                        <a:cs typeface="+mn-cs"/>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r>
              <a:tr h="370840">
                <a:tc>
                  <a:txBody>
                    <a:bodyPr/>
                    <a:lstStyle/>
                    <a:p>
                      <a:pPr marL="0" algn="l" defTabSz="457200" rtl="0" eaLnBrk="1" latinLnBrk="0" hangingPunct="1"/>
                      <a:r>
                        <a:rPr lang="en-ZA" sz="2000" kern="1200" smtClean="0">
                          <a:solidFill>
                            <a:schemeClr val="tx1"/>
                          </a:solidFill>
                          <a:latin typeface="+mn-lt"/>
                          <a:ea typeface="+mn-ea"/>
                          <a:cs typeface="+mn-cs"/>
                        </a:rPr>
                        <a:t>Vegetation</a:t>
                      </a:r>
                      <a:endParaRPr lang="en-ZA" sz="2000" kern="1200" dirty="0">
                        <a:solidFill>
                          <a:schemeClr val="tx1"/>
                        </a:solidFill>
                        <a:latin typeface="+mn-lt"/>
                        <a:ea typeface="+mn-ea"/>
                        <a:cs typeface="+mn-cs"/>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c>
                  <a:txBody>
                    <a:bodyPr/>
                    <a:lstStyle/>
                    <a:p>
                      <a:pPr marL="0" algn="ctr" defTabSz="457200" rtl="0" eaLnBrk="1" latinLnBrk="0" hangingPunct="1"/>
                      <a:r>
                        <a:rPr lang="en-ZA" sz="2000" b="1" kern="1200" dirty="0" smtClean="0">
                          <a:solidFill>
                            <a:schemeClr val="tx1"/>
                          </a:solidFill>
                          <a:latin typeface="+mn-lt"/>
                          <a:ea typeface="+mn-ea"/>
                          <a:cs typeface="+mn-cs"/>
                        </a:rPr>
                        <a:t>C</a:t>
                      </a:r>
                      <a:endParaRPr lang="en-ZA" sz="2000" b="1" kern="1200" dirty="0">
                        <a:solidFill>
                          <a:schemeClr val="tx1"/>
                        </a:solidFill>
                        <a:latin typeface="+mn-lt"/>
                        <a:ea typeface="+mn-ea"/>
                        <a:cs typeface="+mn-cs"/>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marL="0" algn="l" defTabSz="457200" rtl="0" eaLnBrk="1" latinLnBrk="0" hangingPunct="1"/>
                      <a:r>
                        <a:rPr lang="en-ZA" sz="2000" kern="1200" dirty="0" smtClean="0">
                          <a:solidFill>
                            <a:schemeClr val="tx1"/>
                          </a:solidFill>
                          <a:latin typeface="+mn-lt"/>
                          <a:ea typeface="+mn-ea"/>
                          <a:cs typeface="+mn-cs"/>
                        </a:rPr>
                        <a:t>Maintain C. Keep aliens in check. Maintain viable populations of matumi, leadwood,</a:t>
                      </a:r>
                      <a:r>
                        <a:rPr lang="en-ZA" sz="2000" kern="1200" baseline="0" dirty="0" smtClean="0">
                          <a:solidFill>
                            <a:schemeClr val="tx1"/>
                          </a:solidFill>
                          <a:latin typeface="+mn-lt"/>
                          <a:ea typeface="+mn-ea"/>
                          <a:cs typeface="+mn-cs"/>
                        </a:rPr>
                        <a:t> apple leaf</a:t>
                      </a:r>
                      <a:endParaRPr lang="en-ZA" sz="2000" kern="1200" dirty="0">
                        <a:solidFill>
                          <a:schemeClr val="tx1"/>
                        </a:solidFill>
                        <a:latin typeface="+mn-lt"/>
                        <a:ea typeface="+mn-ea"/>
                        <a:cs typeface="+mn-cs"/>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r>
              <a:tr h="370840">
                <a:tc>
                  <a:txBody>
                    <a:bodyPr/>
                    <a:lstStyle/>
                    <a:p>
                      <a:pPr marL="0" algn="l" defTabSz="457200" rtl="0" eaLnBrk="1" latinLnBrk="0" hangingPunct="1"/>
                      <a:r>
                        <a:rPr lang="en-ZA" sz="2000" kern="1200" smtClean="0">
                          <a:solidFill>
                            <a:schemeClr val="tx1"/>
                          </a:solidFill>
                          <a:latin typeface="+mn-lt"/>
                          <a:ea typeface="+mn-ea"/>
                          <a:cs typeface="+mn-cs"/>
                        </a:rPr>
                        <a:t>Water quality</a:t>
                      </a:r>
                      <a:endParaRPr lang="en-ZA" sz="2000" kern="1200" dirty="0">
                        <a:solidFill>
                          <a:schemeClr val="tx1"/>
                        </a:solidFill>
                        <a:latin typeface="+mn-lt"/>
                        <a:ea typeface="+mn-ea"/>
                        <a:cs typeface="+mn-cs"/>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c>
                  <a:txBody>
                    <a:bodyPr/>
                    <a:lstStyle/>
                    <a:p>
                      <a:pPr marL="0" algn="ctr" defTabSz="457200" rtl="0" eaLnBrk="1" latinLnBrk="0" hangingPunct="1"/>
                      <a:r>
                        <a:rPr lang="en-ZA" sz="2000" b="1" kern="1200" dirty="0" smtClean="0">
                          <a:solidFill>
                            <a:schemeClr val="tx1"/>
                          </a:solidFill>
                          <a:latin typeface="+mn-lt"/>
                          <a:ea typeface="+mn-ea"/>
                          <a:cs typeface="+mn-cs"/>
                        </a:rPr>
                        <a:t>B</a:t>
                      </a:r>
                      <a:endParaRPr lang="en-ZA" sz="2000" b="1" kern="1200" dirty="0">
                        <a:solidFill>
                          <a:schemeClr val="tx1"/>
                        </a:solidFill>
                        <a:latin typeface="+mn-lt"/>
                        <a:ea typeface="+mn-ea"/>
                        <a:cs typeface="+mn-cs"/>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000" b="0" kern="1400" spc="25" dirty="0" smtClean="0">
                          <a:effectLst/>
                          <a:latin typeface="+mn-lt"/>
                          <a:ea typeface="Times New Roman"/>
                          <a:cs typeface="Calibri"/>
                        </a:rPr>
                        <a:t>Ensure that nutrient levels are Acceptable,</a:t>
                      </a:r>
                      <a:r>
                        <a:rPr lang="en-ZA" sz="2000" b="0" kern="1400" spc="25" baseline="0" dirty="0" smtClean="0">
                          <a:effectLst/>
                          <a:latin typeface="+mn-lt"/>
                          <a:ea typeface="Times New Roman"/>
                          <a:cs typeface="Calibri"/>
                        </a:rPr>
                        <a:t> </a:t>
                      </a:r>
                      <a:r>
                        <a:rPr lang="en-ZA" sz="2000" b="0" kern="1400" spc="25" dirty="0" smtClean="0">
                          <a:effectLst/>
                          <a:latin typeface="+mn-lt"/>
                          <a:ea typeface="Times New Roman"/>
                          <a:cs typeface="Calibri"/>
                        </a:rPr>
                        <a:t>electrical conductivity (salt) levels, pH + toxics are Ideal,</a:t>
                      </a:r>
                      <a:r>
                        <a:rPr lang="en-ZA" sz="2000" b="0" kern="1400" spc="25" baseline="0" dirty="0" smtClean="0">
                          <a:effectLst/>
                          <a:latin typeface="+mn-lt"/>
                          <a:ea typeface="Times New Roman"/>
                          <a:cs typeface="Calibri"/>
                        </a:rPr>
                        <a:t> </a:t>
                      </a:r>
                      <a:r>
                        <a:rPr lang="en-ZA" sz="2000" b="0" kern="1400" spc="25" dirty="0" smtClean="0">
                          <a:effectLst/>
                          <a:latin typeface="+mn-lt"/>
                          <a:ea typeface="Times New Roman"/>
                          <a:cs typeface="Calibri"/>
                        </a:rPr>
                        <a:t> faecal</a:t>
                      </a:r>
                      <a:r>
                        <a:rPr lang="en-ZA" sz="2000" b="0" kern="1400" spc="25" baseline="0" dirty="0" smtClean="0">
                          <a:effectLst/>
                          <a:latin typeface="+mn-lt"/>
                          <a:ea typeface="Times New Roman"/>
                          <a:cs typeface="Calibri"/>
                        </a:rPr>
                        <a:t> coliform + </a:t>
                      </a:r>
                      <a:r>
                        <a:rPr lang="en-ZA" sz="2000" b="0" i="1" kern="1400" spc="25" baseline="0" dirty="0" smtClean="0">
                          <a:effectLst/>
                          <a:latin typeface="+mn-lt"/>
                          <a:ea typeface="Times New Roman"/>
                          <a:cs typeface="Calibri"/>
                        </a:rPr>
                        <a:t>E. coli</a:t>
                      </a:r>
                      <a:r>
                        <a:rPr lang="en-ZA" sz="2000" b="0" kern="1400" spc="25" dirty="0" smtClean="0">
                          <a:effectLst/>
                          <a:latin typeface="+mn-lt"/>
                          <a:ea typeface="Times New Roman"/>
                          <a:cs typeface="Calibri"/>
                        </a:rPr>
                        <a:t> targets are met for recreational (full contact) use</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r>
            </a:tbl>
          </a:graphicData>
        </a:graphic>
      </p:graphicFrame>
      <p:sp>
        <p:nvSpPr>
          <p:cNvPr id="66594" name="TextBox 7"/>
          <p:cNvSpPr txBox="1">
            <a:spLocks noChangeArrowheads="1"/>
          </p:cNvSpPr>
          <p:nvPr/>
        </p:nvSpPr>
        <p:spPr bwMode="auto">
          <a:xfrm>
            <a:off x="4070350" y="49213"/>
            <a:ext cx="5073650" cy="830262"/>
          </a:xfrm>
          <a:prstGeom prst="rect">
            <a:avLst/>
          </a:prstGeom>
          <a:solidFill>
            <a:srgbClr val="2C6DA2"/>
          </a:solidFill>
          <a:ln w="9525">
            <a:noFill/>
            <a:miter lim="800000"/>
            <a:headEnd/>
            <a:tailEnd/>
          </a:ln>
        </p:spPr>
        <p:txBody>
          <a:bodyPr>
            <a:spAutoFit/>
          </a:bodyPr>
          <a:lstStyle/>
          <a:p>
            <a:r>
              <a:rPr lang="en-ZA" b="1">
                <a:solidFill>
                  <a:srgbClr val="FFFFFF"/>
                </a:solidFill>
                <a:latin typeface="Futura Md BT"/>
              </a:rPr>
              <a:t>IUA 3 &amp; 4, RU EWR 3 (LETABA)</a:t>
            </a:r>
          </a:p>
          <a:p>
            <a:r>
              <a:rPr lang="en-ZA" b="1">
                <a:solidFill>
                  <a:srgbClr val="FFFFFF"/>
                </a:solidFill>
              </a:rPr>
              <a:t>Biota, Habitat, WQ RQOs</a:t>
            </a:r>
          </a:p>
        </p:txBody>
      </p:sp>
      <p:sp>
        <p:nvSpPr>
          <p:cNvPr id="8" name="Slide Number Placeholder 7"/>
          <p:cNvSpPr>
            <a:spLocks noGrp="1"/>
          </p:cNvSpPr>
          <p:nvPr>
            <p:ph type="sldNum" sz="quarter" idx="12"/>
          </p:nvPr>
        </p:nvSpPr>
        <p:spPr/>
        <p:txBody>
          <a:bodyPr/>
          <a:lstStyle/>
          <a:p>
            <a:pPr>
              <a:defRPr/>
            </a:pPr>
            <a:fld id="{1648FEAC-6F3A-4E69-B199-845BFB7D9817}" type="slidenum">
              <a:rPr lang="en-US" altLang="en-US" smtClean="0"/>
              <a:pPr>
                <a:defRPr/>
              </a:pPr>
              <a:t>37</a:t>
            </a:fld>
            <a:endParaRPr lang="en-US" alt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0" y="0"/>
            <a:ext cx="9144000" cy="830263"/>
          </a:xfrm>
          <a:prstGeom prst="rect">
            <a:avLst/>
          </a:prstGeom>
          <a:solidFill>
            <a:srgbClr val="2C6DA2"/>
          </a:solidFill>
          <a:ln>
            <a:solidFill>
              <a:schemeClr val="accent1"/>
            </a:solidFill>
          </a:ln>
        </p:spPr>
        <p:txBody>
          <a:bodyPr>
            <a:spAutoFit/>
          </a:bodyPr>
          <a:lstStyle/>
          <a:p>
            <a:pPr algn="ctr">
              <a:defRPr/>
            </a:pPr>
            <a:r>
              <a:rPr lang="en-ZA" b="1" dirty="0">
                <a:solidFill>
                  <a:schemeClr val="bg1"/>
                </a:solidFill>
                <a:latin typeface="Futura Md BT" panose="020B0602020204020303" pitchFamily="34" charset="0"/>
                <a:ea typeface="ＭＳ Ｐゴシック" pitchFamily="34" charset="-128"/>
                <a:cs typeface="+mn-cs"/>
              </a:rPr>
              <a:t>IUA 6: Northern tribs to Letaba: </a:t>
            </a:r>
            <a:r>
              <a:rPr lang="en-ZA" b="1" dirty="0">
                <a:solidFill>
                  <a:schemeClr val="accent4">
                    <a:lumMod val="40000"/>
                    <a:lumOff val="60000"/>
                  </a:schemeClr>
                </a:solidFill>
                <a:latin typeface="Futura Md BT" panose="020B0602020204020303" pitchFamily="34" charset="0"/>
                <a:ea typeface="ＭＳ Ｐゴシック" pitchFamily="34" charset="-128"/>
                <a:cs typeface="+mn-cs"/>
              </a:rPr>
              <a:t>Low</a:t>
            </a:r>
            <a:r>
              <a:rPr lang="en-ZA" b="1" dirty="0">
                <a:solidFill>
                  <a:schemeClr val="bg1"/>
                </a:solidFill>
                <a:latin typeface="Futura Md BT" panose="020B0602020204020303" pitchFamily="34" charset="0"/>
                <a:ea typeface="ＭＳ Ｐゴシック" pitchFamily="34" charset="-128"/>
                <a:cs typeface="+mn-cs"/>
              </a:rPr>
              <a:t> &amp; </a:t>
            </a:r>
            <a:r>
              <a:rPr lang="en-ZA" b="1" dirty="0">
                <a:solidFill>
                  <a:srgbClr val="92D050"/>
                </a:solidFill>
                <a:latin typeface="Futura Md BT" panose="020B0602020204020303" pitchFamily="34" charset="0"/>
                <a:ea typeface="ＭＳ Ｐゴシック" pitchFamily="34" charset="-128"/>
                <a:cs typeface="+mn-cs"/>
              </a:rPr>
              <a:t>moderate </a:t>
            </a:r>
            <a:r>
              <a:rPr lang="en-ZA" b="1" dirty="0">
                <a:solidFill>
                  <a:schemeClr val="bg1"/>
                </a:solidFill>
                <a:latin typeface="Futura Md BT" panose="020B0602020204020303" pitchFamily="34" charset="0"/>
                <a:ea typeface="ＭＳ Ｐゴシック" pitchFamily="34" charset="-128"/>
                <a:cs typeface="+mn-cs"/>
              </a:rPr>
              <a:t> priority RUs: Flow, habitat and biota RQOs</a:t>
            </a:r>
          </a:p>
        </p:txBody>
      </p:sp>
      <p:graphicFrame>
        <p:nvGraphicFramePr>
          <p:cNvPr id="23" name="Table 22"/>
          <p:cNvGraphicFramePr>
            <a:graphicFrameLocks noGrp="1"/>
          </p:cNvGraphicFramePr>
          <p:nvPr/>
        </p:nvGraphicFramePr>
        <p:xfrm>
          <a:off x="238125" y="4073525"/>
          <a:ext cx="8669312" cy="1690333"/>
        </p:xfrm>
        <a:graphic>
          <a:graphicData uri="http://schemas.openxmlformats.org/drawingml/2006/table">
            <a:tbl>
              <a:tblPr firstRow="1" bandRow="1">
                <a:tableStyleId>{5C22544A-7EE6-4342-B048-85BDC9FD1C3A}</a:tableStyleId>
              </a:tblPr>
              <a:tblGrid>
                <a:gridCol w="1157702"/>
                <a:gridCol w="7511610"/>
              </a:tblGrid>
              <a:tr h="449053">
                <a:tc>
                  <a:txBody>
                    <a:bodyPr/>
                    <a:lstStyle/>
                    <a:p>
                      <a:r>
                        <a:rPr lang="en-ZA" dirty="0" smtClean="0">
                          <a:solidFill>
                            <a:schemeClr val="tx1"/>
                          </a:solidFill>
                          <a:latin typeface="Futura Md BT" panose="020B0602020204020303" pitchFamily="34" charset="0"/>
                        </a:rPr>
                        <a:t>Comp</a:t>
                      </a:r>
                      <a:endParaRPr lang="en-ZA" dirty="0">
                        <a:solidFill>
                          <a:schemeClr val="tx1"/>
                        </a:solidFill>
                        <a:latin typeface="Futura Md BT" panose="020B0602020204020303" pitchFamily="34" charset="0"/>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r>
                        <a:rPr lang="en-ZA" dirty="0" smtClean="0">
                          <a:solidFill>
                            <a:schemeClr val="tx1"/>
                          </a:solidFill>
                          <a:latin typeface="Futura Md BT" panose="020B0602020204020303" pitchFamily="34" charset="0"/>
                        </a:rPr>
                        <a:t> Narrative RQO</a:t>
                      </a:r>
                      <a:endParaRPr lang="en-ZA" dirty="0">
                        <a:solidFill>
                          <a:schemeClr val="tx1"/>
                        </a:solidFill>
                        <a:latin typeface="Futura Md BT" panose="020B0602020204020303" pitchFamily="34" charset="0"/>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r>
              <a:tr h="31455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800" kern="1200" dirty="0" smtClean="0">
                          <a:solidFill>
                            <a:schemeClr val="tx1"/>
                          </a:solidFill>
                          <a:latin typeface="Futura Md BT" panose="020B0602020204020303" pitchFamily="34" charset="0"/>
                          <a:ea typeface="+mn-ea"/>
                          <a:cs typeface="+mn-cs"/>
                        </a:rPr>
                        <a:t>Riparian veg</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3">
                            <a:lumMod val="20000"/>
                            <a:lumOff val="80000"/>
                          </a:schemeClr>
                        </a:gs>
                        <a:gs pos="100000">
                          <a:schemeClr val="accent3">
                            <a:lumMod val="40000"/>
                            <a:lumOff val="60000"/>
                          </a:schemeClr>
                        </a:gs>
                      </a:gsLst>
                      <a:lin ang="5400000" scaled="0"/>
                    </a:gradFill>
                  </a:tcPr>
                </a:tc>
                <a:tc>
                  <a:txBody>
                    <a:bodyPr/>
                    <a:lstStyle/>
                    <a:p>
                      <a:pPr marL="0" algn="l" defTabSz="457200" rtl="0" eaLnBrk="1" latinLnBrk="0" hangingPunct="1"/>
                      <a:r>
                        <a:rPr lang="en-ZA" sz="1800" kern="1200" dirty="0" smtClean="0">
                          <a:solidFill>
                            <a:schemeClr val="tx1"/>
                          </a:solidFill>
                          <a:latin typeface="Futura Md BT" panose="020B0602020204020303" pitchFamily="34" charset="0"/>
                          <a:ea typeface="+mn-ea"/>
                          <a:cs typeface="+mn-cs"/>
                        </a:rPr>
                        <a:t>Vegetative cover along riparian zone banks should be maintained in order to provide bank stability and prevent erosion.</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3">
                            <a:lumMod val="20000"/>
                            <a:lumOff val="80000"/>
                          </a:schemeClr>
                        </a:gs>
                        <a:gs pos="100000">
                          <a:schemeClr val="accent3">
                            <a:lumMod val="40000"/>
                            <a:lumOff val="60000"/>
                          </a:schemeClr>
                        </a:gs>
                      </a:gsLst>
                      <a:lin ang="5400000" scaled="0"/>
                    </a:gradFill>
                  </a:tcPr>
                </a:tc>
              </a:tr>
              <a:tr h="31455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800" kern="1200" smtClean="0">
                          <a:solidFill>
                            <a:schemeClr val="tx1"/>
                          </a:solidFill>
                          <a:latin typeface="Futura Md BT" panose="020B0602020204020303" pitchFamily="34" charset="0"/>
                          <a:ea typeface="+mn-ea"/>
                          <a:cs typeface="+mn-cs"/>
                        </a:rPr>
                        <a:t>Water quality</a:t>
                      </a:r>
                      <a:endParaRPr lang="en-ZA" sz="1800" kern="1200" dirty="0" smtClean="0">
                        <a:solidFill>
                          <a:schemeClr val="tx1"/>
                        </a:solidFill>
                        <a:latin typeface="Futura Md BT" panose="020B0602020204020303" pitchFamily="34" charset="0"/>
                        <a:ea typeface="+mn-ea"/>
                        <a:cs typeface="+mn-cs"/>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3">
                            <a:lumMod val="20000"/>
                            <a:lumOff val="80000"/>
                          </a:schemeClr>
                        </a:gs>
                        <a:gs pos="100000">
                          <a:schemeClr val="accent3">
                            <a:lumMod val="40000"/>
                            <a:lumOff val="60000"/>
                          </a:schemeClr>
                        </a:gs>
                      </a:gsLst>
                      <a:lin ang="5400000" scaled="0"/>
                    </a:gradFill>
                  </a:tcPr>
                </a:tc>
                <a:tc>
                  <a:txBody>
                    <a:bodyPr/>
                    <a:lstStyle/>
                    <a:p>
                      <a:pPr marL="0" algn="l" defTabSz="457200" rtl="0" eaLnBrk="1" latinLnBrk="0" hangingPunct="1"/>
                      <a:r>
                        <a:rPr lang="en-ZA" sz="1800" kern="1200" smtClean="0">
                          <a:solidFill>
                            <a:schemeClr val="tx1"/>
                          </a:solidFill>
                          <a:latin typeface="Futura Md BT" panose="020B0602020204020303" pitchFamily="34" charset="0"/>
                          <a:ea typeface="+mn-ea"/>
                          <a:cs typeface="+mn-cs"/>
                        </a:rPr>
                        <a:t>Nutrients levels must be Acceptable.  Faecal coliform targets for recreational use must be met.</a:t>
                      </a:r>
                      <a:endParaRPr lang="en-ZA" sz="1800" kern="1200" dirty="0" smtClean="0">
                        <a:solidFill>
                          <a:schemeClr val="tx1"/>
                        </a:solidFill>
                        <a:latin typeface="Futura Md BT" panose="020B0602020204020303" pitchFamily="34" charset="0"/>
                        <a:ea typeface="+mn-ea"/>
                        <a:cs typeface="+mn-cs"/>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3">
                            <a:lumMod val="20000"/>
                            <a:lumOff val="80000"/>
                          </a:schemeClr>
                        </a:gs>
                        <a:gs pos="100000">
                          <a:schemeClr val="accent3">
                            <a:lumMod val="40000"/>
                            <a:lumOff val="60000"/>
                          </a:schemeClr>
                        </a:gs>
                      </a:gsLst>
                      <a:lin ang="5400000" scaled="0"/>
                    </a:gradFill>
                  </a:tcPr>
                </a:tc>
              </a:tr>
            </a:tbl>
          </a:graphicData>
        </a:graphic>
      </p:graphicFrame>
      <p:grpSp>
        <p:nvGrpSpPr>
          <p:cNvPr id="67601" name="Group 12"/>
          <p:cNvGrpSpPr>
            <a:grpSpLocks/>
          </p:cNvGrpSpPr>
          <p:nvPr/>
        </p:nvGrpSpPr>
        <p:grpSpPr bwMode="auto">
          <a:xfrm>
            <a:off x="0" y="893763"/>
            <a:ext cx="5599113" cy="2797175"/>
            <a:chOff x="0" y="0"/>
            <a:chExt cx="5745480" cy="2712720"/>
          </a:xfrm>
        </p:grpSpPr>
        <p:pic>
          <p:nvPicPr>
            <p:cNvPr id="67605" name="Picture 14" descr="C:\Users\anelle.INTERCIV\Documents\Letaba\Maps\IUAs\biphysical-nodes_iua6.jpg"/>
            <p:cNvPicPr>
              <a:picLocks noChangeAspect="1" noChangeArrowheads="1"/>
            </p:cNvPicPr>
            <p:nvPr/>
          </p:nvPicPr>
          <p:blipFill>
            <a:blip r:embed="rId2"/>
            <a:srcRect l="1932" t="17972" r="2742" b="18401"/>
            <a:stretch>
              <a:fillRect/>
            </a:stretch>
          </p:blipFill>
          <p:spPr bwMode="auto">
            <a:xfrm>
              <a:off x="0" y="0"/>
              <a:ext cx="5745480" cy="2712720"/>
            </a:xfrm>
            <a:prstGeom prst="rect">
              <a:avLst/>
            </a:prstGeom>
            <a:noFill/>
            <a:ln w="9525" algn="ctr">
              <a:solidFill>
                <a:schemeClr val="tx1"/>
              </a:solidFill>
              <a:round/>
              <a:headEnd/>
              <a:tailEnd/>
            </a:ln>
          </p:spPr>
        </p:pic>
        <p:pic>
          <p:nvPicPr>
            <p:cNvPr id="67606" name="Picture 17" descr="C:\Users\anelle.INTERCIV\Documents\Letaba\Maps\IUAs\biphysical-nodes_iua2.jpg"/>
            <p:cNvPicPr>
              <a:picLocks noChangeAspect="1" noChangeArrowheads="1"/>
            </p:cNvPicPr>
            <p:nvPr/>
          </p:nvPicPr>
          <p:blipFill>
            <a:blip r:embed="rId3"/>
            <a:srcRect l="77103" t="72894" r="2483" b="3426"/>
            <a:stretch>
              <a:fillRect/>
            </a:stretch>
          </p:blipFill>
          <p:spPr bwMode="auto">
            <a:xfrm>
              <a:off x="4511040" y="7620"/>
              <a:ext cx="1234440" cy="899160"/>
            </a:xfrm>
            <a:prstGeom prst="rect">
              <a:avLst/>
            </a:prstGeom>
            <a:noFill/>
            <a:ln w="9525" algn="ctr">
              <a:solidFill>
                <a:schemeClr val="tx1"/>
              </a:solidFill>
              <a:round/>
              <a:headEnd/>
              <a:tailEnd/>
            </a:ln>
          </p:spPr>
        </p:pic>
      </p:grpSp>
      <p:cxnSp>
        <p:nvCxnSpPr>
          <p:cNvPr id="16" name="Straight Arrow Connector 15"/>
          <p:cNvCxnSpPr/>
          <p:nvPr/>
        </p:nvCxnSpPr>
        <p:spPr>
          <a:xfrm flipH="1" flipV="1">
            <a:off x="2798763" y="2174875"/>
            <a:ext cx="869950" cy="1898650"/>
          </a:xfrm>
          <a:prstGeom prst="straightConnector1">
            <a:avLst/>
          </a:prstGeom>
          <a:ln w="57150">
            <a:solidFill>
              <a:schemeClr val="accent3">
                <a:lumMod val="75000"/>
              </a:schemeClr>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a:off x="3962400" y="2292350"/>
            <a:ext cx="1573213" cy="0"/>
          </a:xfrm>
          <a:prstGeom prst="straightConnector1">
            <a:avLst/>
          </a:prstGeom>
          <a:ln w="57150">
            <a:solidFill>
              <a:schemeClr val="accent4">
                <a:lumMod val="75000"/>
              </a:schemeClr>
            </a:solidFill>
            <a:tailEnd type="stealth" w="lg" len="lg"/>
          </a:ln>
        </p:spPr>
        <p:style>
          <a:lnRef idx="2">
            <a:schemeClr val="accent1"/>
          </a:lnRef>
          <a:fillRef idx="0">
            <a:schemeClr val="accent1"/>
          </a:fillRef>
          <a:effectRef idx="1">
            <a:schemeClr val="accent1"/>
          </a:effectRef>
          <a:fontRef idx="minor">
            <a:schemeClr val="tx1"/>
          </a:fontRef>
        </p:style>
      </p:cxnSp>
      <p:sp>
        <p:nvSpPr>
          <p:cNvPr id="9" name="Slide Number Placeholder 8"/>
          <p:cNvSpPr>
            <a:spLocks noGrp="1"/>
          </p:cNvSpPr>
          <p:nvPr>
            <p:ph type="sldNum" sz="quarter" idx="12"/>
          </p:nvPr>
        </p:nvSpPr>
        <p:spPr/>
        <p:txBody>
          <a:bodyPr/>
          <a:lstStyle/>
          <a:p>
            <a:pPr>
              <a:defRPr/>
            </a:pPr>
            <a:fld id="{0235DC45-EF39-4183-B3EC-46224FA7A19F}" type="slidenum">
              <a:rPr lang="en-US" altLang="en-US" smtClean="0"/>
              <a:pPr>
                <a:defRPr/>
              </a:pPr>
              <a:t>38</a:t>
            </a:fld>
            <a:endParaRPr lang="en-US" alt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10" descr="C:\Users\anelle.INTERCIV\Documents\Letaba\Maps\IUAs\biphysical-nodes_iua7.jpg"/>
          <p:cNvPicPr>
            <a:picLocks noChangeAspect="1" noChangeArrowheads="1"/>
          </p:cNvPicPr>
          <p:nvPr/>
        </p:nvPicPr>
        <p:blipFill>
          <a:blip r:embed="rId2"/>
          <a:srcRect l="18558" t="8456" r="22836" b="8743"/>
          <a:stretch>
            <a:fillRect/>
          </a:stretch>
        </p:blipFill>
        <p:spPr bwMode="auto">
          <a:xfrm>
            <a:off x="246063" y="1384300"/>
            <a:ext cx="4230687" cy="4021138"/>
          </a:xfrm>
          <a:prstGeom prst="rect">
            <a:avLst/>
          </a:prstGeom>
          <a:noFill/>
          <a:ln w="9525" algn="ctr">
            <a:solidFill>
              <a:schemeClr val="tx1"/>
            </a:solidFill>
            <a:round/>
            <a:headEnd/>
            <a:tailEnd/>
          </a:ln>
        </p:spPr>
      </p:pic>
      <p:graphicFrame>
        <p:nvGraphicFramePr>
          <p:cNvPr id="12" name="Table 11"/>
          <p:cNvGraphicFramePr>
            <a:graphicFrameLocks noGrp="1"/>
          </p:cNvGraphicFramePr>
          <p:nvPr/>
        </p:nvGraphicFramePr>
        <p:xfrm>
          <a:off x="5029200" y="2524125"/>
          <a:ext cx="3459480" cy="1962203"/>
        </p:xfrm>
        <a:graphic>
          <a:graphicData uri="http://schemas.openxmlformats.org/drawingml/2006/table">
            <a:tbl>
              <a:tblPr firstRow="1" bandRow="1">
                <a:tableStyleId>{5C22544A-7EE6-4342-B048-85BDC9FD1C3A}</a:tableStyleId>
              </a:tblPr>
              <a:tblGrid>
                <a:gridCol w="3459480"/>
              </a:tblGrid>
              <a:tr h="402643">
                <a:tc>
                  <a:txBody>
                    <a:bodyPr/>
                    <a:lstStyle/>
                    <a:p>
                      <a:pPr algn="ctr"/>
                      <a:r>
                        <a:rPr lang="en-ZA" sz="2000" smtClean="0">
                          <a:solidFill>
                            <a:schemeClr val="tx1"/>
                          </a:solidFill>
                          <a:latin typeface="Calibri" panose="020F0502020204030204" pitchFamily="34" charset="0"/>
                        </a:rPr>
                        <a:t>RQO</a:t>
                      </a:r>
                      <a:endParaRPr lang="en-ZA" sz="2000" dirty="0">
                        <a:solidFill>
                          <a:schemeClr val="tx1"/>
                        </a:solidFill>
                        <a:latin typeface="Calibri" panose="020F0502020204030204" pitchFamily="34" charset="0"/>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r>
              <a:tr h="1499473">
                <a:tc>
                  <a:txBody>
                    <a:bodyPr/>
                    <a:lstStyle/>
                    <a:p>
                      <a:pPr>
                        <a:spcAft>
                          <a:spcPts val="0"/>
                        </a:spcAft>
                      </a:pPr>
                      <a:r>
                        <a:rPr lang="en-ZA" sz="2000" b="0" kern="1400" spc="25" dirty="0">
                          <a:effectLst/>
                          <a:latin typeface="Calibri" panose="020F0502020204030204" pitchFamily="34" charset="0"/>
                          <a:ea typeface="Times New Roman"/>
                          <a:cs typeface="Calibri"/>
                        </a:rPr>
                        <a:t>Ensure that nutrient levels are </a:t>
                      </a:r>
                      <a:r>
                        <a:rPr lang="en-ZA" sz="2000" b="0" kern="1400" spc="25" dirty="0" smtClean="0">
                          <a:effectLst/>
                          <a:latin typeface="Calibri" panose="020F0502020204030204" pitchFamily="34" charset="0"/>
                          <a:ea typeface="Times New Roman"/>
                          <a:cs typeface="Calibri"/>
                        </a:rPr>
                        <a:t>Acceptable, toxics are Ideal and </a:t>
                      </a:r>
                      <a:r>
                        <a:rPr lang="en-GB" sz="2000" kern="1200" dirty="0" smtClean="0">
                          <a:solidFill>
                            <a:schemeClr val="dk1"/>
                          </a:solidFill>
                          <a:effectLst/>
                          <a:latin typeface="Calibri" panose="020F0502020204030204" pitchFamily="34" charset="0"/>
                          <a:ea typeface="+mn-ea"/>
                          <a:cs typeface="+mn-cs"/>
                        </a:rPr>
                        <a:t>meet faecal coliform and </a:t>
                      </a:r>
                      <a:r>
                        <a:rPr lang="en-GB" sz="2000" i="1" kern="1200" dirty="0" smtClean="0">
                          <a:solidFill>
                            <a:schemeClr val="dk1"/>
                          </a:solidFill>
                          <a:effectLst/>
                          <a:latin typeface="Calibri" panose="020F0502020204030204" pitchFamily="34" charset="0"/>
                          <a:ea typeface="+mn-ea"/>
                          <a:cs typeface="+mn-cs"/>
                        </a:rPr>
                        <a:t>E. coli</a:t>
                      </a:r>
                      <a:r>
                        <a:rPr lang="en-GB" sz="2000" kern="1200" dirty="0" smtClean="0">
                          <a:solidFill>
                            <a:schemeClr val="dk1"/>
                          </a:solidFill>
                          <a:effectLst/>
                          <a:latin typeface="Calibri" panose="020F0502020204030204" pitchFamily="34" charset="0"/>
                          <a:ea typeface="+mn-ea"/>
                          <a:cs typeface="+mn-cs"/>
                        </a:rPr>
                        <a:t> targets for recreational (full contact) use</a:t>
                      </a:r>
                      <a:r>
                        <a:rPr lang="en-ZA" sz="2000" b="0" kern="1400" spc="25" dirty="0" smtClean="0">
                          <a:effectLst/>
                          <a:latin typeface="Calibri" panose="020F0502020204030204" pitchFamily="34" charset="0"/>
                          <a:ea typeface="Times New Roman"/>
                          <a:cs typeface="Calibri"/>
                        </a:rPr>
                        <a:t>.</a:t>
                      </a:r>
                      <a:endParaRPr lang="en-ZA" sz="2000" b="0" kern="1400" spc="25" dirty="0">
                        <a:effectLst/>
                        <a:latin typeface="Calibri" panose="020F0502020204030204" pitchFamily="34" charset="0"/>
                        <a:ea typeface="Times New Roman"/>
                        <a:cs typeface="Calibri"/>
                      </a:endParaRPr>
                    </a:p>
                  </a:txBody>
                  <a:tcPr marL="16412" marR="16412" marT="17780" marB="177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3">
                            <a:lumMod val="20000"/>
                            <a:lumOff val="80000"/>
                          </a:schemeClr>
                        </a:gs>
                        <a:gs pos="100000">
                          <a:schemeClr val="accent3">
                            <a:lumMod val="40000"/>
                            <a:lumOff val="60000"/>
                          </a:schemeClr>
                        </a:gs>
                      </a:gsLst>
                      <a:lin ang="5400000" scaled="0"/>
                    </a:gradFill>
                  </a:tcPr>
                </a:tc>
              </a:tr>
            </a:tbl>
          </a:graphicData>
        </a:graphic>
      </p:graphicFrame>
      <p:cxnSp>
        <p:nvCxnSpPr>
          <p:cNvPr id="13" name="Straight Arrow Connector 12"/>
          <p:cNvCxnSpPr/>
          <p:nvPr/>
        </p:nvCxnSpPr>
        <p:spPr>
          <a:xfrm flipH="1" flipV="1">
            <a:off x="3292475" y="3295650"/>
            <a:ext cx="1736725" cy="407988"/>
          </a:xfrm>
          <a:prstGeom prst="straightConnector1">
            <a:avLst/>
          </a:prstGeom>
          <a:ln w="57150">
            <a:solidFill>
              <a:schemeClr val="accent3">
                <a:lumMod val="75000"/>
              </a:schemeClr>
            </a:solidFill>
            <a:tailEnd type="stealth" w="lg" len="lg"/>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713288" y="0"/>
            <a:ext cx="4430712" cy="1077913"/>
          </a:xfrm>
          <a:prstGeom prst="rect">
            <a:avLst/>
          </a:prstGeom>
          <a:solidFill>
            <a:srgbClr val="2C6DA2"/>
          </a:solidFill>
        </p:spPr>
        <p:txBody>
          <a:bodyPr>
            <a:spAutoFit/>
          </a:bodyPr>
          <a:lstStyle/>
          <a:p>
            <a:pPr>
              <a:defRPr/>
            </a:pPr>
            <a:r>
              <a:rPr lang="en-ZA" sz="2200" b="1" dirty="0">
                <a:solidFill>
                  <a:prstClr val="white"/>
                </a:solidFill>
                <a:latin typeface="+mn-lt"/>
                <a:ea typeface="ＭＳ Ｐゴシック" pitchFamily="34" charset="-128"/>
                <a:cs typeface="+mn-cs"/>
              </a:rPr>
              <a:t>IUA 7, UPPER MIDDLE LETABA + TRIBS</a:t>
            </a:r>
          </a:p>
          <a:p>
            <a:pPr>
              <a:defRPr/>
            </a:pPr>
            <a:r>
              <a:rPr lang="en-ZA" sz="2000" b="1">
                <a:solidFill>
                  <a:prstClr val="white"/>
                </a:solidFill>
                <a:latin typeface="+mn-lt"/>
                <a:ea typeface="ＭＳ Ｐゴシック" pitchFamily="34" charset="-128"/>
                <a:cs typeface="+mn-cs"/>
              </a:rPr>
              <a:t>B82C-00175</a:t>
            </a:r>
            <a:r>
              <a:rPr lang="en-ZA" sz="2000" b="1" dirty="0">
                <a:solidFill>
                  <a:prstClr val="white"/>
                </a:solidFill>
                <a:latin typeface="+mn-lt"/>
                <a:ea typeface="ＭＳ Ｐゴシック" pitchFamily="34" charset="-128"/>
                <a:cs typeface="+mn-cs"/>
              </a:rPr>
              <a:t>, </a:t>
            </a:r>
            <a:r>
              <a:rPr lang="en-ZA" sz="2000" b="1" dirty="0" err="1">
                <a:solidFill>
                  <a:prstClr val="white"/>
                </a:solidFill>
                <a:latin typeface="+mn-lt"/>
                <a:ea typeface="ＭＳ Ｐゴシック" pitchFamily="34" charset="-128"/>
                <a:cs typeface="+mn-cs"/>
              </a:rPr>
              <a:t>Brandboontjies</a:t>
            </a:r>
            <a:r>
              <a:rPr lang="en-ZA" sz="2000" b="1" dirty="0">
                <a:solidFill>
                  <a:prstClr val="white"/>
                </a:solidFill>
                <a:latin typeface="+mn-lt"/>
                <a:ea typeface="ＭＳ Ｐゴシック" pitchFamily="34" charset="-128"/>
                <a:cs typeface="+mn-cs"/>
              </a:rPr>
              <a:t>: WQ RQOs</a:t>
            </a:r>
          </a:p>
        </p:txBody>
      </p:sp>
      <p:sp>
        <p:nvSpPr>
          <p:cNvPr id="6" name="Slide Number Placeholder 5"/>
          <p:cNvSpPr>
            <a:spLocks noGrp="1"/>
          </p:cNvSpPr>
          <p:nvPr>
            <p:ph type="sldNum" sz="quarter" idx="12"/>
          </p:nvPr>
        </p:nvSpPr>
        <p:spPr/>
        <p:txBody>
          <a:bodyPr/>
          <a:lstStyle/>
          <a:p>
            <a:pPr>
              <a:defRPr/>
            </a:pPr>
            <a:fld id="{0B75DD89-3239-4F81-B254-42EA0D91762B}" type="slidenum">
              <a:rPr lang="en-US" altLang="en-US" smtClean="0"/>
              <a:pPr>
                <a:defRPr/>
              </a:pPr>
              <a:t>39</a:t>
            </a:fld>
            <a:endParaRPr lang="en-US" alt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95"/>
          <p:cNvGrpSpPr>
            <a:grpSpLocks/>
          </p:cNvGrpSpPr>
          <p:nvPr/>
        </p:nvGrpSpPr>
        <p:grpSpPr bwMode="auto">
          <a:xfrm>
            <a:off x="0" y="-17237075"/>
            <a:ext cx="9144000" cy="24104600"/>
            <a:chOff x="0" y="-17788192"/>
            <a:chExt cx="9144000" cy="24104586"/>
          </a:xfrm>
        </p:grpSpPr>
        <p:sp>
          <p:nvSpPr>
            <p:cNvPr id="29699" name="Rectangle 2"/>
            <p:cNvSpPr txBox="1">
              <a:spLocks noChangeArrowheads="1"/>
            </p:cNvSpPr>
            <p:nvPr/>
          </p:nvSpPr>
          <p:spPr bwMode="auto">
            <a:xfrm>
              <a:off x="304800" y="261683"/>
              <a:ext cx="8305800" cy="492125"/>
            </a:xfrm>
            <a:prstGeom prst="rect">
              <a:avLst/>
            </a:prstGeom>
            <a:noFill/>
            <a:ln w="9525">
              <a:noFill/>
              <a:miter lim="800000"/>
              <a:headEnd/>
              <a:tailEnd/>
            </a:ln>
          </p:spPr>
          <p:txBody>
            <a:bodyPr/>
            <a:lstStyle/>
            <a:p>
              <a:pPr algn="ctr" defTabSz="914400" eaLnBrk="0" hangingPunct="0"/>
              <a:r>
                <a:rPr lang="en-US" sz="2000">
                  <a:solidFill>
                    <a:srgbClr val="990000"/>
                  </a:solidFill>
                </a:rPr>
                <a:t>INTEGRATED WATER RESOURCE MANAGEMENT</a:t>
              </a:r>
            </a:p>
          </p:txBody>
        </p:sp>
        <p:cxnSp>
          <p:nvCxnSpPr>
            <p:cNvPr id="47" name="Straight Arrow Connector 46"/>
            <p:cNvCxnSpPr/>
            <p:nvPr/>
          </p:nvCxnSpPr>
          <p:spPr bwMode="auto">
            <a:xfrm rot="16200000" flipH="1">
              <a:off x="3099594" y="2611965"/>
              <a:ext cx="1192211" cy="1295400"/>
            </a:xfrm>
            <a:prstGeom prst="straightConnector1">
              <a:avLst/>
            </a:prstGeom>
            <a:solidFill>
              <a:schemeClr val="accent1"/>
            </a:solidFill>
            <a:ln w="9525" cap="flat" cmpd="sng" algn="ctr">
              <a:solidFill>
                <a:schemeClr val="bg1">
                  <a:lumMod val="65000"/>
                  <a:lumOff val="35000"/>
                </a:schemeClr>
              </a:solidFill>
              <a:prstDash val="dash"/>
              <a:round/>
              <a:headEnd type="arrow"/>
              <a:tailEnd type="arrow"/>
            </a:ln>
            <a:effectLst/>
          </p:spPr>
        </p:cxnSp>
        <p:sp>
          <p:nvSpPr>
            <p:cNvPr id="29701" name="Rectangle 47"/>
            <p:cNvSpPr>
              <a:spLocks noChangeArrowheads="1"/>
            </p:cNvSpPr>
            <p:nvPr/>
          </p:nvSpPr>
          <p:spPr bwMode="auto">
            <a:xfrm>
              <a:off x="0" y="4945150"/>
              <a:ext cx="9144000" cy="1366496"/>
            </a:xfrm>
            <a:prstGeom prst="rect">
              <a:avLst/>
            </a:prstGeom>
            <a:solidFill>
              <a:schemeClr val="bg1"/>
            </a:solidFill>
            <a:ln w="9525" algn="ctr">
              <a:noFill/>
              <a:round/>
              <a:headEnd/>
              <a:tailEnd/>
            </a:ln>
          </p:spPr>
          <p:txBody>
            <a:bodyPr/>
            <a:lstStyle/>
            <a:p>
              <a:pPr algn="ctr" defTabSz="914400" eaLnBrk="0" hangingPunct="0"/>
              <a:endParaRPr lang="en-US"/>
            </a:p>
          </p:txBody>
        </p:sp>
        <p:grpSp>
          <p:nvGrpSpPr>
            <p:cNvPr id="29702" name="Group 50"/>
            <p:cNvGrpSpPr>
              <a:grpSpLocks/>
            </p:cNvGrpSpPr>
            <p:nvPr/>
          </p:nvGrpSpPr>
          <p:grpSpPr bwMode="auto">
            <a:xfrm>
              <a:off x="533400" y="4418152"/>
              <a:ext cx="3212842" cy="765329"/>
              <a:chOff x="381000" y="4648200"/>
              <a:chExt cx="3212842" cy="831578"/>
            </a:xfrm>
          </p:grpSpPr>
          <p:sp>
            <p:nvSpPr>
              <p:cNvPr id="52" name="Text Box 26"/>
              <p:cNvSpPr txBox="1">
                <a:spLocks noChangeArrowheads="1"/>
              </p:cNvSpPr>
              <p:nvPr/>
            </p:nvSpPr>
            <p:spPr bwMode="auto">
              <a:xfrm>
                <a:off x="387350" y="4647758"/>
                <a:ext cx="3206750" cy="341534"/>
              </a:xfrm>
              <a:prstGeom prst="rect">
                <a:avLst/>
              </a:prstGeom>
              <a:solidFill>
                <a:srgbClr val="C2D69B"/>
              </a:solidFill>
              <a:ln w="19050">
                <a:solidFill>
                  <a:srgbClr val="969696"/>
                </a:solidFill>
                <a:miter lim="800000"/>
                <a:headEnd/>
                <a:tailEnd/>
              </a:ln>
              <a:effectLst>
                <a:outerShdw dist="35921" dir="2700000" algn="ctr" rotWithShape="0">
                  <a:srgbClr val="808080"/>
                </a:outerShdw>
              </a:effectLst>
            </p:spPr>
            <p:txBody>
              <a:bodyPr/>
              <a:lstStyle/>
              <a:p>
                <a:pPr algn="ctr" defTabSz="914400">
                  <a:defRPr/>
                </a:pPr>
                <a:r>
                  <a:rPr lang="en-US" sz="1400" dirty="0">
                    <a:ea typeface="MS PGothic" pitchFamily="34" charset="-128"/>
                    <a:cs typeface="+mn-cs"/>
                  </a:rPr>
                  <a:t>Water Use Control</a:t>
                </a:r>
                <a:endParaRPr lang="en-US" dirty="0">
                  <a:ea typeface="MS PGothic" pitchFamily="34" charset="-128"/>
                  <a:cs typeface="+mn-cs"/>
                </a:endParaRPr>
              </a:p>
            </p:txBody>
          </p:sp>
          <p:grpSp>
            <p:nvGrpSpPr>
              <p:cNvPr id="29742" name="Group 27"/>
              <p:cNvGrpSpPr>
                <a:grpSpLocks/>
              </p:cNvGrpSpPr>
              <p:nvPr/>
            </p:nvGrpSpPr>
            <p:grpSpPr bwMode="auto">
              <a:xfrm>
                <a:off x="381000" y="4963324"/>
                <a:ext cx="3200303" cy="516454"/>
                <a:chOff x="1440" y="8663"/>
                <a:chExt cx="2058" cy="411"/>
              </a:xfrm>
            </p:grpSpPr>
            <p:sp>
              <p:nvSpPr>
                <p:cNvPr id="54" name="Text Box 28"/>
                <p:cNvSpPr txBox="1">
                  <a:spLocks noChangeArrowheads="1"/>
                </p:cNvSpPr>
                <p:nvPr/>
              </p:nvSpPr>
              <p:spPr bwMode="auto">
                <a:xfrm>
                  <a:off x="1440" y="8664"/>
                  <a:ext cx="1201" cy="404"/>
                </a:xfrm>
                <a:prstGeom prst="rect">
                  <a:avLst/>
                </a:prstGeom>
                <a:solidFill>
                  <a:srgbClr val="FBD4B4"/>
                </a:solidFill>
                <a:ln w="19050">
                  <a:solidFill>
                    <a:srgbClr val="969696"/>
                  </a:solidFill>
                  <a:miter lim="800000"/>
                  <a:headEnd/>
                  <a:tailEnd/>
                </a:ln>
                <a:effectLst>
                  <a:outerShdw dist="35921" dir="2700000" algn="ctr" rotWithShape="0">
                    <a:srgbClr val="808080"/>
                  </a:outerShdw>
                </a:effectLst>
              </p:spPr>
              <p:txBody>
                <a:bodyPr/>
                <a:lstStyle/>
                <a:p>
                  <a:pPr algn="ctr" defTabSz="914400">
                    <a:defRPr/>
                  </a:pPr>
                  <a:r>
                    <a:rPr lang="en-US" sz="1400" dirty="0">
                      <a:ea typeface="MS PGothic" pitchFamily="34" charset="-128"/>
                      <a:cs typeface="+mn-cs"/>
                    </a:rPr>
                    <a:t>End of pipe standards</a:t>
                  </a:r>
                  <a:endParaRPr lang="en-US" dirty="0">
                    <a:ea typeface="MS PGothic" pitchFamily="34" charset="-128"/>
                    <a:cs typeface="+mn-cs"/>
                  </a:endParaRPr>
                </a:p>
              </p:txBody>
            </p:sp>
            <p:sp>
              <p:nvSpPr>
                <p:cNvPr id="55" name="Text Box 29"/>
                <p:cNvSpPr txBox="1">
                  <a:spLocks noChangeArrowheads="1"/>
                </p:cNvSpPr>
                <p:nvPr/>
              </p:nvSpPr>
              <p:spPr bwMode="auto">
                <a:xfrm>
                  <a:off x="2643" y="8664"/>
                  <a:ext cx="880" cy="408"/>
                </a:xfrm>
                <a:prstGeom prst="rect">
                  <a:avLst/>
                </a:prstGeom>
                <a:solidFill>
                  <a:srgbClr val="FBD4B4"/>
                </a:solidFill>
                <a:ln w="19050">
                  <a:solidFill>
                    <a:srgbClr val="969696"/>
                  </a:solidFill>
                  <a:miter lim="800000"/>
                  <a:headEnd/>
                  <a:tailEnd/>
                </a:ln>
                <a:effectLst>
                  <a:outerShdw dist="35921" dir="2700000" algn="ctr" rotWithShape="0">
                    <a:srgbClr val="808080"/>
                  </a:outerShdw>
                </a:effectLst>
              </p:spPr>
              <p:txBody>
                <a:bodyPr/>
                <a:lstStyle/>
                <a:p>
                  <a:pPr algn="ctr" defTabSz="914400">
                    <a:defRPr/>
                  </a:pPr>
                  <a:r>
                    <a:rPr lang="en-US" sz="1400" dirty="0">
                      <a:ea typeface="MS PGothic" pitchFamily="34" charset="-128"/>
                      <a:cs typeface="+mn-cs"/>
                    </a:rPr>
                    <a:t>Management plans</a:t>
                  </a:r>
                  <a:endParaRPr lang="en-US" dirty="0">
                    <a:ea typeface="MS PGothic" pitchFamily="34" charset="-128"/>
                    <a:cs typeface="+mn-cs"/>
                  </a:endParaRPr>
                </a:p>
              </p:txBody>
            </p:sp>
          </p:grpSp>
        </p:grpSp>
        <p:grpSp>
          <p:nvGrpSpPr>
            <p:cNvPr id="29703" name="Group 55"/>
            <p:cNvGrpSpPr>
              <a:grpSpLocks/>
            </p:cNvGrpSpPr>
            <p:nvPr/>
          </p:nvGrpSpPr>
          <p:grpSpPr bwMode="auto">
            <a:xfrm>
              <a:off x="306388" y="-17788192"/>
              <a:ext cx="8837612" cy="24077985"/>
              <a:chOff x="304306" y="-19464938"/>
              <a:chExt cx="8837612" cy="26162244"/>
            </a:xfrm>
          </p:grpSpPr>
          <p:sp>
            <p:nvSpPr>
              <p:cNvPr id="57" name="Text Box 7"/>
              <p:cNvSpPr txBox="1">
                <a:spLocks noChangeArrowheads="1"/>
              </p:cNvSpPr>
              <p:nvPr/>
            </p:nvSpPr>
            <p:spPr bwMode="auto">
              <a:xfrm>
                <a:off x="304306" y="2284548"/>
                <a:ext cx="2760662" cy="588196"/>
              </a:xfrm>
              <a:prstGeom prst="rect">
                <a:avLst/>
              </a:prstGeom>
              <a:solidFill>
                <a:srgbClr val="C2D69B"/>
              </a:solidFill>
              <a:ln w="19050">
                <a:solidFill>
                  <a:srgbClr val="969696"/>
                </a:solidFill>
                <a:miter lim="800000"/>
                <a:headEnd/>
                <a:tailEnd/>
              </a:ln>
              <a:effectLst>
                <a:outerShdw dist="35921" dir="2700000" algn="ctr" rotWithShape="0">
                  <a:srgbClr val="808080"/>
                </a:outerShdw>
              </a:effectLst>
            </p:spPr>
            <p:txBody>
              <a:bodyPr/>
              <a:lstStyle/>
              <a:p>
                <a:pPr algn="ctr" defTabSz="914400">
                  <a:defRPr/>
                </a:pPr>
                <a:r>
                  <a:rPr lang="en-US" sz="1400" dirty="0">
                    <a:ea typeface="MS PGothic" pitchFamily="34" charset="-128"/>
                    <a:cs typeface="+mn-cs"/>
                  </a:rPr>
                  <a:t>Catchment Assessment including current state  </a:t>
                </a:r>
                <a:endParaRPr lang="en-US" dirty="0">
                  <a:ea typeface="MS PGothic" pitchFamily="34" charset="-128"/>
                  <a:cs typeface="+mn-cs"/>
                </a:endParaRPr>
              </a:p>
            </p:txBody>
          </p:sp>
          <p:sp>
            <p:nvSpPr>
              <p:cNvPr id="29710" name="Line 20"/>
              <p:cNvSpPr>
                <a:spLocks noChangeShapeType="1"/>
              </p:cNvSpPr>
              <p:nvPr/>
            </p:nvSpPr>
            <p:spPr bwMode="auto">
              <a:xfrm flipH="1" flipV="1">
                <a:off x="8458200" y="5486400"/>
                <a:ext cx="304800" cy="295130"/>
              </a:xfrm>
              <a:prstGeom prst="line">
                <a:avLst/>
              </a:prstGeom>
              <a:noFill/>
              <a:ln w="28575">
                <a:solidFill>
                  <a:srgbClr val="000000"/>
                </a:solidFill>
                <a:round/>
                <a:headEnd/>
                <a:tailEnd type="triangle" w="med" len="med"/>
              </a:ln>
            </p:spPr>
            <p:txBody>
              <a:bodyPr/>
              <a:lstStyle/>
              <a:p>
                <a:endParaRPr lang="en-US"/>
              </a:p>
            </p:txBody>
          </p:sp>
          <p:sp>
            <p:nvSpPr>
              <p:cNvPr id="29711" name="Text Box 35"/>
              <p:cNvSpPr txBox="1">
                <a:spLocks noChangeArrowheads="1"/>
              </p:cNvSpPr>
              <p:nvPr/>
            </p:nvSpPr>
            <p:spPr bwMode="auto">
              <a:xfrm>
                <a:off x="7467412" y="5680719"/>
                <a:ext cx="1674506" cy="1016587"/>
              </a:xfrm>
              <a:prstGeom prst="rect">
                <a:avLst/>
              </a:prstGeom>
              <a:solidFill>
                <a:srgbClr val="92CDDC"/>
              </a:solidFill>
              <a:ln w="19050">
                <a:solidFill>
                  <a:srgbClr val="969696"/>
                </a:solidFill>
                <a:miter lim="800000"/>
                <a:headEnd/>
                <a:tailEnd/>
              </a:ln>
            </p:spPr>
            <p:txBody>
              <a:bodyPr/>
              <a:lstStyle/>
              <a:p>
                <a:pPr algn="ctr" defTabSz="914400"/>
                <a:r>
                  <a:rPr lang="en-US" sz="1200"/>
                  <a:t>Strategic use; International obligations;</a:t>
                </a:r>
              </a:p>
              <a:p>
                <a:pPr algn="ctr" defTabSz="914400"/>
                <a:r>
                  <a:rPr lang="en-US" sz="1200"/>
                  <a:t> future use; </a:t>
                </a:r>
              </a:p>
              <a:p>
                <a:pPr algn="ctr" defTabSz="914400"/>
                <a:r>
                  <a:rPr lang="en-US" sz="1200"/>
                  <a:t>inter-basin transfers</a:t>
                </a:r>
                <a:endParaRPr lang="en-US"/>
              </a:p>
            </p:txBody>
          </p:sp>
          <p:sp>
            <p:nvSpPr>
              <p:cNvPr id="29712" name="Oval 38"/>
              <p:cNvSpPr>
                <a:spLocks noChangeArrowheads="1"/>
              </p:cNvSpPr>
              <p:nvPr/>
            </p:nvSpPr>
            <p:spPr bwMode="auto">
              <a:xfrm rot="830027">
                <a:off x="1642435" y="988958"/>
                <a:ext cx="5283187" cy="1631568"/>
              </a:xfrm>
              <a:prstGeom prst="ellipse">
                <a:avLst/>
              </a:prstGeom>
              <a:noFill/>
              <a:ln w="9525">
                <a:solidFill>
                  <a:srgbClr val="622423"/>
                </a:solidFill>
                <a:prstDash val="dash"/>
                <a:round/>
                <a:headEnd/>
                <a:tailEnd/>
              </a:ln>
            </p:spPr>
            <p:txBody>
              <a:bodyPr/>
              <a:lstStyle/>
              <a:p>
                <a:endParaRPr lang="en-US"/>
              </a:p>
            </p:txBody>
          </p:sp>
          <p:grpSp>
            <p:nvGrpSpPr>
              <p:cNvPr id="29713" name="Group 48"/>
              <p:cNvGrpSpPr>
                <a:grpSpLocks/>
              </p:cNvGrpSpPr>
              <p:nvPr/>
            </p:nvGrpSpPr>
            <p:grpSpPr bwMode="auto">
              <a:xfrm>
                <a:off x="713042" y="-19464938"/>
                <a:ext cx="7821358" cy="25844454"/>
                <a:chOff x="27242" y="-19341113"/>
                <a:chExt cx="7821358" cy="25844454"/>
              </a:xfrm>
            </p:grpSpPr>
            <p:sp>
              <p:nvSpPr>
                <p:cNvPr id="62" name="AutoShape 4"/>
                <p:cNvSpPr>
                  <a:spLocks noChangeArrowheads="1"/>
                </p:cNvSpPr>
                <p:nvPr/>
              </p:nvSpPr>
              <p:spPr bwMode="auto">
                <a:xfrm>
                  <a:off x="3671393" y="2254854"/>
                  <a:ext cx="2495550" cy="802087"/>
                </a:xfrm>
                <a:prstGeom prst="roundRect">
                  <a:avLst>
                    <a:gd name="adj" fmla="val 16667"/>
                  </a:avLst>
                </a:prstGeom>
                <a:solidFill>
                  <a:srgbClr val="FFFF99"/>
                </a:solidFill>
                <a:ln w="9525">
                  <a:solidFill>
                    <a:srgbClr val="000000"/>
                  </a:solidFill>
                  <a:round/>
                  <a:headEnd/>
                  <a:tailEnd/>
                </a:ln>
                <a:effectLst>
                  <a:outerShdw dist="35921" dir="2700000" algn="ctr" rotWithShape="0">
                    <a:srgbClr val="808080"/>
                  </a:outerShdw>
                </a:effectLst>
              </p:spPr>
              <p:txBody>
                <a:bodyPr/>
                <a:lstStyle/>
                <a:p>
                  <a:pPr>
                    <a:defRPr/>
                  </a:pPr>
                  <a:endParaRPr lang="en-US" dirty="0">
                    <a:latin typeface="Arial" charset="0"/>
                    <a:ea typeface="MS PGothic" pitchFamily="34" charset="-128"/>
                    <a:cs typeface="+mn-cs"/>
                  </a:endParaRPr>
                </a:p>
              </p:txBody>
            </p:sp>
            <p:sp>
              <p:nvSpPr>
                <p:cNvPr id="63" name="Oval 5"/>
                <p:cNvSpPr>
                  <a:spLocks noChangeArrowheads="1"/>
                </p:cNvSpPr>
                <p:nvPr/>
              </p:nvSpPr>
              <p:spPr bwMode="auto">
                <a:xfrm>
                  <a:off x="1471118" y="1112959"/>
                  <a:ext cx="2852738" cy="1141895"/>
                </a:xfrm>
                <a:prstGeom prst="ellipse">
                  <a:avLst/>
                </a:prstGeom>
                <a:solidFill>
                  <a:srgbClr val="EAF1DD"/>
                </a:solidFill>
                <a:ln w="38100">
                  <a:solidFill>
                    <a:srgbClr val="4E6128"/>
                  </a:solidFill>
                  <a:round/>
                  <a:headEnd/>
                  <a:tailEnd/>
                </a:ln>
                <a:effectLst>
                  <a:outerShdw dist="35921" dir="2700000" algn="ctr" rotWithShape="0">
                    <a:srgbClr val="205867">
                      <a:alpha val="50000"/>
                    </a:srgbClr>
                  </a:outerShdw>
                </a:effectLst>
              </p:spPr>
              <p:txBody>
                <a:bodyPr/>
                <a:lstStyle/>
                <a:p>
                  <a:pPr>
                    <a:defRPr/>
                  </a:pPr>
                  <a:endParaRPr lang="en-US" dirty="0">
                    <a:latin typeface="Arial" charset="0"/>
                    <a:ea typeface="MS PGothic" pitchFamily="34" charset="-128"/>
                    <a:cs typeface="+mn-cs"/>
                  </a:endParaRPr>
                </a:p>
              </p:txBody>
            </p:sp>
            <p:sp>
              <p:nvSpPr>
                <p:cNvPr id="29716" name="Text Box 6"/>
                <p:cNvSpPr txBox="1">
                  <a:spLocks noChangeArrowheads="1"/>
                </p:cNvSpPr>
                <p:nvPr/>
              </p:nvSpPr>
              <p:spPr bwMode="auto">
                <a:xfrm>
                  <a:off x="4081066" y="2365014"/>
                  <a:ext cx="1761449" cy="574369"/>
                </a:xfrm>
                <a:prstGeom prst="rect">
                  <a:avLst/>
                </a:prstGeom>
                <a:solidFill>
                  <a:srgbClr val="FDE9D9"/>
                </a:solidFill>
                <a:ln w="19050">
                  <a:solidFill>
                    <a:srgbClr val="969696"/>
                  </a:solidFill>
                  <a:miter lim="800000"/>
                  <a:headEnd/>
                  <a:tailEnd/>
                </a:ln>
              </p:spPr>
              <p:txBody>
                <a:bodyPr/>
                <a:lstStyle/>
                <a:p>
                  <a:pPr algn="ctr" defTabSz="914400"/>
                  <a:r>
                    <a:rPr lang="en-US" sz="1600"/>
                    <a:t>Management Class</a:t>
                  </a:r>
                  <a:endParaRPr lang="en-US"/>
                </a:p>
              </p:txBody>
            </p:sp>
            <p:sp>
              <p:nvSpPr>
                <p:cNvPr id="29717" name="Line 8"/>
                <p:cNvSpPr>
                  <a:spLocks noChangeShapeType="1"/>
                </p:cNvSpPr>
                <p:nvPr/>
              </p:nvSpPr>
              <p:spPr bwMode="auto">
                <a:xfrm flipV="1">
                  <a:off x="853193" y="1891853"/>
                  <a:ext cx="737270" cy="468649"/>
                </a:xfrm>
                <a:prstGeom prst="line">
                  <a:avLst/>
                </a:prstGeom>
                <a:noFill/>
                <a:ln w="28575">
                  <a:solidFill>
                    <a:srgbClr val="000000"/>
                  </a:solidFill>
                  <a:round/>
                  <a:headEnd/>
                  <a:tailEnd type="triangle" w="med" len="med"/>
                </a:ln>
              </p:spPr>
              <p:txBody>
                <a:bodyPr/>
                <a:lstStyle/>
                <a:p>
                  <a:endParaRPr lang="en-US"/>
                </a:p>
              </p:txBody>
            </p:sp>
            <p:sp>
              <p:nvSpPr>
                <p:cNvPr id="29718" name="Text Box 9"/>
                <p:cNvSpPr txBox="1">
                  <a:spLocks noChangeArrowheads="1"/>
                </p:cNvSpPr>
                <p:nvPr/>
              </p:nvSpPr>
              <p:spPr bwMode="auto">
                <a:xfrm>
                  <a:off x="27242" y="1671389"/>
                  <a:ext cx="1444979" cy="584038"/>
                </a:xfrm>
                <a:prstGeom prst="rect">
                  <a:avLst/>
                </a:prstGeom>
                <a:noFill/>
                <a:ln w="9525">
                  <a:noFill/>
                  <a:miter lim="800000"/>
                  <a:headEnd/>
                  <a:tailEnd/>
                </a:ln>
              </p:spPr>
              <p:txBody>
                <a:bodyPr/>
                <a:lstStyle/>
                <a:p>
                  <a:pPr algn="ctr" defTabSz="914400"/>
                  <a:r>
                    <a:rPr lang="en-US" sz="1200"/>
                    <a:t>Societal values and aspirations</a:t>
                  </a:r>
                </a:p>
              </p:txBody>
            </p:sp>
            <p:sp>
              <p:nvSpPr>
                <p:cNvPr id="29719" name="Line 10"/>
                <p:cNvSpPr>
                  <a:spLocks noChangeShapeType="1"/>
                </p:cNvSpPr>
                <p:nvPr/>
              </p:nvSpPr>
              <p:spPr bwMode="auto">
                <a:xfrm>
                  <a:off x="5334193" y="3054773"/>
                  <a:ext cx="0" cy="450599"/>
                </a:xfrm>
                <a:prstGeom prst="line">
                  <a:avLst/>
                </a:prstGeom>
                <a:noFill/>
                <a:ln w="28575">
                  <a:solidFill>
                    <a:srgbClr val="000000"/>
                  </a:solidFill>
                  <a:round/>
                  <a:headEnd/>
                  <a:tailEnd type="triangle" w="med" len="med"/>
                </a:ln>
              </p:spPr>
              <p:txBody>
                <a:bodyPr/>
                <a:lstStyle/>
                <a:p>
                  <a:endParaRPr lang="en-US"/>
                </a:p>
              </p:txBody>
            </p:sp>
            <p:sp>
              <p:nvSpPr>
                <p:cNvPr id="68" name="Text Box 11"/>
                <p:cNvSpPr txBox="1">
                  <a:spLocks noChangeArrowheads="1"/>
                </p:cNvSpPr>
                <p:nvPr/>
              </p:nvSpPr>
              <p:spPr bwMode="auto">
                <a:xfrm>
                  <a:off x="3471368" y="3474372"/>
                  <a:ext cx="3648075" cy="389831"/>
                </a:xfrm>
                <a:prstGeom prst="rect">
                  <a:avLst/>
                </a:prstGeom>
                <a:solidFill>
                  <a:srgbClr val="C2D69B"/>
                </a:solidFill>
                <a:ln w="19050">
                  <a:solidFill>
                    <a:srgbClr val="969696"/>
                  </a:solidFill>
                  <a:miter lim="800000"/>
                  <a:headEnd/>
                  <a:tailEnd/>
                </a:ln>
                <a:effectLst>
                  <a:outerShdw dist="35921" dir="2700000" algn="ctr" rotWithShape="0">
                    <a:srgbClr val="808080"/>
                  </a:outerShdw>
                </a:effectLst>
              </p:spPr>
              <p:txBody>
                <a:bodyPr/>
                <a:lstStyle/>
                <a:p>
                  <a:pPr algn="ctr" defTabSz="914400">
                    <a:defRPr/>
                  </a:pPr>
                  <a:r>
                    <a:rPr lang="en-US" sz="1600" dirty="0">
                      <a:ea typeface="MS PGothic" pitchFamily="34" charset="-128"/>
                      <a:cs typeface="+mn-cs"/>
                    </a:rPr>
                    <a:t>Determine RQOs and Reserve</a:t>
                  </a:r>
                  <a:endParaRPr lang="en-US" dirty="0">
                    <a:ea typeface="MS PGothic" pitchFamily="34" charset="-128"/>
                    <a:cs typeface="+mn-cs"/>
                  </a:endParaRPr>
                </a:p>
              </p:txBody>
            </p:sp>
            <p:sp>
              <p:nvSpPr>
                <p:cNvPr id="69" name="Text Box 12"/>
                <p:cNvSpPr txBox="1">
                  <a:spLocks noChangeArrowheads="1"/>
                </p:cNvSpPr>
                <p:nvPr/>
              </p:nvSpPr>
              <p:spPr bwMode="auto">
                <a:xfrm>
                  <a:off x="4492131" y="5828884"/>
                  <a:ext cx="2133600" cy="598547"/>
                </a:xfrm>
                <a:prstGeom prst="rect">
                  <a:avLst/>
                </a:prstGeom>
                <a:solidFill>
                  <a:srgbClr val="C2D69B"/>
                </a:solidFill>
                <a:ln w="19050">
                  <a:solidFill>
                    <a:srgbClr val="969696"/>
                  </a:solidFill>
                  <a:miter lim="800000"/>
                  <a:headEnd/>
                  <a:tailEnd/>
                </a:ln>
                <a:effectLst>
                  <a:outerShdw dist="35921" dir="2700000" algn="ctr" rotWithShape="0">
                    <a:srgbClr val="808080"/>
                  </a:outerShdw>
                </a:effectLst>
              </p:spPr>
              <p:txBody>
                <a:bodyPr/>
                <a:lstStyle/>
                <a:p>
                  <a:pPr algn="ctr" defTabSz="914400">
                    <a:defRPr/>
                  </a:pPr>
                  <a:r>
                    <a:rPr lang="en-US" sz="1400" dirty="0">
                      <a:ea typeface="MS PGothic" pitchFamily="34" charset="-128"/>
                      <a:cs typeface="+mn-cs"/>
                    </a:rPr>
                    <a:t>Allocation schedule (quality and quantity)  </a:t>
                  </a:r>
                  <a:endParaRPr lang="en-US" dirty="0">
                    <a:ea typeface="MS PGothic" pitchFamily="34" charset="-128"/>
                    <a:cs typeface="+mn-cs"/>
                  </a:endParaRPr>
                </a:p>
              </p:txBody>
            </p:sp>
            <p:sp>
              <p:nvSpPr>
                <p:cNvPr id="70" name="Text Box 14"/>
                <p:cNvSpPr txBox="1">
                  <a:spLocks noChangeArrowheads="1"/>
                </p:cNvSpPr>
                <p:nvPr/>
              </p:nvSpPr>
              <p:spPr bwMode="auto">
                <a:xfrm>
                  <a:off x="2136281" y="5899606"/>
                  <a:ext cx="1570037" cy="603721"/>
                </a:xfrm>
                <a:prstGeom prst="rect">
                  <a:avLst/>
                </a:prstGeom>
                <a:solidFill>
                  <a:srgbClr val="C2D69B"/>
                </a:solidFill>
                <a:ln w="19050">
                  <a:solidFill>
                    <a:srgbClr val="969696"/>
                  </a:solidFill>
                  <a:miter lim="800000"/>
                  <a:headEnd/>
                  <a:tailEnd/>
                </a:ln>
                <a:effectLst>
                  <a:outerShdw dist="35921" dir="2700000" algn="ctr" rotWithShape="0">
                    <a:srgbClr val="808080"/>
                  </a:outerShdw>
                </a:effectLst>
              </p:spPr>
              <p:txBody>
                <a:bodyPr/>
                <a:lstStyle/>
                <a:p>
                  <a:pPr algn="ctr" defTabSz="914400">
                    <a:defRPr/>
                  </a:pPr>
                  <a:r>
                    <a:rPr lang="en-US" sz="1400" dirty="0">
                      <a:ea typeface="MS PGothic" pitchFamily="34" charset="-128"/>
                      <a:cs typeface="+mn-cs"/>
                    </a:rPr>
                    <a:t>Water use </a:t>
                  </a:r>
                  <a:r>
                    <a:rPr lang="en-US" sz="1400" dirty="0" err="1">
                      <a:ea typeface="MS PGothic" pitchFamily="34" charset="-128"/>
                      <a:cs typeface="+mn-cs"/>
                    </a:rPr>
                    <a:t>authorisations</a:t>
                  </a:r>
                  <a:r>
                    <a:rPr lang="en-US" sz="1400" dirty="0">
                      <a:ea typeface="MS PGothic" pitchFamily="34" charset="-128"/>
                      <a:cs typeface="+mn-cs"/>
                    </a:rPr>
                    <a:t> </a:t>
                  </a:r>
                  <a:endParaRPr lang="en-US" dirty="0">
                    <a:ea typeface="MS PGothic" pitchFamily="34" charset="-128"/>
                    <a:cs typeface="+mn-cs"/>
                  </a:endParaRPr>
                </a:p>
              </p:txBody>
            </p:sp>
            <p:sp>
              <p:nvSpPr>
                <p:cNvPr id="29723" name="Line 15"/>
                <p:cNvSpPr>
                  <a:spLocks noChangeShapeType="1"/>
                </p:cNvSpPr>
                <p:nvPr/>
              </p:nvSpPr>
              <p:spPr bwMode="auto">
                <a:xfrm flipH="1">
                  <a:off x="3724023" y="6246999"/>
                  <a:ext cx="726837" cy="0"/>
                </a:xfrm>
                <a:prstGeom prst="line">
                  <a:avLst/>
                </a:prstGeom>
                <a:noFill/>
                <a:ln w="28575">
                  <a:solidFill>
                    <a:srgbClr val="000000"/>
                  </a:solidFill>
                  <a:round/>
                  <a:headEnd/>
                  <a:tailEnd type="triangle" w="med" len="med"/>
                </a:ln>
              </p:spPr>
              <p:txBody>
                <a:bodyPr/>
                <a:lstStyle/>
                <a:p>
                  <a:endParaRPr lang="en-US"/>
                </a:p>
              </p:txBody>
            </p:sp>
            <p:sp>
              <p:nvSpPr>
                <p:cNvPr id="72" name="Text Box 16"/>
                <p:cNvSpPr txBox="1">
                  <a:spLocks noChangeArrowheads="1"/>
                </p:cNvSpPr>
                <p:nvPr/>
              </p:nvSpPr>
              <p:spPr bwMode="auto">
                <a:xfrm>
                  <a:off x="275731" y="3593390"/>
                  <a:ext cx="2314575" cy="351883"/>
                </a:xfrm>
                <a:prstGeom prst="rect">
                  <a:avLst/>
                </a:prstGeom>
                <a:solidFill>
                  <a:srgbClr val="C2D69B"/>
                </a:solidFill>
                <a:ln w="19050">
                  <a:solidFill>
                    <a:srgbClr val="969696"/>
                  </a:solidFill>
                  <a:miter lim="800000"/>
                  <a:headEnd/>
                  <a:tailEnd/>
                </a:ln>
                <a:effectLst>
                  <a:outerShdw dist="35921" dir="2700000" algn="ctr" rotWithShape="0">
                    <a:srgbClr val="808080"/>
                  </a:outerShdw>
                </a:effectLst>
              </p:spPr>
              <p:txBody>
                <a:bodyPr/>
                <a:lstStyle/>
                <a:p>
                  <a:pPr algn="ctr" defTabSz="914400">
                    <a:defRPr/>
                  </a:pPr>
                  <a:r>
                    <a:rPr lang="en-US" sz="1400" dirty="0">
                      <a:ea typeface="MS PGothic" pitchFamily="34" charset="-128"/>
                      <a:cs typeface="+mn-cs"/>
                    </a:rPr>
                    <a:t>Monitoring</a:t>
                  </a:r>
                  <a:endParaRPr lang="en-US" dirty="0">
                    <a:ea typeface="MS PGothic" pitchFamily="34" charset="-128"/>
                    <a:cs typeface="+mn-cs"/>
                  </a:endParaRPr>
                </a:p>
              </p:txBody>
            </p:sp>
            <p:grpSp>
              <p:nvGrpSpPr>
                <p:cNvPr id="29725" name="Group 17"/>
                <p:cNvGrpSpPr>
                  <a:grpSpLocks/>
                </p:cNvGrpSpPr>
                <p:nvPr/>
              </p:nvGrpSpPr>
              <p:grpSpPr bwMode="auto">
                <a:xfrm>
                  <a:off x="281112" y="3994649"/>
                  <a:ext cx="2309686" cy="335210"/>
                  <a:chOff x="1440" y="8663"/>
                  <a:chExt cx="2058" cy="414"/>
                </a:xfrm>
              </p:grpSpPr>
              <p:sp>
                <p:nvSpPr>
                  <p:cNvPr id="89" name="Text Box 18"/>
                  <p:cNvSpPr txBox="1">
                    <a:spLocks noChangeArrowheads="1"/>
                  </p:cNvSpPr>
                  <p:nvPr/>
                </p:nvSpPr>
                <p:spPr bwMode="auto">
                  <a:xfrm>
                    <a:off x="1438" y="8664"/>
                    <a:ext cx="1198" cy="343"/>
                  </a:xfrm>
                  <a:prstGeom prst="rect">
                    <a:avLst/>
                  </a:prstGeom>
                  <a:solidFill>
                    <a:srgbClr val="FBD4B4"/>
                  </a:solidFill>
                  <a:ln w="19050">
                    <a:solidFill>
                      <a:srgbClr val="969696"/>
                    </a:solidFill>
                    <a:miter lim="800000"/>
                    <a:headEnd/>
                    <a:tailEnd/>
                  </a:ln>
                  <a:effectLst>
                    <a:outerShdw dist="35921" dir="2700000" algn="ctr" rotWithShape="0">
                      <a:srgbClr val="808080"/>
                    </a:outerShdw>
                  </a:effectLst>
                </p:spPr>
                <p:txBody>
                  <a:bodyPr/>
                  <a:lstStyle/>
                  <a:p>
                    <a:pPr algn="ctr" defTabSz="914400">
                      <a:defRPr/>
                    </a:pPr>
                    <a:r>
                      <a:rPr lang="en-US" sz="1400">
                        <a:ea typeface="MS PGothic" pitchFamily="34" charset="-128"/>
                        <a:cs typeface="+mn-cs"/>
                      </a:rPr>
                      <a:t>Compliance</a:t>
                    </a:r>
                    <a:endParaRPr lang="en-US">
                      <a:ea typeface="MS PGothic" pitchFamily="34" charset="-128"/>
                      <a:cs typeface="+mn-cs"/>
                    </a:endParaRPr>
                  </a:p>
                </p:txBody>
              </p:sp>
              <p:sp>
                <p:nvSpPr>
                  <p:cNvPr id="90" name="Text Box 19"/>
                  <p:cNvSpPr txBox="1">
                    <a:spLocks noChangeArrowheads="1"/>
                  </p:cNvSpPr>
                  <p:nvPr/>
                </p:nvSpPr>
                <p:spPr bwMode="auto">
                  <a:xfrm>
                    <a:off x="2643" y="8664"/>
                    <a:ext cx="853" cy="349"/>
                  </a:xfrm>
                  <a:prstGeom prst="rect">
                    <a:avLst/>
                  </a:prstGeom>
                  <a:solidFill>
                    <a:srgbClr val="FBD4B4"/>
                  </a:solidFill>
                  <a:ln w="19050">
                    <a:solidFill>
                      <a:srgbClr val="969696"/>
                    </a:solidFill>
                    <a:miter lim="800000"/>
                    <a:headEnd/>
                    <a:tailEnd/>
                  </a:ln>
                  <a:effectLst>
                    <a:outerShdw dist="35921" dir="2700000" algn="ctr" rotWithShape="0">
                      <a:srgbClr val="808080"/>
                    </a:outerShdw>
                  </a:effectLst>
                </p:spPr>
                <p:txBody>
                  <a:bodyPr/>
                  <a:lstStyle/>
                  <a:p>
                    <a:pPr algn="ctr" defTabSz="914400">
                      <a:defRPr/>
                    </a:pPr>
                    <a:r>
                      <a:rPr lang="en-US" sz="1400">
                        <a:ea typeface="MS PGothic" pitchFamily="34" charset="-128"/>
                        <a:cs typeface="+mn-cs"/>
                      </a:rPr>
                      <a:t>State</a:t>
                    </a:r>
                    <a:endParaRPr lang="en-US">
                      <a:ea typeface="MS PGothic" pitchFamily="34" charset="-128"/>
                      <a:cs typeface="+mn-cs"/>
                    </a:endParaRPr>
                  </a:p>
                </p:txBody>
              </p:sp>
            </p:grpSp>
            <p:sp>
              <p:nvSpPr>
                <p:cNvPr id="29726" name="Line 23"/>
                <p:cNvSpPr>
                  <a:spLocks noChangeShapeType="1"/>
                </p:cNvSpPr>
                <p:nvPr/>
              </p:nvSpPr>
              <p:spPr bwMode="auto">
                <a:xfrm flipV="1">
                  <a:off x="1145318" y="-19341113"/>
                  <a:ext cx="0" cy="233"/>
                </a:xfrm>
                <a:prstGeom prst="line">
                  <a:avLst/>
                </a:prstGeom>
                <a:noFill/>
                <a:ln w="28575">
                  <a:solidFill>
                    <a:srgbClr val="000000"/>
                  </a:solidFill>
                  <a:round/>
                  <a:headEnd/>
                  <a:tailEnd type="triangle" w="med" len="med"/>
                </a:ln>
              </p:spPr>
              <p:txBody>
                <a:bodyPr/>
                <a:lstStyle/>
                <a:p>
                  <a:endParaRPr lang="en-US"/>
                </a:p>
              </p:txBody>
            </p:sp>
            <p:sp>
              <p:nvSpPr>
                <p:cNvPr id="29727" name="Line 24"/>
                <p:cNvSpPr>
                  <a:spLocks noChangeShapeType="1"/>
                </p:cNvSpPr>
                <p:nvPr/>
              </p:nvSpPr>
              <p:spPr bwMode="auto">
                <a:xfrm flipV="1">
                  <a:off x="1202700" y="2974193"/>
                  <a:ext cx="0" cy="612402"/>
                </a:xfrm>
                <a:prstGeom prst="line">
                  <a:avLst/>
                </a:prstGeom>
                <a:noFill/>
                <a:ln w="28575">
                  <a:solidFill>
                    <a:srgbClr val="000000"/>
                  </a:solidFill>
                  <a:round/>
                  <a:headEnd/>
                  <a:tailEnd type="triangle" w="med" len="med"/>
                </a:ln>
              </p:spPr>
              <p:txBody>
                <a:bodyPr/>
                <a:lstStyle/>
                <a:p>
                  <a:endParaRPr lang="en-US"/>
                </a:p>
              </p:txBody>
            </p:sp>
            <p:grpSp>
              <p:nvGrpSpPr>
                <p:cNvPr id="29728" name="Group 30"/>
                <p:cNvGrpSpPr>
                  <a:grpSpLocks/>
                </p:cNvGrpSpPr>
                <p:nvPr/>
              </p:nvGrpSpPr>
              <p:grpSpPr bwMode="auto">
                <a:xfrm>
                  <a:off x="3628040" y="4304719"/>
                  <a:ext cx="4220560" cy="1279782"/>
                  <a:chOff x="7092" y="6584"/>
                  <a:chExt cx="4044" cy="1037"/>
                </a:xfrm>
              </p:grpSpPr>
              <p:sp>
                <p:nvSpPr>
                  <p:cNvPr id="29735" name="Text Box 31"/>
                  <p:cNvSpPr txBox="1">
                    <a:spLocks noChangeArrowheads="1"/>
                  </p:cNvSpPr>
                  <p:nvPr/>
                </p:nvSpPr>
                <p:spPr bwMode="auto">
                  <a:xfrm>
                    <a:off x="7120" y="6901"/>
                    <a:ext cx="1317" cy="720"/>
                  </a:xfrm>
                  <a:prstGeom prst="rect">
                    <a:avLst/>
                  </a:prstGeom>
                  <a:solidFill>
                    <a:srgbClr val="FBD4B4"/>
                  </a:solidFill>
                  <a:ln w="19050">
                    <a:solidFill>
                      <a:srgbClr val="969696"/>
                    </a:solidFill>
                    <a:miter lim="800000"/>
                    <a:headEnd/>
                    <a:tailEnd/>
                  </a:ln>
                </p:spPr>
                <p:txBody>
                  <a:bodyPr/>
                  <a:lstStyle/>
                  <a:p>
                    <a:pPr algn="ctr" defTabSz="914400"/>
                    <a:r>
                      <a:rPr lang="en-US" sz="1400"/>
                      <a:t>Resource Management Strategy</a:t>
                    </a:r>
                    <a:endParaRPr lang="en-US"/>
                  </a:p>
                </p:txBody>
              </p:sp>
              <p:sp>
                <p:nvSpPr>
                  <p:cNvPr id="29736" name="Text Box 32"/>
                  <p:cNvSpPr txBox="1">
                    <a:spLocks noChangeArrowheads="1"/>
                  </p:cNvSpPr>
                  <p:nvPr/>
                </p:nvSpPr>
                <p:spPr bwMode="auto">
                  <a:xfrm>
                    <a:off x="7092" y="6584"/>
                    <a:ext cx="4044" cy="317"/>
                  </a:xfrm>
                  <a:prstGeom prst="rect">
                    <a:avLst/>
                  </a:prstGeom>
                  <a:solidFill>
                    <a:srgbClr val="C2D69B"/>
                  </a:solidFill>
                  <a:ln w="19050">
                    <a:solidFill>
                      <a:srgbClr val="969696"/>
                    </a:solidFill>
                    <a:miter lim="800000"/>
                    <a:headEnd/>
                    <a:tailEnd/>
                  </a:ln>
                </p:spPr>
                <p:txBody>
                  <a:bodyPr/>
                  <a:lstStyle/>
                  <a:p>
                    <a:pPr algn="ctr" defTabSz="914400"/>
                    <a:r>
                      <a:rPr lang="en-US" sz="1400"/>
                      <a:t>Catchment Management Strategy</a:t>
                    </a:r>
                    <a:endParaRPr lang="en-US"/>
                  </a:p>
                </p:txBody>
              </p:sp>
              <p:sp>
                <p:nvSpPr>
                  <p:cNvPr id="29737" name="Text Box 33"/>
                  <p:cNvSpPr txBox="1">
                    <a:spLocks noChangeArrowheads="1"/>
                  </p:cNvSpPr>
                  <p:nvPr/>
                </p:nvSpPr>
                <p:spPr bwMode="auto">
                  <a:xfrm>
                    <a:off x="9895" y="6901"/>
                    <a:ext cx="1218" cy="706"/>
                  </a:xfrm>
                  <a:prstGeom prst="rect">
                    <a:avLst/>
                  </a:prstGeom>
                  <a:solidFill>
                    <a:srgbClr val="FBD4B4"/>
                  </a:solidFill>
                  <a:ln w="19050">
                    <a:solidFill>
                      <a:srgbClr val="969696"/>
                    </a:solidFill>
                    <a:miter lim="800000"/>
                    <a:headEnd/>
                    <a:tailEnd/>
                  </a:ln>
                </p:spPr>
                <p:txBody>
                  <a:bodyPr/>
                  <a:lstStyle/>
                  <a:p>
                    <a:pPr algn="ctr" defTabSz="914400"/>
                    <a:r>
                      <a:rPr lang="en-US" sz="1400"/>
                      <a:t>Other strategies</a:t>
                    </a:r>
                    <a:endParaRPr lang="en-US"/>
                  </a:p>
                </p:txBody>
              </p:sp>
              <p:sp>
                <p:nvSpPr>
                  <p:cNvPr id="29738" name="Text Box 34"/>
                  <p:cNvSpPr txBox="1">
                    <a:spLocks noChangeArrowheads="1"/>
                  </p:cNvSpPr>
                  <p:nvPr/>
                </p:nvSpPr>
                <p:spPr bwMode="auto">
                  <a:xfrm>
                    <a:off x="8362" y="6901"/>
                    <a:ext cx="1515" cy="706"/>
                  </a:xfrm>
                  <a:prstGeom prst="rect">
                    <a:avLst/>
                  </a:prstGeom>
                  <a:solidFill>
                    <a:srgbClr val="FBD4B4"/>
                  </a:solidFill>
                  <a:ln w="19050">
                    <a:solidFill>
                      <a:srgbClr val="969696"/>
                    </a:solidFill>
                    <a:miter lim="800000"/>
                    <a:headEnd/>
                    <a:tailEnd/>
                  </a:ln>
                </p:spPr>
                <p:txBody>
                  <a:bodyPr/>
                  <a:lstStyle/>
                  <a:p>
                    <a:pPr algn="ctr" defTabSz="914400"/>
                    <a:r>
                      <a:rPr lang="en-US" sz="1400"/>
                      <a:t>Source Directed Management Strategy</a:t>
                    </a:r>
                    <a:endParaRPr lang="en-US"/>
                  </a:p>
                </p:txBody>
              </p:sp>
            </p:grpSp>
            <p:sp>
              <p:nvSpPr>
                <p:cNvPr id="29729" name="Line 36"/>
                <p:cNvSpPr>
                  <a:spLocks noChangeShapeType="1"/>
                </p:cNvSpPr>
                <p:nvPr/>
              </p:nvSpPr>
              <p:spPr bwMode="auto">
                <a:xfrm flipV="1">
                  <a:off x="1194006" y="4347263"/>
                  <a:ext cx="0" cy="341656"/>
                </a:xfrm>
                <a:prstGeom prst="line">
                  <a:avLst/>
                </a:prstGeom>
                <a:noFill/>
                <a:ln w="28575">
                  <a:solidFill>
                    <a:srgbClr val="000000"/>
                  </a:solidFill>
                  <a:round/>
                  <a:headEnd/>
                  <a:tailEnd type="triangle" w="med" len="med"/>
                </a:ln>
              </p:spPr>
              <p:txBody>
                <a:bodyPr/>
                <a:lstStyle/>
                <a:p>
                  <a:endParaRPr lang="en-US"/>
                </a:p>
              </p:txBody>
            </p:sp>
            <p:sp>
              <p:nvSpPr>
                <p:cNvPr id="29730" name="Line 37"/>
                <p:cNvSpPr>
                  <a:spLocks noChangeShapeType="1"/>
                </p:cNvSpPr>
                <p:nvPr/>
              </p:nvSpPr>
              <p:spPr bwMode="auto">
                <a:xfrm flipH="1">
                  <a:off x="5334000" y="5638800"/>
                  <a:ext cx="0" cy="256229"/>
                </a:xfrm>
                <a:prstGeom prst="line">
                  <a:avLst/>
                </a:prstGeom>
                <a:noFill/>
                <a:ln w="28575">
                  <a:solidFill>
                    <a:srgbClr val="000000"/>
                  </a:solidFill>
                  <a:round/>
                  <a:headEnd/>
                  <a:tailEnd type="triangle" w="med" len="med"/>
                </a:ln>
              </p:spPr>
              <p:txBody>
                <a:bodyPr/>
                <a:lstStyle/>
                <a:p>
                  <a:endParaRPr lang="en-US"/>
                </a:p>
              </p:txBody>
            </p:sp>
            <p:sp>
              <p:nvSpPr>
                <p:cNvPr id="79" name="Text Box 39"/>
                <p:cNvSpPr txBox="1">
                  <a:spLocks noChangeArrowheads="1"/>
                </p:cNvSpPr>
                <p:nvPr/>
              </p:nvSpPr>
              <p:spPr bwMode="auto">
                <a:xfrm>
                  <a:off x="2166443" y="1207830"/>
                  <a:ext cx="1506538" cy="551974"/>
                </a:xfrm>
                <a:prstGeom prst="rect">
                  <a:avLst/>
                </a:prstGeom>
                <a:solidFill>
                  <a:srgbClr val="FDE9D9"/>
                </a:solidFill>
                <a:ln w="19050">
                  <a:solidFill>
                    <a:srgbClr val="969696"/>
                  </a:solidFill>
                  <a:miter lim="800000"/>
                  <a:headEnd/>
                  <a:tailEnd/>
                </a:ln>
                <a:effectLst>
                  <a:outerShdw dist="35921" dir="2700000" algn="ctr" rotWithShape="0">
                    <a:srgbClr val="808080"/>
                  </a:outerShdw>
                </a:effectLst>
              </p:spPr>
              <p:txBody>
                <a:bodyPr/>
                <a:lstStyle/>
                <a:p>
                  <a:pPr algn="ctr" defTabSz="914400">
                    <a:defRPr/>
                  </a:pPr>
                  <a:r>
                    <a:rPr lang="en-US" sz="1600" dirty="0">
                      <a:ea typeface="MS PGothic" pitchFamily="34" charset="-128"/>
                      <a:cs typeface="+mn-cs"/>
                    </a:rPr>
                    <a:t>Catchment</a:t>
                  </a:r>
                </a:p>
                <a:p>
                  <a:pPr algn="ctr" defTabSz="914400">
                    <a:defRPr/>
                  </a:pPr>
                  <a:r>
                    <a:rPr lang="en-US" sz="1600" dirty="0">
                      <a:ea typeface="MS PGothic" pitchFamily="34" charset="-128"/>
                      <a:cs typeface="+mn-cs"/>
                    </a:rPr>
                    <a:t>Vision</a:t>
                  </a:r>
                  <a:endParaRPr lang="en-US" dirty="0">
                    <a:ea typeface="MS PGothic" pitchFamily="34" charset="-128"/>
                    <a:cs typeface="+mn-cs"/>
                  </a:endParaRPr>
                </a:p>
              </p:txBody>
            </p:sp>
            <p:sp>
              <p:nvSpPr>
                <p:cNvPr id="29732" name="Line 40"/>
                <p:cNvSpPr>
                  <a:spLocks noChangeShapeType="1"/>
                </p:cNvSpPr>
                <p:nvPr/>
              </p:nvSpPr>
              <p:spPr bwMode="auto">
                <a:xfrm>
                  <a:off x="4294944" y="1737786"/>
                  <a:ext cx="839861" cy="439640"/>
                </a:xfrm>
                <a:prstGeom prst="line">
                  <a:avLst/>
                </a:prstGeom>
                <a:noFill/>
                <a:ln w="28575">
                  <a:solidFill>
                    <a:srgbClr val="000000"/>
                  </a:solidFill>
                  <a:round/>
                  <a:headEnd/>
                  <a:tailEnd type="triangle" w="med" len="med"/>
                </a:ln>
              </p:spPr>
              <p:txBody>
                <a:bodyPr/>
                <a:lstStyle/>
                <a:p>
                  <a:endParaRPr lang="en-US"/>
                </a:p>
              </p:txBody>
            </p:sp>
            <p:sp>
              <p:nvSpPr>
                <p:cNvPr id="29733" name="Text Box 41"/>
                <p:cNvSpPr txBox="1">
                  <a:spLocks noChangeArrowheads="1"/>
                </p:cNvSpPr>
                <p:nvPr/>
              </p:nvSpPr>
              <p:spPr bwMode="auto">
                <a:xfrm>
                  <a:off x="2081396" y="1736497"/>
                  <a:ext cx="1688417" cy="438996"/>
                </a:xfrm>
                <a:prstGeom prst="rect">
                  <a:avLst/>
                </a:prstGeom>
                <a:noFill/>
                <a:ln w="9525">
                  <a:noFill/>
                  <a:miter lim="800000"/>
                  <a:headEnd/>
                  <a:tailEnd/>
                </a:ln>
              </p:spPr>
              <p:txBody>
                <a:bodyPr/>
                <a:lstStyle/>
                <a:p>
                  <a:pPr algn="ctr" defTabSz="914400"/>
                  <a:r>
                    <a:rPr lang="en-US" sz="1200"/>
                    <a:t>Desired state of water resources</a:t>
                  </a:r>
                  <a:endParaRPr lang="en-US"/>
                </a:p>
              </p:txBody>
            </p:sp>
            <p:sp>
              <p:nvSpPr>
                <p:cNvPr id="29734" name="Line 10"/>
                <p:cNvSpPr>
                  <a:spLocks noChangeShapeType="1"/>
                </p:cNvSpPr>
                <p:nvPr/>
              </p:nvSpPr>
              <p:spPr bwMode="auto">
                <a:xfrm>
                  <a:off x="5334000" y="3886200"/>
                  <a:ext cx="0" cy="450599"/>
                </a:xfrm>
                <a:prstGeom prst="line">
                  <a:avLst/>
                </a:prstGeom>
                <a:noFill/>
                <a:ln w="28575">
                  <a:solidFill>
                    <a:srgbClr val="000000"/>
                  </a:solidFill>
                  <a:round/>
                  <a:headEnd/>
                  <a:tailEnd type="triangle" w="med" len="med"/>
                </a:ln>
              </p:spPr>
              <p:txBody>
                <a:bodyPr/>
                <a:lstStyle/>
                <a:p>
                  <a:endParaRPr lang="en-US"/>
                </a:p>
              </p:txBody>
            </p:sp>
          </p:grpSp>
        </p:grpSp>
        <p:cxnSp>
          <p:nvCxnSpPr>
            <p:cNvPr id="29704" name="Straight Arrow Connector 90"/>
            <p:cNvCxnSpPr>
              <a:cxnSpLocks noChangeShapeType="1"/>
            </p:cNvCxnSpPr>
            <p:nvPr/>
          </p:nvCxnSpPr>
          <p:spPr bwMode="auto">
            <a:xfrm rot="16200000" flipH="1">
              <a:off x="6886247" y="2828099"/>
              <a:ext cx="350647" cy="304800"/>
            </a:xfrm>
            <a:prstGeom prst="straightConnector1">
              <a:avLst/>
            </a:prstGeom>
            <a:noFill/>
            <a:ln w="19050" algn="ctr">
              <a:solidFill>
                <a:srgbClr val="990000"/>
              </a:solidFill>
              <a:prstDash val="lgDash"/>
              <a:round/>
              <a:headEnd type="arrow" w="med" len="med"/>
              <a:tailEnd type="arrow" w="med" len="med"/>
            </a:ln>
          </p:spPr>
        </p:cxnSp>
        <p:sp>
          <p:nvSpPr>
            <p:cNvPr id="29705" name="Oval 91"/>
            <p:cNvSpPr>
              <a:spLocks noChangeArrowheads="1"/>
            </p:cNvSpPr>
            <p:nvPr/>
          </p:nvSpPr>
          <p:spPr bwMode="auto">
            <a:xfrm>
              <a:off x="6589028" y="3210848"/>
              <a:ext cx="990600" cy="350647"/>
            </a:xfrm>
            <a:prstGeom prst="ellipse">
              <a:avLst/>
            </a:prstGeom>
            <a:noFill/>
            <a:ln w="9525" algn="ctr">
              <a:solidFill>
                <a:srgbClr val="990000"/>
              </a:solidFill>
              <a:round/>
              <a:headEnd/>
              <a:tailEnd/>
            </a:ln>
          </p:spPr>
          <p:txBody>
            <a:bodyPr/>
            <a:lstStyle/>
            <a:p>
              <a:pPr algn="ctr" defTabSz="914400" eaLnBrk="0" hangingPunct="0"/>
              <a:endParaRPr lang="en-ZA"/>
            </a:p>
          </p:txBody>
        </p:sp>
        <p:cxnSp>
          <p:nvCxnSpPr>
            <p:cNvPr id="93" name="Straight Arrow Connector 92"/>
            <p:cNvCxnSpPr/>
            <p:nvPr/>
          </p:nvCxnSpPr>
          <p:spPr bwMode="auto">
            <a:xfrm rot="16200000" flipH="1">
              <a:off x="3251993" y="2753253"/>
              <a:ext cx="1192212" cy="1295400"/>
            </a:xfrm>
            <a:prstGeom prst="straightConnector1">
              <a:avLst/>
            </a:prstGeom>
            <a:solidFill>
              <a:schemeClr val="accent1"/>
            </a:solidFill>
            <a:ln w="9525" cap="flat" cmpd="sng" algn="ctr">
              <a:solidFill>
                <a:schemeClr val="bg1">
                  <a:lumMod val="65000"/>
                  <a:lumOff val="35000"/>
                </a:schemeClr>
              </a:solidFill>
              <a:prstDash val="dash"/>
              <a:round/>
              <a:headEnd type="arrow"/>
              <a:tailEnd type="arrow"/>
            </a:ln>
            <a:effectLst/>
          </p:spPr>
        </p:cxnSp>
        <p:sp>
          <p:nvSpPr>
            <p:cNvPr id="29707" name="Line 23"/>
            <p:cNvSpPr>
              <a:spLocks noChangeShapeType="1"/>
            </p:cNvSpPr>
            <p:nvPr/>
          </p:nvSpPr>
          <p:spPr bwMode="auto">
            <a:xfrm flipV="1">
              <a:off x="1800665" y="5221003"/>
              <a:ext cx="0" cy="600991"/>
            </a:xfrm>
            <a:prstGeom prst="line">
              <a:avLst/>
            </a:prstGeom>
            <a:noFill/>
            <a:ln w="28575">
              <a:solidFill>
                <a:srgbClr val="000000"/>
              </a:solidFill>
              <a:round/>
              <a:headEnd/>
              <a:tailEnd type="triangle" w="med" len="med"/>
            </a:ln>
          </p:spPr>
          <p:txBody>
            <a:bodyPr/>
            <a:lstStyle/>
            <a:p>
              <a:endParaRPr lang="en-US"/>
            </a:p>
          </p:txBody>
        </p:sp>
        <p:sp>
          <p:nvSpPr>
            <p:cNvPr id="29708" name="Line 22"/>
            <p:cNvSpPr>
              <a:spLocks noChangeShapeType="1"/>
            </p:cNvSpPr>
            <p:nvPr/>
          </p:nvSpPr>
          <p:spPr bwMode="auto">
            <a:xfrm flipH="1">
              <a:off x="1809810" y="6316394"/>
              <a:ext cx="991141" cy="0"/>
            </a:xfrm>
            <a:prstGeom prst="line">
              <a:avLst/>
            </a:prstGeom>
            <a:noFill/>
            <a:ln w="28575">
              <a:solidFill>
                <a:srgbClr val="000000"/>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0" y="0"/>
            <a:ext cx="9144000" cy="523875"/>
          </a:xfrm>
          <a:prstGeom prst="rect">
            <a:avLst/>
          </a:prstGeom>
          <a:solidFill>
            <a:srgbClr val="2C6DA2"/>
          </a:solidFill>
          <a:ln>
            <a:solidFill>
              <a:schemeClr val="accent1"/>
            </a:solidFill>
          </a:ln>
        </p:spPr>
        <p:txBody>
          <a:bodyPr>
            <a:spAutoFit/>
          </a:bodyPr>
          <a:lstStyle/>
          <a:p>
            <a:pPr algn="ctr">
              <a:defRPr/>
            </a:pPr>
            <a:r>
              <a:rPr lang="en-ZA" sz="2800" b="1" dirty="0">
                <a:solidFill>
                  <a:schemeClr val="bg1"/>
                </a:solidFill>
                <a:latin typeface="+mn-lt"/>
                <a:ea typeface="ＭＳ Ｐゴシック" pitchFamily="34" charset="-128"/>
                <a:cs typeface="+mn-cs"/>
              </a:rPr>
              <a:t>IUA 8: Klein Letaba us from dam</a:t>
            </a:r>
            <a:r>
              <a:rPr lang="en-ZA" sz="2800" b="1">
                <a:solidFill>
                  <a:schemeClr val="bg1"/>
                </a:solidFill>
                <a:latin typeface="+mn-lt"/>
                <a:ea typeface="ＭＳ Ｐゴシック" pitchFamily="34" charset="-128"/>
                <a:cs typeface="+mn-cs"/>
              </a:rPr>
              <a:t>: Habitat </a:t>
            </a:r>
            <a:r>
              <a:rPr lang="en-ZA" sz="2800" b="1" dirty="0">
                <a:solidFill>
                  <a:schemeClr val="bg1"/>
                </a:solidFill>
                <a:latin typeface="+mn-lt"/>
                <a:ea typeface="ＭＳ Ｐゴシック" pitchFamily="34" charset="-128"/>
                <a:cs typeface="+mn-cs"/>
              </a:rPr>
              <a:t>and biota RQOs</a:t>
            </a:r>
          </a:p>
        </p:txBody>
      </p:sp>
      <p:grpSp>
        <p:nvGrpSpPr>
          <p:cNvPr id="69635" name="Group 12"/>
          <p:cNvGrpSpPr>
            <a:grpSpLocks/>
          </p:cNvGrpSpPr>
          <p:nvPr/>
        </p:nvGrpSpPr>
        <p:grpSpPr bwMode="auto">
          <a:xfrm>
            <a:off x="4262438" y="823913"/>
            <a:ext cx="4856162" cy="3517900"/>
            <a:chOff x="0" y="0"/>
            <a:chExt cx="5882640" cy="3703320"/>
          </a:xfrm>
        </p:grpSpPr>
        <p:pic>
          <p:nvPicPr>
            <p:cNvPr id="69653" name="Picture 13" descr="C:\Users\anelle.INTERCIV\Documents\Letaba\Maps\IUAs\biphysical-nodes_iua8.jpg"/>
            <p:cNvPicPr>
              <a:picLocks noChangeAspect="1"/>
            </p:cNvPicPr>
            <p:nvPr/>
          </p:nvPicPr>
          <p:blipFill>
            <a:blip r:embed="rId2"/>
            <a:srcRect l="5209" t="9169" r="5173" b="11130"/>
            <a:stretch>
              <a:fillRect/>
            </a:stretch>
          </p:blipFill>
          <p:spPr bwMode="auto">
            <a:xfrm>
              <a:off x="0" y="0"/>
              <a:ext cx="5882640" cy="3695700"/>
            </a:xfrm>
            <a:prstGeom prst="rect">
              <a:avLst/>
            </a:prstGeom>
            <a:noFill/>
            <a:ln w="9525" algn="ctr">
              <a:solidFill>
                <a:schemeClr val="tx1"/>
              </a:solidFill>
              <a:round/>
              <a:headEnd/>
              <a:tailEnd/>
            </a:ln>
          </p:spPr>
        </p:pic>
        <p:pic>
          <p:nvPicPr>
            <p:cNvPr id="69654" name="Picture 14" descr="C:\Users\anelle.INTERCIV\Documents\Letaba\Maps\IUAs\biphysical-nodes_iua2.jpg"/>
            <p:cNvPicPr>
              <a:picLocks noChangeAspect="1" noChangeArrowheads="1"/>
            </p:cNvPicPr>
            <p:nvPr/>
          </p:nvPicPr>
          <p:blipFill>
            <a:blip r:embed="rId3"/>
            <a:srcRect l="77103" t="72894" r="2483" b="3426"/>
            <a:stretch>
              <a:fillRect/>
            </a:stretch>
          </p:blipFill>
          <p:spPr bwMode="auto">
            <a:xfrm>
              <a:off x="4625340" y="2682240"/>
              <a:ext cx="1242060" cy="1021080"/>
            </a:xfrm>
            <a:prstGeom prst="rect">
              <a:avLst/>
            </a:prstGeom>
            <a:noFill/>
            <a:ln w="9525" algn="ctr">
              <a:solidFill>
                <a:schemeClr val="tx1"/>
              </a:solidFill>
              <a:round/>
              <a:headEnd/>
              <a:tailEnd/>
            </a:ln>
          </p:spPr>
        </p:pic>
      </p:grpSp>
      <p:cxnSp>
        <p:nvCxnSpPr>
          <p:cNvPr id="16" name="Straight Arrow Connector 15"/>
          <p:cNvCxnSpPr/>
          <p:nvPr/>
        </p:nvCxnSpPr>
        <p:spPr>
          <a:xfrm flipV="1">
            <a:off x="4121150" y="1973263"/>
            <a:ext cx="3662363" cy="1882775"/>
          </a:xfrm>
          <a:prstGeom prst="straightConnector1">
            <a:avLst/>
          </a:prstGeom>
          <a:ln w="57150">
            <a:solidFill>
              <a:schemeClr val="accent3">
                <a:lumMod val="75000"/>
              </a:schemeClr>
            </a:solidFill>
            <a:tailEnd type="stealth" w="lg" len="lg"/>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4121150" y="1778000"/>
            <a:ext cx="2444750" cy="2078038"/>
          </a:xfrm>
          <a:prstGeom prst="straightConnector1">
            <a:avLst/>
          </a:prstGeom>
          <a:ln w="57150">
            <a:solidFill>
              <a:schemeClr val="accent3">
                <a:lumMod val="75000"/>
              </a:schemeClr>
            </a:solidFill>
            <a:tailEnd type="stealth" w="lg" len="lg"/>
          </a:ln>
        </p:spPr>
        <p:style>
          <a:lnRef idx="2">
            <a:schemeClr val="accent1"/>
          </a:lnRef>
          <a:fillRef idx="0">
            <a:schemeClr val="accent1"/>
          </a:fillRef>
          <a:effectRef idx="1">
            <a:schemeClr val="accent1"/>
          </a:effectRef>
          <a:fontRef idx="minor">
            <a:schemeClr val="tx1"/>
          </a:fontRef>
        </p:style>
      </p:cxnSp>
      <p:graphicFrame>
        <p:nvGraphicFramePr>
          <p:cNvPr id="19" name="Table 18"/>
          <p:cNvGraphicFramePr>
            <a:graphicFrameLocks noGrp="1"/>
          </p:cNvGraphicFramePr>
          <p:nvPr/>
        </p:nvGraphicFramePr>
        <p:xfrm>
          <a:off x="0" y="1152525"/>
          <a:ext cx="4121238" cy="4268302"/>
        </p:xfrm>
        <a:graphic>
          <a:graphicData uri="http://schemas.openxmlformats.org/drawingml/2006/table">
            <a:tbl>
              <a:tblPr firstRow="1" bandRow="1">
                <a:tableStyleId>{5C22544A-7EE6-4342-B048-85BDC9FD1C3A}</a:tableStyleId>
              </a:tblPr>
              <a:tblGrid>
                <a:gridCol w="813184"/>
                <a:gridCol w="3308054"/>
              </a:tblGrid>
              <a:tr h="466702">
                <a:tc>
                  <a:txBody>
                    <a:bodyPr/>
                    <a:lstStyle/>
                    <a:p>
                      <a:r>
                        <a:rPr lang="en-ZA" sz="2000" dirty="0" smtClean="0">
                          <a:solidFill>
                            <a:schemeClr val="tx1"/>
                          </a:solidFill>
                          <a:latin typeface="+mn-lt"/>
                        </a:rPr>
                        <a:t>Comp</a:t>
                      </a:r>
                      <a:endParaRPr lang="en-ZA" sz="2000" dirty="0">
                        <a:solidFill>
                          <a:schemeClr val="tx1"/>
                        </a:solidFill>
                        <a:latin typeface="+mn-lt"/>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r>
                        <a:rPr lang="en-ZA" sz="2000" smtClean="0">
                          <a:solidFill>
                            <a:schemeClr val="tx1"/>
                          </a:solidFill>
                          <a:latin typeface="+mn-lt"/>
                        </a:rPr>
                        <a:t>RQO</a:t>
                      </a:r>
                      <a:endParaRPr lang="en-ZA" sz="2000" dirty="0">
                        <a:solidFill>
                          <a:schemeClr val="tx1"/>
                        </a:solidFill>
                        <a:latin typeface="+mn-lt"/>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r>
              <a:tr h="1785437">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000" kern="1200" smtClean="0">
                          <a:solidFill>
                            <a:schemeClr val="tx1"/>
                          </a:solidFill>
                          <a:latin typeface="+mn-lt"/>
                          <a:ea typeface="+mn-ea"/>
                          <a:cs typeface="+mn-cs"/>
                        </a:rPr>
                        <a:t>Veg</a:t>
                      </a:r>
                      <a:endParaRPr lang="en-ZA" sz="2000" kern="1200" dirty="0" smtClean="0">
                        <a:solidFill>
                          <a:schemeClr val="tx1"/>
                        </a:solidFill>
                        <a:latin typeface="+mn-lt"/>
                        <a:ea typeface="+mn-ea"/>
                        <a:cs typeface="+mn-cs"/>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3">
                            <a:lumMod val="20000"/>
                            <a:lumOff val="80000"/>
                          </a:schemeClr>
                        </a:gs>
                        <a:gs pos="100000">
                          <a:schemeClr val="accent3">
                            <a:lumMod val="40000"/>
                            <a:lumOff val="60000"/>
                          </a:schemeClr>
                        </a:gs>
                      </a:gsLst>
                      <a:lin ang="5400000" scaled="0"/>
                    </a:gradFill>
                  </a:tcPr>
                </a:tc>
                <a:tc>
                  <a:txBody>
                    <a:bodyPr/>
                    <a:lstStyle/>
                    <a:p>
                      <a:pPr marL="0" algn="l" defTabSz="457200" rtl="0" eaLnBrk="1" latinLnBrk="0" hangingPunct="1"/>
                      <a:r>
                        <a:rPr lang="en-ZA" sz="2000" kern="1200" smtClean="0">
                          <a:solidFill>
                            <a:schemeClr val="tx1"/>
                          </a:solidFill>
                          <a:latin typeface="+mn-lt"/>
                          <a:ea typeface="+mn-ea"/>
                          <a:cs typeface="+mn-cs"/>
                        </a:rPr>
                        <a:t>Agriculture</a:t>
                      </a:r>
                      <a:r>
                        <a:rPr lang="en-ZA" sz="2000" kern="1200" baseline="0" smtClean="0">
                          <a:solidFill>
                            <a:schemeClr val="tx1"/>
                          </a:solidFill>
                          <a:latin typeface="+mn-lt"/>
                          <a:ea typeface="+mn-ea"/>
                          <a:cs typeface="+mn-cs"/>
                        </a:rPr>
                        <a:t> </a:t>
                      </a:r>
                      <a:r>
                        <a:rPr lang="en-ZA" sz="2000" kern="1200" baseline="0" dirty="0" smtClean="0">
                          <a:solidFill>
                            <a:schemeClr val="tx1"/>
                          </a:solidFill>
                          <a:latin typeface="+mn-lt"/>
                          <a:ea typeface="+mn-ea"/>
                          <a:cs typeface="+mn-cs"/>
                        </a:rPr>
                        <a:t>should not encroach</a:t>
                      </a:r>
                    </a:p>
                    <a:p>
                      <a:pPr marL="0" algn="l" defTabSz="457200" rtl="0" eaLnBrk="1" latinLnBrk="0" hangingPunct="1"/>
                      <a:r>
                        <a:rPr lang="en-ZA" sz="2000" kern="1200" baseline="0" smtClean="0">
                          <a:solidFill>
                            <a:schemeClr val="tx1"/>
                          </a:solidFill>
                          <a:latin typeface="+mn-lt"/>
                          <a:ea typeface="+mn-ea"/>
                          <a:cs typeface="+mn-cs"/>
                        </a:rPr>
                        <a:t>Riparian </a:t>
                      </a:r>
                      <a:r>
                        <a:rPr lang="en-ZA" sz="2000" kern="1200" baseline="0" dirty="0" smtClean="0">
                          <a:solidFill>
                            <a:schemeClr val="tx1"/>
                          </a:solidFill>
                          <a:latin typeface="+mn-lt"/>
                          <a:ea typeface="+mn-ea"/>
                          <a:cs typeface="+mn-cs"/>
                        </a:rPr>
                        <a:t>zone fragmentation should not increase</a:t>
                      </a:r>
                    </a:p>
                    <a:p>
                      <a:pPr marL="0" algn="l" defTabSz="457200" rtl="0" eaLnBrk="1" latinLnBrk="0" hangingPunct="1"/>
                      <a:r>
                        <a:rPr lang="en-ZA" sz="2000" kern="1200" baseline="0" smtClean="0">
                          <a:solidFill>
                            <a:schemeClr val="tx1"/>
                          </a:solidFill>
                          <a:latin typeface="+mn-lt"/>
                          <a:ea typeface="+mn-ea"/>
                          <a:cs typeface="+mn-cs"/>
                        </a:rPr>
                        <a:t>Vegetation </a:t>
                      </a:r>
                      <a:r>
                        <a:rPr lang="en-ZA" sz="2000" kern="1200" baseline="0" dirty="0" smtClean="0">
                          <a:solidFill>
                            <a:schemeClr val="tx1"/>
                          </a:solidFill>
                          <a:latin typeface="+mn-lt"/>
                          <a:ea typeface="+mn-ea"/>
                          <a:cs typeface="+mn-cs"/>
                        </a:rPr>
                        <a:t>cover on banks must be maintained for bank stability and to prevent erosion.</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3">
                            <a:lumMod val="20000"/>
                            <a:lumOff val="80000"/>
                          </a:schemeClr>
                        </a:gs>
                        <a:gs pos="100000">
                          <a:schemeClr val="accent3">
                            <a:lumMod val="40000"/>
                            <a:lumOff val="60000"/>
                          </a:schemeClr>
                        </a:gs>
                      </a:gsLst>
                      <a:lin ang="5400000" scaled="0"/>
                    </a:gradFill>
                  </a:tcPr>
                </a:tc>
              </a:tr>
              <a:tr h="930133">
                <a:tc>
                  <a:txBody>
                    <a:bodyPr/>
                    <a:lstStyle/>
                    <a:p>
                      <a:pPr marL="0" algn="l" defTabSz="457200" rtl="0" eaLnBrk="1" latinLnBrk="0" hangingPunct="1"/>
                      <a:r>
                        <a:rPr lang="en-ZA" sz="2000" kern="1200" dirty="0" smtClean="0">
                          <a:solidFill>
                            <a:schemeClr val="tx1"/>
                          </a:solidFill>
                          <a:latin typeface="+mn-lt"/>
                          <a:ea typeface="+mn-ea"/>
                          <a:cs typeface="+mn-cs"/>
                        </a:rPr>
                        <a:t>Fish (B82F-128)</a:t>
                      </a:r>
                      <a:endParaRPr lang="en-ZA" sz="2000" kern="1200" dirty="0">
                        <a:solidFill>
                          <a:schemeClr val="tx1"/>
                        </a:solidFill>
                        <a:latin typeface="+mn-lt"/>
                        <a:ea typeface="+mn-ea"/>
                        <a:cs typeface="+mn-cs"/>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3">
                            <a:lumMod val="20000"/>
                            <a:lumOff val="80000"/>
                          </a:schemeClr>
                        </a:gs>
                        <a:gs pos="100000">
                          <a:schemeClr val="accent3">
                            <a:lumMod val="40000"/>
                            <a:lumOff val="60000"/>
                          </a:schemeClr>
                        </a:gs>
                      </a:gsLst>
                      <a:lin ang="5400000" scaled="0"/>
                    </a:gradFill>
                  </a:tcPr>
                </a:tc>
                <a:tc>
                  <a:txBody>
                    <a:bodyPr/>
                    <a:lstStyle/>
                    <a:p>
                      <a:pPr marL="0" algn="l" defTabSz="457200" rtl="0" eaLnBrk="1" latinLnBrk="0" hangingPunct="1"/>
                      <a:r>
                        <a:rPr lang="en-ZA" sz="2000" kern="1200" dirty="0" smtClean="0">
                          <a:solidFill>
                            <a:schemeClr val="tx1"/>
                          </a:solidFill>
                          <a:latin typeface="+mn-lt"/>
                          <a:ea typeface="+mn-ea"/>
                          <a:cs typeface="+mn-cs"/>
                        </a:rPr>
                        <a:t>Maintain PES, sp richness, Suitable flow for primary </a:t>
                      </a:r>
                      <a:r>
                        <a:rPr lang="en-ZA" sz="2000" kern="1200" smtClean="0">
                          <a:solidFill>
                            <a:schemeClr val="tx1"/>
                          </a:solidFill>
                          <a:latin typeface="+mn-lt"/>
                          <a:ea typeface="+mn-ea"/>
                          <a:cs typeface="+mn-cs"/>
                        </a:rPr>
                        <a:t>indicators large</a:t>
                      </a:r>
                      <a:r>
                        <a:rPr lang="en-ZA" sz="2000" kern="1200" baseline="0" smtClean="0">
                          <a:solidFill>
                            <a:schemeClr val="tx1"/>
                          </a:solidFill>
                          <a:latin typeface="+mn-lt"/>
                          <a:ea typeface="+mn-ea"/>
                          <a:cs typeface="+mn-cs"/>
                        </a:rPr>
                        <a:t> scale yellowfish</a:t>
                      </a:r>
                      <a:endParaRPr lang="en-ZA" sz="2000" kern="1200" dirty="0">
                        <a:solidFill>
                          <a:schemeClr val="tx1"/>
                        </a:solidFill>
                        <a:latin typeface="+mn-lt"/>
                        <a:ea typeface="+mn-ea"/>
                        <a:cs typeface="+mn-cs"/>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3">
                            <a:lumMod val="20000"/>
                            <a:lumOff val="80000"/>
                          </a:schemeClr>
                        </a:gs>
                        <a:gs pos="100000">
                          <a:schemeClr val="accent3">
                            <a:lumMod val="40000"/>
                            <a:lumOff val="60000"/>
                          </a:schemeClr>
                        </a:gs>
                      </a:gsLst>
                      <a:lin ang="5400000" scaled="0"/>
                    </a:gradFill>
                  </a:tcPr>
                </a:tc>
              </a:tr>
            </a:tbl>
          </a:graphicData>
        </a:graphic>
      </p:graphicFrame>
      <p:sp>
        <p:nvSpPr>
          <p:cNvPr id="9" name="Slide Number Placeholder 8"/>
          <p:cNvSpPr>
            <a:spLocks noGrp="1"/>
          </p:cNvSpPr>
          <p:nvPr>
            <p:ph type="sldNum" sz="quarter" idx="12"/>
          </p:nvPr>
        </p:nvSpPr>
        <p:spPr/>
        <p:txBody>
          <a:bodyPr/>
          <a:lstStyle/>
          <a:p>
            <a:pPr>
              <a:defRPr/>
            </a:pPr>
            <a:fld id="{4D852926-C116-4C1D-8AD6-F551741112F8}" type="slidenum">
              <a:rPr lang="en-US" altLang="en-US" smtClean="0"/>
              <a:pPr>
                <a:defRPr/>
              </a:pPr>
              <a:t>40</a:t>
            </a:fld>
            <a:endParaRPr lang="en-US" alt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Box 21"/>
          <p:cNvSpPr txBox="1">
            <a:spLocks noChangeArrowheads="1"/>
          </p:cNvSpPr>
          <p:nvPr/>
        </p:nvSpPr>
        <p:spPr bwMode="auto">
          <a:xfrm>
            <a:off x="4494213" y="0"/>
            <a:ext cx="4649787" cy="1138238"/>
          </a:xfrm>
          <a:prstGeom prst="rect">
            <a:avLst/>
          </a:prstGeom>
          <a:solidFill>
            <a:srgbClr val="2C6DA2"/>
          </a:solidFill>
          <a:ln w="9525">
            <a:noFill/>
            <a:miter lim="800000"/>
            <a:headEnd/>
            <a:tailEnd/>
          </a:ln>
        </p:spPr>
        <p:txBody>
          <a:bodyPr>
            <a:spAutoFit/>
          </a:bodyPr>
          <a:lstStyle/>
          <a:p>
            <a:r>
              <a:rPr lang="en-ZA" sz="2200" b="1">
                <a:solidFill>
                  <a:schemeClr val="bg1"/>
                </a:solidFill>
              </a:rPr>
              <a:t>IUA 9, RU EWR 5 (KLEIN LETABA)</a:t>
            </a:r>
          </a:p>
          <a:p>
            <a:r>
              <a:rPr lang="en-ZA" sz="2200" b="1">
                <a:solidFill>
                  <a:srgbClr val="FFFFFF"/>
                </a:solidFill>
              </a:rPr>
              <a:t>Biota, Habitat, WQ RQOs</a:t>
            </a:r>
          </a:p>
        </p:txBody>
      </p:sp>
      <p:grpSp>
        <p:nvGrpSpPr>
          <p:cNvPr id="70659" name="Group 10"/>
          <p:cNvGrpSpPr>
            <a:grpSpLocks/>
          </p:cNvGrpSpPr>
          <p:nvPr/>
        </p:nvGrpSpPr>
        <p:grpSpPr bwMode="auto">
          <a:xfrm>
            <a:off x="115888" y="0"/>
            <a:ext cx="3798887" cy="2678113"/>
            <a:chOff x="0" y="0"/>
            <a:chExt cx="5478780" cy="3406140"/>
          </a:xfrm>
        </p:grpSpPr>
        <p:pic>
          <p:nvPicPr>
            <p:cNvPr id="70692" name="Picture 11" descr="C:\Users\anelle.INTERCIV\Documents\Letaba\Maps\IUAs\biphysical-nodes_iua9.jpg"/>
            <p:cNvPicPr>
              <a:picLocks noChangeAspect="1" noChangeArrowheads="1"/>
            </p:cNvPicPr>
            <p:nvPr/>
          </p:nvPicPr>
          <p:blipFill>
            <a:blip r:embed="rId2"/>
            <a:srcRect l="1797" t="8720" r="5534" b="9959"/>
            <a:stretch>
              <a:fillRect/>
            </a:stretch>
          </p:blipFill>
          <p:spPr bwMode="auto">
            <a:xfrm>
              <a:off x="0" y="0"/>
              <a:ext cx="5478780" cy="3406140"/>
            </a:xfrm>
            <a:prstGeom prst="rect">
              <a:avLst/>
            </a:prstGeom>
            <a:noFill/>
            <a:ln w="9525" algn="ctr">
              <a:solidFill>
                <a:schemeClr val="tx1"/>
              </a:solidFill>
              <a:round/>
              <a:headEnd/>
              <a:tailEnd/>
            </a:ln>
          </p:spPr>
        </p:pic>
        <p:pic>
          <p:nvPicPr>
            <p:cNvPr id="70693" name="Picture 12" descr="C:\Users\anelle.INTERCIV\Documents\Letaba\Maps\IUAs\biphysical-nodes_iua2.jpg"/>
            <p:cNvPicPr>
              <a:picLocks noChangeAspect="1" noChangeArrowheads="1"/>
            </p:cNvPicPr>
            <p:nvPr/>
          </p:nvPicPr>
          <p:blipFill>
            <a:blip r:embed="rId3"/>
            <a:srcRect l="77103" t="72894" r="2483" b="3426"/>
            <a:stretch>
              <a:fillRect/>
            </a:stretch>
          </p:blipFill>
          <p:spPr bwMode="auto">
            <a:xfrm>
              <a:off x="4274820" y="15240"/>
              <a:ext cx="1203960" cy="1005840"/>
            </a:xfrm>
            <a:prstGeom prst="rect">
              <a:avLst/>
            </a:prstGeom>
            <a:noFill/>
            <a:ln w="9525" algn="ctr">
              <a:solidFill>
                <a:schemeClr val="tx1"/>
              </a:solidFill>
              <a:round/>
              <a:headEnd/>
              <a:tailEnd/>
            </a:ln>
          </p:spPr>
        </p:pic>
      </p:grpSp>
      <p:cxnSp>
        <p:nvCxnSpPr>
          <p:cNvPr id="15" name="Straight Arrow Connector 14"/>
          <p:cNvCxnSpPr/>
          <p:nvPr/>
        </p:nvCxnSpPr>
        <p:spPr>
          <a:xfrm flipH="1" flipV="1">
            <a:off x="750888" y="969963"/>
            <a:ext cx="304800" cy="1846262"/>
          </a:xfrm>
          <a:prstGeom prst="straightConnector1">
            <a:avLst/>
          </a:prstGeom>
          <a:ln w="57150">
            <a:solidFill>
              <a:srgbClr val="FE0006"/>
            </a:solidFill>
            <a:tailEnd type="stealth" w="lg" len="lg"/>
          </a:ln>
        </p:spPr>
        <p:style>
          <a:lnRef idx="2">
            <a:schemeClr val="accent1"/>
          </a:lnRef>
          <a:fillRef idx="0">
            <a:schemeClr val="accent1"/>
          </a:fillRef>
          <a:effectRef idx="1">
            <a:schemeClr val="accent1"/>
          </a:effectRef>
          <a:fontRef idx="minor">
            <a:schemeClr val="tx1"/>
          </a:fontRef>
        </p:style>
      </p:cxnSp>
      <p:graphicFrame>
        <p:nvGraphicFramePr>
          <p:cNvPr id="23" name="Table 22"/>
          <p:cNvGraphicFramePr>
            <a:graphicFrameLocks noGrp="1"/>
          </p:cNvGraphicFramePr>
          <p:nvPr/>
        </p:nvGraphicFramePr>
        <p:xfrm>
          <a:off x="115888" y="2405063"/>
          <a:ext cx="9028202" cy="4089600"/>
        </p:xfrm>
        <a:graphic>
          <a:graphicData uri="http://schemas.openxmlformats.org/drawingml/2006/table">
            <a:tbl>
              <a:tblPr firstRow="1" bandRow="1">
                <a:tableStyleId>{5C22544A-7EE6-4342-B048-85BDC9FD1C3A}</a:tableStyleId>
              </a:tblPr>
              <a:tblGrid>
                <a:gridCol w="1543505"/>
                <a:gridCol w="981247"/>
                <a:gridCol w="6503450"/>
              </a:tblGrid>
              <a:tr h="290440">
                <a:tc>
                  <a:txBody>
                    <a:bodyPr/>
                    <a:lstStyle/>
                    <a:p>
                      <a:pPr algn="ctr"/>
                      <a:r>
                        <a:rPr lang="en-ZA" sz="2000" dirty="0" smtClean="0">
                          <a:solidFill>
                            <a:schemeClr val="tx1"/>
                          </a:solidFill>
                          <a:latin typeface="+mn-lt"/>
                        </a:rPr>
                        <a:t>Comp</a:t>
                      </a:r>
                      <a:endParaRPr lang="en-ZA" sz="2000" dirty="0">
                        <a:solidFill>
                          <a:schemeClr val="tx1"/>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615E"/>
                    </a:solidFill>
                  </a:tcPr>
                </a:tc>
                <a:tc>
                  <a:txBody>
                    <a:bodyPr/>
                    <a:lstStyle/>
                    <a:p>
                      <a:pPr algn="ctr"/>
                      <a:r>
                        <a:rPr lang="en-ZA" sz="2000" dirty="0" smtClean="0">
                          <a:solidFill>
                            <a:schemeClr val="tx1"/>
                          </a:solidFill>
                          <a:latin typeface="+mn-lt"/>
                        </a:rPr>
                        <a:t>Target</a:t>
                      </a:r>
                      <a:endParaRPr lang="en-ZA" sz="2000" dirty="0">
                        <a:solidFill>
                          <a:schemeClr val="tx1"/>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615E"/>
                    </a:solidFill>
                  </a:tcPr>
                </a:tc>
                <a:tc>
                  <a:txBody>
                    <a:bodyPr/>
                    <a:lstStyle/>
                    <a:p>
                      <a:pPr algn="ctr"/>
                      <a:r>
                        <a:rPr lang="en-ZA" sz="2000" dirty="0" smtClean="0">
                          <a:solidFill>
                            <a:schemeClr val="tx1"/>
                          </a:solidFill>
                          <a:latin typeface="+mn-lt"/>
                        </a:rPr>
                        <a:t> Narrative RQO</a:t>
                      </a:r>
                      <a:endParaRPr lang="en-ZA" sz="2000" dirty="0">
                        <a:solidFill>
                          <a:schemeClr val="tx1"/>
                        </a:solidFill>
                        <a:latin typeface="+mn-lt"/>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615E"/>
                    </a:solidFill>
                  </a:tcPr>
                </a:tc>
              </a:tr>
              <a:tr h="31455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000" kern="1200" dirty="0" smtClean="0">
                          <a:solidFill>
                            <a:schemeClr val="tx1"/>
                          </a:solidFill>
                          <a:latin typeface="+mn-lt"/>
                          <a:ea typeface="+mn-ea"/>
                          <a:cs typeface="+mn-cs"/>
                        </a:rPr>
                        <a:t>Geomorph</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CC0BA"/>
                        </a:gs>
                        <a:gs pos="100000">
                          <a:srgbClr val="FE0006"/>
                        </a:gs>
                      </a:gsLst>
                      <a:lin ang="5400000" scaled="0"/>
                    </a:gra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ZA" sz="2000" b="1" kern="1200" dirty="0" smtClean="0">
                          <a:solidFill>
                            <a:schemeClr val="tx1"/>
                          </a:solidFill>
                          <a:latin typeface="+mn-lt"/>
                          <a:ea typeface="+mn-ea"/>
                          <a:cs typeface="+mn-cs"/>
                        </a:rPr>
                        <a:t>D</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tc>
                  <a:txBody>
                    <a:bodyPr/>
                    <a:lstStyle/>
                    <a:p>
                      <a:pPr marL="0" algn="l" defTabSz="457200" rtl="0" eaLnBrk="1" latinLnBrk="0" hangingPunct="1"/>
                      <a:r>
                        <a:rPr lang="en-ZA" sz="2000" kern="1200" dirty="0" smtClean="0">
                          <a:solidFill>
                            <a:schemeClr val="tx1"/>
                          </a:solidFill>
                          <a:latin typeface="+mn-lt"/>
                          <a:ea typeface="+mn-ea"/>
                          <a:cs typeface="+mn-cs"/>
                        </a:rPr>
                        <a:t>Maintain </a:t>
                      </a:r>
                      <a:r>
                        <a:rPr lang="en-ZA" sz="2000" kern="1200" baseline="0" smtClean="0">
                          <a:solidFill>
                            <a:schemeClr val="tx1"/>
                          </a:solidFill>
                          <a:latin typeface="+mn-lt"/>
                          <a:ea typeface="+mn-ea"/>
                          <a:cs typeface="+mn-cs"/>
                        </a:rPr>
                        <a:t>geomorphological features</a:t>
                      </a:r>
                      <a:endParaRPr lang="en-ZA" sz="2000" kern="1200" dirty="0" smtClean="0">
                        <a:solidFill>
                          <a:schemeClr val="tx1"/>
                        </a:solidFill>
                        <a:latin typeface="+mn-lt"/>
                        <a:ea typeface="+mn-ea"/>
                        <a:cs typeface="+mn-cs"/>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r>
              <a:tr h="370840">
                <a:tc>
                  <a:txBody>
                    <a:bodyPr/>
                    <a:lstStyle/>
                    <a:p>
                      <a:pPr marL="0" algn="l" defTabSz="457200" rtl="0" eaLnBrk="1" latinLnBrk="0" hangingPunct="1"/>
                      <a:r>
                        <a:rPr lang="en-ZA" sz="2000" kern="1200" dirty="0" smtClean="0">
                          <a:solidFill>
                            <a:schemeClr val="tx1"/>
                          </a:solidFill>
                          <a:latin typeface="+mn-lt"/>
                          <a:ea typeface="+mn-ea"/>
                          <a:cs typeface="+mn-cs"/>
                        </a:rPr>
                        <a:t>Fish</a:t>
                      </a:r>
                      <a:endParaRPr lang="en-ZA" sz="2000" kern="1200" dirty="0">
                        <a:solidFill>
                          <a:schemeClr val="tx1"/>
                        </a:solidFill>
                        <a:latin typeface="+mn-lt"/>
                        <a:ea typeface="+mn-ea"/>
                        <a:cs typeface="+mn-cs"/>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CC0BA"/>
                        </a:gs>
                        <a:gs pos="100000">
                          <a:srgbClr val="FE0006"/>
                        </a:gs>
                      </a:gsLst>
                      <a:lin ang="5400000" scaled="0"/>
                    </a:gradFill>
                  </a:tcPr>
                </a:tc>
                <a:tc>
                  <a:txBody>
                    <a:bodyPr/>
                    <a:lstStyle/>
                    <a:p>
                      <a:pPr marL="0" algn="ctr" defTabSz="457200" rtl="0" eaLnBrk="1" latinLnBrk="0" hangingPunct="1"/>
                      <a:r>
                        <a:rPr lang="en-ZA" sz="2000" b="1" kern="1200" dirty="0" smtClean="0">
                          <a:solidFill>
                            <a:schemeClr val="tx1"/>
                          </a:solidFill>
                          <a:latin typeface="+mn-lt"/>
                          <a:ea typeface="+mn-ea"/>
                          <a:cs typeface="+mn-cs"/>
                        </a:rPr>
                        <a:t>C</a:t>
                      </a:r>
                      <a:endParaRPr lang="en-ZA" sz="2000" b="1" kern="1200" dirty="0">
                        <a:solidFill>
                          <a:schemeClr val="tx1"/>
                        </a:solidFill>
                        <a:latin typeface="+mn-lt"/>
                        <a:ea typeface="+mn-ea"/>
                        <a:cs typeface="+mn-cs"/>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marL="0" algn="l" defTabSz="457200" rtl="0" eaLnBrk="1" latinLnBrk="0" hangingPunct="1"/>
                      <a:r>
                        <a:rPr lang="en-ZA" sz="2000" kern="1200" dirty="0" smtClean="0">
                          <a:solidFill>
                            <a:schemeClr val="tx1"/>
                          </a:solidFill>
                          <a:latin typeface="+mn-lt"/>
                          <a:ea typeface="+mn-ea"/>
                          <a:cs typeface="+mn-cs"/>
                        </a:rPr>
                        <a:t>Do not reduce current 23 sp. Indicator of</a:t>
                      </a:r>
                      <a:r>
                        <a:rPr lang="en-ZA" sz="2000" kern="1200" baseline="0" dirty="0" smtClean="0">
                          <a:solidFill>
                            <a:schemeClr val="tx1"/>
                          </a:solidFill>
                          <a:latin typeface="+mn-lt"/>
                          <a:ea typeface="+mn-ea"/>
                          <a:cs typeface="+mn-cs"/>
                        </a:rPr>
                        <a:t> fast flowing habitats is the sawfin suckermouth.</a:t>
                      </a:r>
                      <a:endParaRPr lang="en-ZA" sz="2000" kern="1200" dirty="0">
                        <a:solidFill>
                          <a:schemeClr val="tx1"/>
                        </a:solidFill>
                        <a:latin typeface="+mn-lt"/>
                        <a:ea typeface="+mn-ea"/>
                        <a:cs typeface="+mn-cs"/>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r>
              <a:tr h="370840">
                <a:tc>
                  <a:txBody>
                    <a:bodyPr/>
                    <a:lstStyle/>
                    <a:p>
                      <a:pPr marL="0" algn="l" defTabSz="457200" rtl="0" eaLnBrk="1" latinLnBrk="0" hangingPunct="1"/>
                      <a:r>
                        <a:rPr lang="en-ZA" sz="2000" kern="1200" dirty="0" smtClean="0">
                          <a:solidFill>
                            <a:schemeClr val="tx1"/>
                          </a:solidFill>
                          <a:latin typeface="+mn-lt"/>
                          <a:ea typeface="+mn-ea"/>
                          <a:cs typeface="+mn-cs"/>
                        </a:rPr>
                        <a:t>Inverts</a:t>
                      </a:r>
                      <a:endParaRPr lang="en-ZA" sz="2000" kern="1200" dirty="0">
                        <a:solidFill>
                          <a:schemeClr val="tx1"/>
                        </a:solidFill>
                        <a:latin typeface="+mn-lt"/>
                        <a:ea typeface="+mn-ea"/>
                        <a:cs typeface="+mn-cs"/>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CC0BA"/>
                        </a:gs>
                        <a:gs pos="100000">
                          <a:srgbClr val="FE0006"/>
                        </a:gs>
                      </a:gsLst>
                      <a:lin ang="5400000" scaled="0"/>
                    </a:gradFill>
                  </a:tcPr>
                </a:tc>
                <a:tc>
                  <a:txBody>
                    <a:bodyPr/>
                    <a:lstStyle/>
                    <a:p>
                      <a:pPr marL="0" algn="ctr" defTabSz="457200" rtl="0" eaLnBrk="1" latinLnBrk="0" hangingPunct="1"/>
                      <a:r>
                        <a:rPr lang="en-ZA" sz="2000" b="1" kern="1200" dirty="0" smtClean="0">
                          <a:solidFill>
                            <a:schemeClr val="tx1"/>
                          </a:solidFill>
                          <a:latin typeface="+mn-lt"/>
                          <a:ea typeface="+mn-ea"/>
                          <a:cs typeface="+mn-cs"/>
                        </a:rPr>
                        <a:t>D</a:t>
                      </a:r>
                      <a:endParaRPr lang="en-ZA" sz="2000" b="1" kern="1200" dirty="0">
                        <a:solidFill>
                          <a:schemeClr val="tx1"/>
                        </a:solidFill>
                        <a:latin typeface="+mn-lt"/>
                        <a:ea typeface="+mn-ea"/>
                        <a:cs typeface="+mn-cs"/>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900"/>
                    </a:solidFill>
                  </a:tcPr>
                </a:tc>
                <a:tc>
                  <a:txBody>
                    <a:bodyPr/>
                    <a:lstStyle/>
                    <a:p>
                      <a:pPr marL="0" algn="l" defTabSz="457200" rtl="0" eaLnBrk="1" latinLnBrk="0" hangingPunct="1"/>
                      <a:r>
                        <a:rPr lang="en-ZA" sz="2000" kern="1200" smtClean="0">
                          <a:solidFill>
                            <a:schemeClr val="tx1"/>
                          </a:solidFill>
                          <a:latin typeface="+mn-lt"/>
                          <a:ea typeface="+mn-ea"/>
                          <a:cs typeface="+mn-cs"/>
                        </a:rPr>
                        <a:t>Maintain</a:t>
                      </a:r>
                      <a:r>
                        <a:rPr lang="en-ZA" sz="2000" kern="1200" baseline="0" smtClean="0">
                          <a:solidFill>
                            <a:schemeClr val="tx1"/>
                          </a:solidFill>
                          <a:latin typeface="+mn-lt"/>
                          <a:ea typeface="+mn-ea"/>
                          <a:cs typeface="+mn-cs"/>
                        </a:rPr>
                        <a:t> Lowveld population with strong seasonal characteristics</a:t>
                      </a:r>
                      <a:endParaRPr lang="en-ZA" sz="2000" kern="1200" dirty="0">
                        <a:solidFill>
                          <a:schemeClr val="tx1"/>
                        </a:solidFill>
                        <a:latin typeface="+mn-lt"/>
                        <a:ea typeface="+mn-ea"/>
                        <a:cs typeface="+mn-cs"/>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r>
              <a:tr h="370840">
                <a:tc>
                  <a:txBody>
                    <a:bodyPr/>
                    <a:lstStyle/>
                    <a:p>
                      <a:pPr marL="0" algn="l" defTabSz="457200" rtl="0" eaLnBrk="1" latinLnBrk="0" hangingPunct="1"/>
                      <a:r>
                        <a:rPr lang="en-ZA" sz="2000" kern="1200" dirty="0" smtClean="0">
                          <a:solidFill>
                            <a:schemeClr val="tx1"/>
                          </a:solidFill>
                          <a:latin typeface="+mn-lt"/>
                          <a:ea typeface="+mn-ea"/>
                          <a:cs typeface="+mn-cs"/>
                        </a:rPr>
                        <a:t>Veg</a:t>
                      </a:r>
                      <a:endParaRPr lang="en-ZA" sz="2000" kern="1200" dirty="0">
                        <a:solidFill>
                          <a:schemeClr val="tx1"/>
                        </a:solidFill>
                        <a:latin typeface="+mn-lt"/>
                        <a:ea typeface="+mn-ea"/>
                        <a:cs typeface="+mn-cs"/>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CC0BA"/>
                        </a:gs>
                        <a:gs pos="100000">
                          <a:srgbClr val="FE0006"/>
                        </a:gs>
                      </a:gsLst>
                      <a:lin ang="5400000" scaled="0"/>
                    </a:gradFill>
                  </a:tcPr>
                </a:tc>
                <a:tc>
                  <a:txBody>
                    <a:bodyPr/>
                    <a:lstStyle/>
                    <a:p>
                      <a:pPr marL="0" algn="ctr" defTabSz="457200" rtl="0" eaLnBrk="1" latinLnBrk="0" hangingPunct="1"/>
                      <a:r>
                        <a:rPr lang="en-ZA" sz="2000" b="1" kern="1200" dirty="0" smtClean="0">
                          <a:solidFill>
                            <a:schemeClr val="tx1"/>
                          </a:solidFill>
                          <a:latin typeface="+mn-lt"/>
                          <a:ea typeface="+mn-ea"/>
                          <a:cs typeface="+mn-cs"/>
                        </a:rPr>
                        <a:t>C/D</a:t>
                      </a:r>
                      <a:endParaRPr lang="en-ZA" sz="2000" b="1" kern="1200" dirty="0">
                        <a:solidFill>
                          <a:schemeClr val="tx1"/>
                        </a:solidFill>
                        <a:latin typeface="+mn-lt"/>
                        <a:ea typeface="+mn-ea"/>
                        <a:cs typeface="+mn-cs"/>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00FF00"/>
                        </a:gs>
                        <a:gs pos="100000">
                          <a:srgbClr val="009900"/>
                        </a:gs>
                      </a:gsLst>
                      <a:lin ang="5400000" scaled="0"/>
                    </a:gradFill>
                  </a:tcPr>
                </a:tc>
                <a:tc>
                  <a:txBody>
                    <a:bodyPr/>
                    <a:lstStyle/>
                    <a:p>
                      <a:pPr marL="0" algn="l" defTabSz="457200" rtl="0" eaLnBrk="1" latinLnBrk="0" hangingPunct="1"/>
                      <a:r>
                        <a:rPr lang="en-ZA" sz="2000" kern="1200" smtClean="0">
                          <a:solidFill>
                            <a:schemeClr val="tx1"/>
                          </a:solidFill>
                          <a:latin typeface="+mn-lt"/>
                          <a:ea typeface="+mn-ea"/>
                          <a:cs typeface="+mn-cs"/>
                        </a:rPr>
                        <a:t>Keep </a:t>
                      </a:r>
                      <a:r>
                        <a:rPr lang="en-ZA" sz="2000" kern="1200" dirty="0" smtClean="0">
                          <a:solidFill>
                            <a:schemeClr val="tx1"/>
                          </a:solidFill>
                          <a:latin typeface="+mn-lt"/>
                          <a:ea typeface="+mn-ea"/>
                          <a:cs typeface="+mn-cs"/>
                        </a:rPr>
                        <a:t>aliens in check.  Agricultural activities should not encroach. Maintain viable populations of matumi, leadwood,</a:t>
                      </a:r>
                      <a:r>
                        <a:rPr lang="en-ZA" sz="2000" kern="1200" baseline="0" dirty="0" smtClean="0">
                          <a:solidFill>
                            <a:schemeClr val="tx1"/>
                          </a:solidFill>
                          <a:latin typeface="+mn-lt"/>
                          <a:ea typeface="+mn-ea"/>
                          <a:cs typeface="+mn-cs"/>
                        </a:rPr>
                        <a:t> apple leaf</a:t>
                      </a:r>
                      <a:endParaRPr lang="en-ZA" sz="2000" kern="1200" dirty="0">
                        <a:solidFill>
                          <a:schemeClr val="tx1"/>
                        </a:solidFill>
                        <a:latin typeface="+mn-lt"/>
                        <a:ea typeface="+mn-ea"/>
                        <a:cs typeface="+mn-cs"/>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r>
              <a:tr h="370840">
                <a:tc>
                  <a:txBody>
                    <a:bodyPr/>
                    <a:lstStyle/>
                    <a:p>
                      <a:pPr marL="0" algn="l" defTabSz="457200" rtl="0" eaLnBrk="1" latinLnBrk="0" hangingPunct="1"/>
                      <a:r>
                        <a:rPr lang="en-ZA" sz="2000" kern="1200" dirty="0" smtClean="0">
                          <a:solidFill>
                            <a:schemeClr val="tx1"/>
                          </a:solidFill>
                          <a:latin typeface="+mn-lt"/>
                          <a:ea typeface="+mn-ea"/>
                          <a:cs typeface="+mn-cs"/>
                        </a:rPr>
                        <a:t>Water </a:t>
                      </a:r>
                      <a:r>
                        <a:rPr lang="en-ZA" sz="2000" kern="1200" smtClean="0">
                          <a:solidFill>
                            <a:schemeClr val="tx1"/>
                          </a:solidFill>
                          <a:latin typeface="+mn-lt"/>
                          <a:ea typeface="+mn-ea"/>
                          <a:cs typeface="+mn-cs"/>
                        </a:rPr>
                        <a:t>quality </a:t>
                      </a:r>
                      <a:endParaRPr lang="en-ZA" sz="2000" kern="1200" dirty="0">
                        <a:solidFill>
                          <a:schemeClr val="tx1"/>
                        </a:solidFill>
                        <a:latin typeface="+mn-lt"/>
                        <a:ea typeface="+mn-ea"/>
                        <a:cs typeface="+mn-cs"/>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CC0BA"/>
                        </a:gs>
                        <a:gs pos="100000">
                          <a:srgbClr val="FE0006"/>
                        </a:gs>
                      </a:gsLst>
                      <a:lin ang="5400000" scaled="0"/>
                    </a:gradFill>
                  </a:tcPr>
                </a:tc>
                <a:tc>
                  <a:txBody>
                    <a:bodyPr/>
                    <a:lstStyle/>
                    <a:p>
                      <a:pPr marL="0" algn="ctr" defTabSz="457200" rtl="0" eaLnBrk="1" latinLnBrk="0" hangingPunct="1"/>
                      <a:r>
                        <a:rPr lang="en-ZA" sz="2000" b="1" kern="1200" dirty="0" smtClean="0">
                          <a:solidFill>
                            <a:schemeClr val="tx1"/>
                          </a:solidFill>
                          <a:latin typeface="+mn-lt"/>
                          <a:ea typeface="+mn-ea"/>
                          <a:cs typeface="+mn-cs"/>
                        </a:rPr>
                        <a:t>C</a:t>
                      </a:r>
                      <a:endParaRPr lang="en-ZA" sz="2000" b="1" kern="1200" dirty="0">
                        <a:solidFill>
                          <a:schemeClr val="tx1"/>
                        </a:solidFill>
                        <a:latin typeface="+mn-lt"/>
                        <a:ea typeface="+mn-ea"/>
                        <a:cs typeface="+mn-cs"/>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00FF00"/>
                        </a:gs>
                        <a:gs pos="100000">
                          <a:srgbClr val="009900"/>
                        </a:gs>
                      </a:gsLst>
                      <a:lin ang="5400000" scaled="0"/>
                    </a:gra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000" b="0" kern="1400" spc="25" dirty="0" smtClean="0">
                          <a:effectLst/>
                          <a:latin typeface="+mn-lt"/>
                          <a:ea typeface="Times New Roman"/>
                          <a:cs typeface="Calibri"/>
                        </a:rPr>
                        <a:t>Ensure that nutrient and turbidity levels are Acceptable,</a:t>
                      </a:r>
                      <a:r>
                        <a:rPr lang="en-ZA" sz="2000" b="0" kern="1400" spc="25" baseline="0" dirty="0" smtClean="0">
                          <a:effectLst/>
                          <a:latin typeface="+mn-lt"/>
                          <a:ea typeface="Times New Roman"/>
                          <a:cs typeface="Calibri"/>
                        </a:rPr>
                        <a:t> </a:t>
                      </a:r>
                      <a:r>
                        <a:rPr lang="en-ZA" sz="2000" b="0" kern="1400" spc="25" dirty="0" smtClean="0">
                          <a:effectLst/>
                          <a:latin typeface="+mn-lt"/>
                          <a:ea typeface="Times New Roman"/>
                          <a:cs typeface="Calibri"/>
                        </a:rPr>
                        <a:t>toxics are Ideal,</a:t>
                      </a:r>
                      <a:r>
                        <a:rPr lang="en-ZA" sz="2000" b="0" kern="1400" spc="25" baseline="0" dirty="0" smtClean="0">
                          <a:effectLst/>
                          <a:latin typeface="+mn-lt"/>
                          <a:ea typeface="Times New Roman"/>
                          <a:cs typeface="Calibri"/>
                        </a:rPr>
                        <a:t> </a:t>
                      </a:r>
                      <a:r>
                        <a:rPr lang="en-ZA" sz="2000" b="0" kern="1400" spc="25" dirty="0" smtClean="0">
                          <a:effectLst/>
                          <a:latin typeface="+mn-lt"/>
                          <a:ea typeface="Times New Roman"/>
                          <a:cs typeface="Calibri"/>
                        </a:rPr>
                        <a:t> faecal</a:t>
                      </a:r>
                      <a:r>
                        <a:rPr lang="en-ZA" sz="2000" b="0" kern="1400" spc="25" baseline="0" dirty="0" smtClean="0">
                          <a:effectLst/>
                          <a:latin typeface="+mn-lt"/>
                          <a:ea typeface="Times New Roman"/>
                          <a:cs typeface="Calibri"/>
                        </a:rPr>
                        <a:t> coliform</a:t>
                      </a:r>
                      <a:r>
                        <a:rPr lang="en-ZA" sz="2000" b="0" kern="1400" spc="25" dirty="0" smtClean="0">
                          <a:effectLst/>
                          <a:latin typeface="+mn-lt"/>
                          <a:ea typeface="Times New Roman"/>
                          <a:cs typeface="Calibri"/>
                        </a:rPr>
                        <a:t> + </a:t>
                      </a:r>
                      <a:r>
                        <a:rPr lang="en-ZA" sz="2000" b="0" i="1" kern="1400" spc="25" dirty="0" smtClean="0">
                          <a:effectLst/>
                          <a:latin typeface="+mn-lt"/>
                          <a:ea typeface="Times New Roman"/>
                          <a:cs typeface="Calibri"/>
                        </a:rPr>
                        <a:t>E. col</a:t>
                      </a:r>
                      <a:r>
                        <a:rPr lang="en-ZA" sz="2000" b="0" kern="1400" spc="25" dirty="0" smtClean="0">
                          <a:effectLst/>
                          <a:latin typeface="+mn-lt"/>
                          <a:ea typeface="Times New Roman"/>
                          <a:cs typeface="Calibri"/>
                        </a:rPr>
                        <a:t>i targets are met for recreational (full contact) use.</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3A3"/>
                    </a:solidFill>
                  </a:tcPr>
                </a:tc>
              </a:tr>
            </a:tbl>
          </a:graphicData>
        </a:graphic>
      </p:graphicFrame>
      <p:sp>
        <p:nvSpPr>
          <p:cNvPr id="8" name="Slide Number Placeholder 7"/>
          <p:cNvSpPr>
            <a:spLocks noGrp="1"/>
          </p:cNvSpPr>
          <p:nvPr>
            <p:ph type="sldNum" sz="quarter" idx="12"/>
          </p:nvPr>
        </p:nvSpPr>
        <p:spPr/>
        <p:txBody>
          <a:bodyPr/>
          <a:lstStyle/>
          <a:p>
            <a:pPr>
              <a:defRPr/>
            </a:pPr>
            <a:fld id="{EC8039CB-6BD3-41F7-822A-6CFC1E28980E}" type="slidenum">
              <a:rPr lang="en-US" altLang="en-US" smtClean="0"/>
              <a:pPr>
                <a:defRPr/>
              </a:pPr>
              <a:t>41</a:t>
            </a:fld>
            <a:endParaRPr lang="en-US" alt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82" name="Group 17"/>
          <p:cNvGrpSpPr>
            <a:grpSpLocks noChangeAspect="1"/>
          </p:cNvGrpSpPr>
          <p:nvPr/>
        </p:nvGrpSpPr>
        <p:grpSpPr bwMode="auto">
          <a:xfrm>
            <a:off x="0" y="812800"/>
            <a:ext cx="3608388" cy="2867025"/>
            <a:chOff x="0" y="0"/>
            <a:chExt cx="4861560" cy="3566160"/>
          </a:xfrm>
        </p:grpSpPr>
        <p:pic>
          <p:nvPicPr>
            <p:cNvPr id="71696" name="Picture 19" descr="C:\Users\anelle.INTERCIV\Documents\Letaba\Maps\IUAs\biphysical-nodes_iua10.jpg"/>
            <p:cNvPicPr>
              <a:picLocks noChangeAspect="1" noChangeArrowheads="1"/>
            </p:cNvPicPr>
            <p:nvPr/>
          </p:nvPicPr>
          <p:blipFill>
            <a:blip r:embed="rId2"/>
            <a:srcRect l="10480" t="8459" r="10684" b="9677"/>
            <a:stretch>
              <a:fillRect/>
            </a:stretch>
          </p:blipFill>
          <p:spPr bwMode="auto">
            <a:xfrm>
              <a:off x="0" y="0"/>
              <a:ext cx="4861560" cy="3566160"/>
            </a:xfrm>
            <a:prstGeom prst="rect">
              <a:avLst/>
            </a:prstGeom>
            <a:noFill/>
            <a:ln w="9525" algn="ctr">
              <a:solidFill>
                <a:schemeClr val="tx1"/>
              </a:solidFill>
              <a:round/>
              <a:headEnd/>
              <a:tailEnd/>
            </a:ln>
          </p:spPr>
        </p:pic>
        <p:pic>
          <p:nvPicPr>
            <p:cNvPr id="71697" name="Picture 20" descr="C:\Users\anelle.INTERCIV\Documents\Letaba\Maps\IUAs\biphysical-nodes_iua2.jpg"/>
            <p:cNvPicPr>
              <a:picLocks noChangeAspect="1" noChangeArrowheads="1"/>
            </p:cNvPicPr>
            <p:nvPr/>
          </p:nvPicPr>
          <p:blipFill>
            <a:blip r:embed="rId3"/>
            <a:srcRect l="77103" t="72894" r="2483" b="3426"/>
            <a:stretch>
              <a:fillRect/>
            </a:stretch>
          </p:blipFill>
          <p:spPr bwMode="auto">
            <a:xfrm>
              <a:off x="3451860" y="0"/>
              <a:ext cx="1409700" cy="1158240"/>
            </a:xfrm>
            <a:prstGeom prst="rect">
              <a:avLst/>
            </a:prstGeom>
            <a:noFill/>
            <a:ln w="9525" algn="ctr">
              <a:solidFill>
                <a:schemeClr val="tx1"/>
              </a:solidFill>
              <a:round/>
              <a:headEnd/>
              <a:tailEnd/>
            </a:ln>
          </p:spPr>
        </p:pic>
      </p:grpSp>
      <p:sp>
        <p:nvSpPr>
          <p:cNvPr id="22" name="TextBox 21"/>
          <p:cNvSpPr txBox="1"/>
          <p:nvPr/>
        </p:nvSpPr>
        <p:spPr>
          <a:xfrm>
            <a:off x="0" y="0"/>
            <a:ext cx="9144000" cy="523875"/>
          </a:xfrm>
          <a:prstGeom prst="rect">
            <a:avLst/>
          </a:prstGeom>
          <a:solidFill>
            <a:srgbClr val="2C6DA2"/>
          </a:solidFill>
          <a:ln>
            <a:solidFill>
              <a:schemeClr val="accent1"/>
            </a:solidFill>
          </a:ln>
        </p:spPr>
        <p:txBody>
          <a:bodyPr>
            <a:spAutoFit/>
          </a:bodyPr>
          <a:lstStyle/>
          <a:p>
            <a:pPr algn="ctr">
              <a:defRPr/>
            </a:pPr>
            <a:r>
              <a:rPr lang="en-ZA" sz="2800" b="1" dirty="0">
                <a:solidFill>
                  <a:schemeClr val="bg1"/>
                </a:solidFill>
                <a:latin typeface="+mn-lt"/>
                <a:ea typeface="ＭＳ Ｐゴシック" pitchFamily="34" charset="-128"/>
                <a:cs typeface="+mn-cs"/>
              </a:rPr>
              <a:t>IUA 10: Northern tribs </a:t>
            </a:r>
            <a:r>
              <a:rPr lang="en-ZA" sz="2800" b="1">
                <a:solidFill>
                  <a:schemeClr val="bg1"/>
                </a:solidFill>
                <a:latin typeface="+mn-lt"/>
                <a:ea typeface="ＭＳ Ｐゴシック" pitchFamily="34" charset="-128"/>
                <a:cs typeface="+mn-cs"/>
              </a:rPr>
              <a:t>to Letaba: Habitat </a:t>
            </a:r>
            <a:r>
              <a:rPr lang="en-ZA" sz="2800" b="1" dirty="0">
                <a:solidFill>
                  <a:schemeClr val="bg1"/>
                </a:solidFill>
                <a:latin typeface="+mn-lt"/>
                <a:ea typeface="ＭＳ Ｐゴシック" pitchFamily="34" charset="-128"/>
                <a:cs typeface="+mn-cs"/>
              </a:rPr>
              <a:t>and biota RQOs</a:t>
            </a:r>
          </a:p>
        </p:txBody>
      </p:sp>
      <p:graphicFrame>
        <p:nvGraphicFramePr>
          <p:cNvPr id="23" name="Table 22"/>
          <p:cNvGraphicFramePr>
            <a:graphicFrameLocks noGrp="1"/>
          </p:cNvGraphicFramePr>
          <p:nvPr/>
        </p:nvGraphicFramePr>
        <p:xfrm>
          <a:off x="42863" y="3916363"/>
          <a:ext cx="9082669" cy="1740253"/>
        </p:xfrm>
        <a:graphic>
          <a:graphicData uri="http://schemas.openxmlformats.org/drawingml/2006/table">
            <a:tbl>
              <a:tblPr firstRow="1" bandRow="1">
                <a:tableStyleId>{5C22544A-7EE6-4342-B048-85BDC9FD1C3A}</a:tableStyleId>
              </a:tblPr>
              <a:tblGrid>
                <a:gridCol w="942872"/>
                <a:gridCol w="8139797"/>
              </a:tblGrid>
              <a:tr h="449053">
                <a:tc>
                  <a:txBody>
                    <a:bodyPr/>
                    <a:lstStyle/>
                    <a:p>
                      <a:r>
                        <a:rPr lang="en-ZA" sz="2000" dirty="0" smtClean="0">
                          <a:solidFill>
                            <a:schemeClr val="tx1"/>
                          </a:solidFill>
                          <a:latin typeface="+mn-lt"/>
                        </a:rPr>
                        <a:t>Comp</a:t>
                      </a:r>
                      <a:endParaRPr lang="en-ZA" sz="2000" dirty="0">
                        <a:solidFill>
                          <a:schemeClr val="tx1"/>
                        </a:solidFill>
                        <a:latin typeface="+mn-lt"/>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r>
                        <a:rPr lang="en-ZA" sz="2000" dirty="0" smtClean="0">
                          <a:solidFill>
                            <a:schemeClr val="tx1"/>
                          </a:solidFill>
                          <a:latin typeface="+mn-lt"/>
                        </a:rPr>
                        <a:t> Narrative RQO</a:t>
                      </a:r>
                      <a:endParaRPr lang="en-ZA" sz="2000" dirty="0">
                        <a:solidFill>
                          <a:schemeClr val="tx1"/>
                        </a:solidFill>
                        <a:latin typeface="+mn-lt"/>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r>
              <a:tr h="31455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2000" kern="1200" dirty="0" smtClean="0">
                          <a:solidFill>
                            <a:schemeClr val="tx1"/>
                          </a:solidFill>
                          <a:latin typeface="+mn-lt"/>
                          <a:ea typeface="+mn-ea"/>
                          <a:cs typeface="+mn-cs"/>
                        </a:rPr>
                        <a:t>Riparian</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3">
                            <a:lumMod val="20000"/>
                            <a:lumOff val="80000"/>
                          </a:schemeClr>
                        </a:gs>
                        <a:gs pos="100000">
                          <a:schemeClr val="accent3">
                            <a:lumMod val="40000"/>
                            <a:lumOff val="60000"/>
                          </a:schemeClr>
                        </a:gs>
                      </a:gsLst>
                      <a:lin ang="5400000" scaled="0"/>
                    </a:gradFill>
                  </a:tcPr>
                </a:tc>
                <a:tc>
                  <a:txBody>
                    <a:bodyPr/>
                    <a:lstStyle/>
                    <a:p>
                      <a:pPr marL="0" algn="l" defTabSz="457200" rtl="0" eaLnBrk="1" latinLnBrk="0" hangingPunct="1"/>
                      <a:r>
                        <a:rPr lang="en-ZA" sz="2000" kern="1200" smtClean="0">
                          <a:solidFill>
                            <a:schemeClr val="tx1"/>
                          </a:solidFill>
                          <a:latin typeface="+mn-lt"/>
                          <a:ea typeface="+mn-ea"/>
                          <a:cs typeface="+mn-cs"/>
                        </a:rPr>
                        <a:t>Agriculture</a:t>
                      </a:r>
                      <a:r>
                        <a:rPr lang="en-ZA" sz="2000" kern="1200" baseline="0" smtClean="0">
                          <a:solidFill>
                            <a:schemeClr val="tx1"/>
                          </a:solidFill>
                          <a:latin typeface="+mn-lt"/>
                          <a:ea typeface="+mn-ea"/>
                          <a:cs typeface="+mn-cs"/>
                        </a:rPr>
                        <a:t> </a:t>
                      </a:r>
                      <a:r>
                        <a:rPr lang="en-ZA" sz="2000" kern="1200" baseline="0" dirty="0" smtClean="0">
                          <a:solidFill>
                            <a:schemeClr val="tx1"/>
                          </a:solidFill>
                          <a:latin typeface="+mn-lt"/>
                          <a:ea typeface="+mn-ea"/>
                          <a:cs typeface="+mn-cs"/>
                        </a:rPr>
                        <a:t>should not encroach</a:t>
                      </a:r>
                    </a:p>
                    <a:p>
                      <a:pPr marL="0" algn="l" defTabSz="457200" rtl="0" eaLnBrk="1" latinLnBrk="0" hangingPunct="1"/>
                      <a:r>
                        <a:rPr lang="en-ZA" sz="2000" kern="1200" baseline="0" smtClean="0">
                          <a:solidFill>
                            <a:schemeClr val="tx1"/>
                          </a:solidFill>
                          <a:latin typeface="+mn-lt"/>
                          <a:ea typeface="+mn-ea"/>
                          <a:cs typeface="+mn-cs"/>
                        </a:rPr>
                        <a:t>Riparian </a:t>
                      </a:r>
                      <a:r>
                        <a:rPr lang="en-ZA" sz="2000" kern="1200" baseline="0" dirty="0" smtClean="0">
                          <a:solidFill>
                            <a:schemeClr val="tx1"/>
                          </a:solidFill>
                          <a:latin typeface="+mn-lt"/>
                          <a:ea typeface="+mn-ea"/>
                          <a:cs typeface="+mn-cs"/>
                        </a:rPr>
                        <a:t>zone fragmentation should not increase</a:t>
                      </a:r>
                    </a:p>
                    <a:p>
                      <a:pPr marL="0" algn="l" defTabSz="457200" rtl="0" eaLnBrk="1" latinLnBrk="0" hangingPunct="1"/>
                      <a:r>
                        <a:rPr lang="en-ZA" sz="2000" kern="1200" baseline="0" smtClean="0">
                          <a:solidFill>
                            <a:schemeClr val="tx1"/>
                          </a:solidFill>
                          <a:latin typeface="+mn-lt"/>
                          <a:ea typeface="+mn-ea"/>
                          <a:cs typeface="+mn-cs"/>
                        </a:rPr>
                        <a:t>Vegetation </a:t>
                      </a:r>
                      <a:r>
                        <a:rPr lang="en-ZA" sz="2000" kern="1200" baseline="0" dirty="0" smtClean="0">
                          <a:solidFill>
                            <a:schemeClr val="tx1"/>
                          </a:solidFill>
                          <a:latin typeface="+mn-lt"/>
                          <a:ea typeface="+mn-ea"/>
                          <a:cs typeface="+mn-cs"/>
                        </a:rPr>
                        <a:t>cover on banks must be maintained for bank stability and to prevent erosion.</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3">
                            <a:lumMod val="20000"/>
                            <a:lumOff val="80000"/>
                          </a:schemeClr>
                        </a:gs>
                        <a:gs pos="100000">
                          <a:schemeClr val="accent3">
                            <a:lumMod val="40000"/>
                            <a:lumOff val="60000"/>
                          </a:schemeClr>
                        </a:gs>
                      </a:gsLst>
                      <a:lin ang="5400000" scaled="0"/>
                    </a:gradFill>
                  </a:tcPr>
                </a:tc>
              </a:tr>
            </a:tbl>
          </a:graphicData>
        </a:graphic>
      </p:graphicFrame>
      <p:sp>
        <p:nvSpPr>
          <p:cNvPr id="7" name="Slide Number Placeholder 6"/>
          <p:cNvSpPr>
            <a:spLocks noGrp="1"/>
          </p:cNvSpPr>
          <p:nvPr>
            <p:ph type="sldNum" sz="quarter" idx="12"/>
          </p:nvPr>
        </p:nvSpPr>
        <p:spPr/>
        <p:txBody>
          <a:bodyPr/>
          <a:lstStyle/>
          <a:p>
            <a:pPr>
              <a:defRPr/>
            </a:pPr>
            <a:fld id="{F758D684-85BE-48AF-8B91-509F976C262C}" type="slidenum">
              <a:rPr lang="en-US" altLang="en-US" smtClean="0"/>
              <a:pPr>
                <a:defRPr/>
              </a:pPr>
              <a:t>42</a:t>
            </a:fld>
            <a:endParaRPr lang="en-US" alt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706" name="Group 10"/>
          <p:cNvGrpSpPr>
            <a:grpSpLocks noChangeAspect="1"/>
          </p:cNvGrpSpPr>
          <p:nvPr/>
        </p:nvGrpSpPr>
        <p:grpSpPr bwMode="auto">
          <a:xfrm>
            <a:off x="63500" y="782638"/>
            <a:ext cx="4344988" cy="2932112"/>
            <a:chOff x="0" y="0"/>
            <a:chExt cx="4892040" cy="3048000"/>
          </a:xfrm>
        </p:grpSpPr>
        <p:pic>
          <p:nvPicPr>
            <p:cNvPr id="72740" name="Picture 11" descr="C:\Users\anelle.INTERCIV\Documents\Letaba\Maps\IUAs\biphysical-nodes_iua11.jpg"/>
            <p:cNvPicPr>
              <a:picLocks noChangeAspect="1" noChangeArrowheads="1"/>
            </p:cNvPicPr>
            <p:nvPr/>
          </p:nvPicPr>
          <p:blipFill>
            <a:blip r:embed="rId2"/>
            <a:srcRect l="8099" t="8926" r="9138" b="18005"/>
            <a:stretch>
              <a:fillRect/>
            </a:stretch>
          </p:blipFill>
          <p:spPr bwMode="auto">
            <a:xfrm>
              <a:off x="0" y="0"/>
              <a:ext cx="4884420" cy="3048000"/>
            </a:xfrm>
            <a:prstGeom prst="rect">
              <a:avLst/>
            </a:prstGeom>
            <a:noFill/>
            <a:ln w="9525" algn="ctr">
              <a:solidFill>
                <a:schemeClr val="tx1"/>
              </a:solidFill>
              <a:round/>
              <a:headEnd/>
              <a:tailEnd/>
            </a:ln>
          </p:spPr>
        </p:pic>
        <p:pic>
          <p:nvPicPr>
            <p:cNvPr id="72741" name="Picture 12" descr="C:\Users\anelle.INTERCIV\Documents\Letaba\Maps\IUAs\biphysical-nodes_iua2.jpg"/>
            <p:cNvPicPr>
              <a:picLocks noChangeAspect="1" noChangeArrowheads="1"/>
            </p:cNvPicPr>
            <p:nvPr/>
          </p:nvPicPr>
          <p:blipFill>
            <a:blip r:embed="rId3"/>
            <a:srcRect l="77103" t="72894" r="2483" b="3426"/>
            <a:stretch>
              <a:fillRect/>
            </a:stretch>
          </p:blipFill>
          <p:spPr bwMode="auto">
            <a:xfrm>
              <a:off x="3710940" y="0"/>
              <a:ext cx="1181100" cy="906780"/>
            </a:xfrm>
            <a:prstGeom prst="rect">
              <a:avLst/>
            </a:prstGeom>
            <a:noFill/>
            <a:ln w="9525" algn="ctr">
              <a:solidFill>
                <a:schemeClr val="tx1"/>
              </a:solidFill>
              <a:round/>
              <a:headEnd/>
              <a:tailEnd/>
            </a:ln>
          </p:spPr>
        </p:pic>
      </p:grpSp>
      <p:sp>
        <p:nvSpPr>
          <p:cNvPr id="22" name="TextBox 21"/>
          <p:cNvSpPr txBox="1"/>
          <p:nvPr/>
        </p:nvSpPr>
        <p:spPr>
          <a:xfrm>
            <a:off x="4791075" y="0"/>
            <a:ext cx="4352925" cy="830263"/>
          </a:xfrm>
          <a:prstGeom prst="rect">
            <a:avLst/>
          </a:prstGeom>
          <a:solidFill>
            <a:srgbClr val="2C6DA2"/>
          </a:solidFill>
          <a:ln>
            <a:solidFill>
              <a:schemeClr val="accent1"/>
            </a:solidFill>
          </a:ln>
        </p:spPr>
        <p:txBody>
          <a:bodyPr>
            <a:spAutoFit/>
          </a:bodyPr>
          <a:lstStyle/>
          <a:p>
            <a:pPr>
              <a:defRPr/>
            </a:pPr>
            <a:r>
              <a:rPr lang="en-ZA" b="1" dirty="0">
                <a:solidFill>
                  <a:schemeClr val="bg1"/>
                </a:solidFill>
                <a:latin typeface="+mj-lt"/>
                <a:ea typeface="ＭＳ Ｐゴシック" pitchFamily="34" charset="-128"/>
                <a:cs typeface="+mn-cs"/>
              </a:rPr>
              <a:t>IUA 11, </a:t>
            </a:r>
            <a:r>
              <a:rPr lang="en-ZA" b="1" dirty="0">
                <a:solidFill>
                  <a:prstClr val="white"/>
                </a:solidFill>
                <a:latin typeface="+mj-lt"/>
                <a:ea typeface="ＭＳ Ｐゴシック" pitchFamily="34" charset="-128"/>
                <a:cs typeface="+mn-cs"/>
              </a:rPr>
              <a:t>RU EWR 7 (LETABA)</a:t>
            </a:r>
          </a:p>
          <a:p>
            <a:pPr>
              <a:defRPr/>
            </a:pPr>
            <a:r>
              <a:rPr lang="en-ZA" b="1" dirty="0">
                <a:solidFill>
                  <a:prstClr val="white"/>
                </a:solidFill>
                <a:latin typeface="+mj-lt"/>
                <a:ea typeface="ＭＳ Ｐゴシック" pitchFamily="34" charset="-128"/>
                <a:cs typeface="+mn-cs"/>
              </a:rPr>
              <a:t>Biota, Habitat, WQ RQOs</a:t>
            </a:r>
          </a:p>
        </p:txBody>
      </p:sp>
      <p:cxnSp>
        <p:nvCxnSpPr>
          <p:cNvPr id="17" name="Straight Arrow Connector 16"/>
          <p:cNvCxnSpPr/>
          <p:nvPr/>
        </p:nvCxnSpPr>
        <p:spPr>
          <a:xfrm flipV="1">
            <a:off x="2079625" y="2484438"/>
            <a:ext cx="715963" cy="1976437"/>
          </a:xfrm>
          <a:prstGeom prst="straightConnector1">
            <a:avLst/>
          </a:prstGeom>
          <a:ln w="57150">
            <a:solidFill>
              <a:srgbClr val="FE0006"/>
            </a:solidFill>
            <a:tailEnd type="stealth" w="lg" len="lg"/>
          </a:ln>
        </p:spPr>
        <p:style>
          <a:lnRef idx="2">
            <a:schemeClr val="accent1"/>
          </a:lnRef>
          <a:fillRef idx="0">
            <a:schemeClr val="accent1"/>
          </a:fillRef>
          <a:effectRef idx="1">
            <a:schemeClr val="accent1"/>
          </a:effectRef>
          <a:fontRef idx="minor">
            <a:schemeClr val="tx1"/>
          </a:fontRef>
        </p:style>
      </p:cxnSp>
      <p:graphicFrame>
        <p:nvGraphicFramePr>
          <p:cNvPr id="10" name="Table 9"/>
          <p:cNvGraphicFramePr>
            <a:graphicFrameLocks noGrp="1"/>
          </p:cNvGraphicFramePr>
          <p:nvPr/>
        </p:nvGraphicFramePr>
        <p:xfrm>
          <a:off x="330200" y="2909888"/>
          <a:ext cx="8633495" cy="3723840"/>
        </p:xfrm>
        <a:graphic>
          <a:graphicData uri="http://schemas.openxmlformats.org/drawingml/2006/table">
            <a:tbl>
              <a:tblPr firstRow="1" bandRow="1">
                <a:tableStyleId>{5C22544A-7EE6-4342-B048-85BDC9FD1C3A}</a:tableStyleId>
              </a:tblPr>
              <a:tblGrid>
                <a:gridCol w="1345942"/>
                <a:gridCol w="948065"/>
                <a:gridCol w="6339488"/>
              </a:tblGrid>
              <a:tr h="290440">
                <a:tc>
                  <a:txBody>
                    <a:bodyPr/>
                    <a:lstStyle/>
                    <a:p>
                      <a:pPr algn="ctr"/>
                      <a:r>
                        <a:rPr lang="en-ZA" dirty="0" smtClean="0">
                          <a:solidFill>
                            <a:schemeClr val="tx1"/>
                          </a:solidFill>
                          <a:latin typeface="+mn-lt"/>
                          <a:cs typeface="Arial" panose="020B0604020202020204" pitchFamily="34" charset="0"/>
                        </a:rPr>
                        <a:t>Comp</a:t>
                      </a:r>
                      <a:endParaRPr lang="en-ZA" dirty="0">
                        <a:solidFill>
                          <a:schemeClr val="tx1"/>
                        </a:solidFill>
                        <a:latin typeface="+mn-lt"/>
                        <a:cs typeface="Arial" panose="020B0604020202020204" pitchFamily="34" charset="0"/>
                      </a:endParaRPr>
                    </a:p>
                  </a:txBody>
                  <a:tcPr marL="39000" marR="39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615E"/>
                    </a:solidFill>
                  </a:tcPr>
                </a:tc>
                <a:tc>
                  <a:txBody>
                    <a:bodyPr/>
                    <a:lstStyle/>
                    <a:p>
                      <a:pPr algn="ctr"/>
                      <a:r>
                        <a:rPr lang="en-ZA" smtClean="0">
                          <a:solidFill>
                            <a:schemeClr val="tx1"/>
                          </a:solidFill>
                          <a:latin typeface="+mn-lt"/>
                          <a:cs typeface="Arial" panose="020B0604020202020204" pitchFamily="34" charset="0"/>
                        </a:rPr>
                        <a:t>Target</a:t>
                      </a:r>
                      <a:endParaRPr lang="en-ZA" dirty="0">
                        <a:solidFill>
                          <a:schemeClr val="tx1"/>
                        </a:solidFill>
                        <a:latin typeface="+mn-lt"/>
                        <a:cs typeface="Arial" panose="020B0604020202020204" pitchFamily="34" charset="0"/>
                      </a:endParaRPr>
                    </a:p>
                  </a:txBody>
                  <a:tcPr marL="39000" marR="39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615E"/>
                    </a:solidFill>
                  </a:tcPr>
                </a:tc>
                <a:tc>
                  <a:txBody>
                    <a:bodyPr/>
                    <a:lstStyle/>
                    <a:p>
                      <a:pPr algn="ctr"/>
                      <a:r>
                        <a:rPr lang="en-ZA" dirty="0" smtClean="0">
                          <a:solidFill>
                            <a:schemeClr val="tx1"/>
                          </a:solidFill>
                          <a:latin typeface="+mn-lt"/>
                          <a:cs typeface="Arial" panose="020B0604020202020204" pitchFamily="34" charset="0"/>
                        </a:rPr>
                        <a:t> Narrative RQO</a:t>
                      </a:r>
                      <a:endParaRPr lang="en-ZA" dirty="0">
                        <a:solidFill>
                          <a:schemeClr val="tx1"/>
                        </a:solidFill>
                        <a:latin typeface="+mn-lt"/>
                        <a:cs typeface="Arial" panose="020B0604020202020204" pitchFamily="34" charset="0"/>
                      </a:endParaRPr>
                    </a:p>
                  </a:txBody>
                  <a:tcPr marL="39000" marR="39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615E"/>
                    </a:solidFill>
                  </a:tcPr>
                </a:tc>
              </a:tr>
              <a:tr h="31455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800" kern="1200" dirty="0" smtClean="0">
                          <a:solidFill>
                            <a:schemeClr val="tx1"/>
                          </a:solidFill>
                          <a:latin typeface="+mn-lt"/>
                          <a:ea typeface="+mn-ea"/>
                          <a:cs typeface="Arial" panose="020B0604020202020204" pitchFamily="34" charset="0"/>
                        </a:rPr>
                        <a:t>Geomorph</a:t>
                      </a: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CC0BA"/>
                        </a:gs>
                        <a:gs pos="100000">
                          <a:srgbClr val="FE0006"/>
                        </a:gs>
                      </a:gsLst>
                      <a:lin ang="5400000" scaled="0"/>
                    </a:gra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ZA" sz="1800" b="1" kern="1200" dirty="0" smtClean="0">
                          <a:solidFill>
                            <a:schemeClr val="tx1"/>
                          </a:solidFill>
                          <a:latin typeface="+mn-lt"/>
                          <a:ea typeface="+mn-ea"/>
                          <a:cs typeface="Arial" panose="020B0604020202020204" pitchFamily="34" charset="0"/>
                        </a:rPr>
                        <a:t>C</a:t>
                      </a: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00FF00"/>
                        </a:gs>
                        <a:gs pos="100000">
                          <a:srgbClr val="009900"/>
                        </a:gs>
                      </a:gsLst>
                      <a:lin ang="5400000" scaled="0"/>
                    </a:gradFill>
                  </a:tcPr>
                </a:tc>
                <a:tc>
                  <a:txBody>
                    <a:bodyPr/>
                    <a:lstStyle/>
                    <a:p>
                      <a:pPr marL="0" algn="l" defTabSz="457200" rtl="0" eaLnBrk="1" latinLnBrk="0" hangingPunct="1"/>
                      <a:r>
                        <a:rPr lang="en-ZA" sz="1800" kern="1200" dirty="0" smtClean="0">
                          <a:solidFill>
                            <a:schemeClr val="tx1"/>
                          </a:solidFill>
                          <a:latin typeface="+mn-lt"/>
                          <a:ea typeface="+mn-ea"/>
                          <a:cs typeface="Arial" panose="020B0604020202020204" pitchFamily="34" charset="0"/>
                        </a:rPr>
                        <a:t>Maintain the current</a:t>
                      </a:r>
                      <a:r>
                        <a:rPr lang="en-ZA" sz="1800" kern="1200" baseline="0" dirty="0" smtClean="0">
                          <a:solidFill>
                            <a:schemeClr val="tx1"/>
                          </a:solidFill>
                          <a:latin typeface="+mn-lt"/>
                          <a:ea typeface="+mn-ea"/>
                          <a:cs typeface="Arial" panose="020B0604020202020204" pitchFamily="34" charset="0"/>
                        </a:rPr>
                        <a:t> EC and geomorphological structure</a:t>
                      </a:r>
                      <a:endParaRPr lang="en-ZA" sz="1800" kern="1200" dirty="0" smtClean="0">
                        <a:solidFill>
                          <a:schemeClr val="tx1"/>
                        </a:solidFill>
                        <a:latin typeface="+mn-lt"/>
                        <a:ea typeface="+mn-ea"/>
                        <a:cs typeface="Arial" panose="020B0604020202020204" pitchFamily="34" charset="0"/>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CC0BA"/>
                        </a:gs>
                        <a:gs pos="100000">
                          <a:srgbClr val="FE0006"/>
                        </a:gs>
                      </a:gsLst>
                      <a:lin ang="5400000" scaled="0"/>
                    </a:gradFill>
                  </a:tcPr>
                </a:tc>
              </a:tr>
              <a:tr h="370840">
                <a:tc>
                  <a:txBody>
                    <a:bodyPr/>
                    <a:lstStyle/>
                    <a:p>
                      <a:pPr marL="0" algn="l" defTabSz="457200" rtl="0" eaLnBrk="1" latinLnBrk="0" hangingPunct="1"/>
                      <a:r>
                        <a:rPr lang="en-ZA" sz="1800" kern="1200" dirty="0" smtClean="0">
                          <a:solidFill>
                            <a:schemeClr val="tx1"/>
                          </a:solidFill>
                          <a:latin typeface="+mn-lt"/>
                          <a:ea typeface="+mn-ea"/>
                          <a:cs typeface="Arial" panose="020B0604020202020204" pitchFamily="34" charset="0"/>
                        </a:rPr>
                        <a:t>Fish</a:t>
                      </a:r>
                      <a:endParaRPr lang="en-ZA" sz="1800" kern="1200" dirty="0">
                        <a:solidFill>
                          <a:schemeClr val="tx1"/>
                        </a:solidFill>
                        <a:latin typeface="+mn-lt"/>
                        <a:ea typeface="+mn-ea"/>
                        <a:cs typeface="Arial" panose="020B0604020202020204" pitchFamily="34" charset="0"/>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CC0BA"/>
                        </a:gs>
                        <a:gs pos="100000">
                          <a:srgbClr val="FE0006"/>
                        </a:gs>
                      </a:gsLst>
                      <a:lin ang="5400000" scaled="0"/>
                    </a:gradFill>
                  </a:tcPr>
                </a:tc>
                <a:tc>
                  <a:txBody>
                    <a:bodyPr/>
                    <a:lstStyle/>
                    <a:p>
                      <a:pPr marL="0" algn="ctr" defTabSz="457200" rtl="0" eaLnBrk="1" latinLnBrk="0" hangingPunct="1"/>
                      <a:r>
                        <a:rPr lang="en-ZA" sz="1800" b="1" kern="1200" dirty="0" smtClean="0">
                          <a:solidFill>
                            <a:schemeClr val="tx1"/>
                          </a:solidFill>
                          <a:latin typeface="+mn-lt"/>
                          <a:ea typeface="+mn-ea"/>
                          <a:cs typeface="Arial" panose="020B0604020202020204" pitchFamily="34" charset="0"/>
                        </a:rPr>
                        <a:t>C/D</a:t>
                      </a:r>
                      <a:endParaRPr lang="en-ZA" sz="1800" b="1" kern="1200" dirty="0">
                        <a:solidFill>
                          <a:schemeClr val="tx1"/>
                        </a:solidFill>
                        <a:latin typeface="+mn-lt"/>
                        <a:ea typeface="+mn-ea"/>
                        <a:cs typeface="Arial" panose="020B0604020202020204" pitchFamily="34" charset="0"/>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00FF00"/>
                        </a:gs>
                        <a:gs pos="100000">
                          <a:srgbClr val="009900"/>
                        </a:gs>
                      </a:gsLst>
                      <a:lin ang="5400000" scaled="0"/>
                    </a:gradFill>
                  </a:tcPr>
                </a:tc>
                <a:tc>
                  <a:txBody>
                    <a:bodyPr/>
                    <a:lstStyle/>
                    <a:p>
                      <a:pPr marL="0" algn="l" defTabSz="457200" rtl="0" eaLnBrk="1" latinLnBrk="0" hangingPunct="1"/>
                      <a:r>
                        <a:rPr lang="en-ZA" sz="1800" kern="1200" dirty="0" smtClean="0">
                          <a:solidFill>
                            <a:schemeClr val="tx1"/>
                          </a:solidFill>
                          <a:latin typeface="+mn-lt"/>
                          <a:ea typeface="+mn-ea"/>
                          <a:cs typeface="Arial" panose="020B0604020202020204" pitchFamily="34" charset="0"/>
                        </a:rPr>
                        <a:t>Do not reduce current 29 sp. Maintain present FROC for a C and, once Sc 11 is implemented, the</a:t>
                      </a:r>
                      <a:r>
                        <a:rPr lang="en-ZA" sz="1800" kern="1200" baseline="0" dirty="0" smtClean="0">
                          <a:solidFill>
                            <a:schemeClr val="tx1"/>
                          </a:solidFill>
                          <a:latin typeface="+mn-lt"/>
                          <a:ea typeface="+mn-ea"/>
                          <a:cs typeface="Arial" panose="020B0604020202020204" pitchFamily="34" charset="0"/>
                        </a:rPr>
                        <a:t> FROC for a </a:t>
                      </a:r>
                      <a:r>
                        <a:rPr lang="en-ZA" sz="1800" kern="1200" dirty="0" smtClean="0">
                          <a:solidFill>
                            <a:schemeClr val="tx1"/>
                          </a:solidFill>
                          <a:latin typeface="+mn-lt"/>
                          <a:ea typeface="+mn-ea"/>
                          <a:cs typeface="Arial" panose="020B0604020202020204" pitchFamily="34" charset="0"/>
                        </a:rPr>
                        <a:t>C/D.</a:t>
                      </a:r>
                      <a:r>
                        <a:rPr lang="en-ZA" sz="1800" kern="1200" baseline="0" dirty="0" smtClean="0">
                          <a:solidFill>
                            <a:schemeClr val="tx1"/>
                          </a:solidFill>
                          <a:latin typeface="+mn-lt"/>
                          <a:ea typeface="+mn-ea"/>
                          <a:cs typeface="Arial" panose="020B0604020202020204" pitchFamily="34" charset="0"/>
                        </a:rPr>
                        <a:t> Indicator </a:t>
                      </a:r>
                      <a:r>
                        <a:rPr lang="en-ZA" sz="1800" kern="1200" dirty="0" smtClean="0">
                          <a:solidFill>
                            <a:schemeClr val="tx1"/>
                          </a:solidFill>
                          <a:latin typeface="+mn-lt"/>
                          <a:ea typeface="+mn-ea"/>
                          <a:cs typeface="Arial" panose="020B0604020202020204" pitchFamily="34" charset="0"/>
                        </a:rPr>
                        <a:t>of</a:t>
                      </a:r>
                      <a:r>
                        <a:rPr lang="en-ZA" sz="1800" kern="1200" baseline="0" dirty="0" smtClean="0">
                          <a:solidFill>
                            <a:schemeClr val="tx1"/>
                          </a:solidFill>
                          <a:latin typeface="+mn-lt"/>
                          <a:ea typeface="+mn-ea"/>
                          <a:cs typeface="Arial" panose="020B0604020202020204" pitchFamily="34" charset="0"/>
                        </a:rPr>
                        <a:t> fast flowing habitats  is the sawfin suckermouth and largescale yellowfish.</a:t>
                      </a:r>
                      <a:endParaRPr lang="en-ZA" sz="1800" kern="1200" dirty="0">
                        <a:solidFill>
                          <a:schemeClr val="tx1"/>
                        </a:solidFill>
                        <a:latin typeface="+mn-lt"/>
                        <a:ea typeface="+mn-ea"/>
                        <a:cs typeface="Arial" panose="020B0604020202020204" pitchFamily="34" charset="0"/>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CC0BA"/>
                        </a:gs>
                        <a:gs pos="100000">
                          <a:srgbClr val="FE0006"/>
                        </a:gs>
                      </a:gsLst>
                      <a:lin ang="5400000" scaled="0"/>
                    </a:gradFill>
                  </a:tcPr>
                </a:tc>
              </a:tr>
              <a:tr h="370840">
                <a:tc>
                  <a:txBody>
                    <a:bodyPr/>
                    <a:lstStyle/>
                    <a:p>
                      <a:pPr marL="0" algn="l" defTabSz="457200" rtl="0" eaLnBrk="1" latinLnBrk="0" hangingPunct="1"/>
                      <a:r>
                        <a:rPr lang="en-ZA" sz="1800" kern="1200" dirty="0" smtClean="0">
                          <a:solidFill>
                            <a:schemeClr val="tx1"/>
                          </a:solidFill>
                          <a:latin typeface="+mn-lt"/>
                          <a:ea typeface="+mn-ea"/>
                          <a:cs typeface="Arial" panose="020B0604020202020204" pitchFamily="34" charset="0"/>
                        </a:rPr>
                        <a:t>Inverts</a:t>
                      </a:r>
                      <a:endParaRPr lang="en-ZA" sz="1800" kern="1200" dirty="0">
                        <a:solidFill>
                          <a:schemeClr val="tx1"/>
                        </a:solidFill>
                        <a:latin typeface="+mn-lt"/>
                        <a:ea typeface="+mn-ea"/>
                        <a:cs typeface="Arial" panose="020B0604020202020204" pitchFamily="34" charset="0"/>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CC0BA"/>
                        </a:gs>
                        <a:gs pos="100000">
                          <a:srgbClr val="FE0006"/>
                        </a:gs>
                      </a:gsLst>
                      <a:lin ang="5400000" scaled="0"/>
                    </a:gradFill>
                  </a:tcPr>
                </a:tc>
                <a:tc>
                  <a:txBody>
                    <a:bodyPr/>
                    <a:lstStyle/>
                    <a:p>
                      <a:pPr marL="0" algn="ctr" defTabSz="457200" rtl="0" eaLnBrk="1" latinLnBrk="0" hangingPunct="1"/>
                      <a:r>
                        <a:rPr lang="en-ZA" sz="1800" b="1" kern="1200" dirty="0" smtClean="0">
                          <a:solidFill>
                            <a:schemeClr val="tx1"/>
                          </a:solidFill>
                          <a:latin typeface="+mn-lt"/>
                          <a:ea typeface="+mn-ea"/>
                          <a:cs typeface="Arial" panose="020B0604020202020204" pitchFamily="34" charset="0"/>
                        </a:rPr>
                        <a:t>C/D</a:t>
                      </a:r>
                      <a:endParaRPr lang="en-ZA" sz="1800" b="1" kern="1200" dirty="0">
                        <a:solidFill>
                          <a:schemeClr val="tx1"/>
                        </a:solidFill>
                        <a:latin typeface="+mn-lt"/>
                        <a:ea typeface="+mn-ea"/>
                        <a:cs typeface="Arial" panose="020B0604020202020204" pitchFamily="34" charset="0"/>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00FF00"/>
                        </a:gs>
                        <a:gs pos="100000">
                          <a:srgbClr val="009900"/>
                        </a:gs>
                      </a:gsLst>
                      <a:lin ang="5400000" scaled="0"/>
                    </a:gradFill>
                  </a:tcPr>
                </a:tc>
                <a:tc>
                  <a:txBody>
                    <a:bodyPr/>
                    <a:lstStyle/>
                    <a:p>
                      <a:pPr marL="0" algn="l" defTabSz="457200" rtl="0" eaLnBrk="1" latinLnBrk="0" hangingPunct="1"/>
                      <a:r>
                        <a:rPr lang="en-ZA" sz="1800" kern="1200" dirty="0" smtClean="0">
                          <a:solidFill>
                            <a:schemeClr val="tx1"/>
                          </a:solidFill>
                          <a:latin typeface="+mn-lt"/>
                          <a:ea typeface="+mn-ea"/>
                          <a:cs typeface="Arial" panose="020B0604020202020204" pitchFamily="34" charset="0"/>
                        </a:rPr>
                        <a:t>Community</a:t>
                      </a:r>
                      <a:r>
                        <a:rPr lang="en-ZA" sz="1800" kern="1200" baseline="0" dirty="0" smtClean="0">
                          <a:solidFill>
                            <a:schemeClr val="tx1"/>
                          </a:solidFill>
                          <a:latin typeface="+mn-lt"/>
                          <a:ea typeface="+mn-ea"/>
                          <a:cs typeface="Arial" panose="020B0604020202020204" pitchFamily="34" charset="0"/>
                        </a:rPr>
                        <a:t> representative of a Lowveld River assemblage.  Maintain rare SIC habitat and marg veg.</a:t>
                      </a:r>
                      <a:endParaRPr lang="en-ZA" sz="1800" kern="1200" dirty="0">
                        <a:solidFill>
                          <a:schemeClr val="tx1"/>
                        </a:solidFill>
                        <a:latin typeface="+mn-lt"/>
                        <a:ea typeface="+mn-ea"/>
                        <a:cs typeface="Arial" panose="020B0604020202020204" pitchFamily="34" charset="0"/>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CC0BA"/>
                        </a:gs>
                        <a:gs pos="100000">
                          <a:srgbClr val="FE0006"/>
                        </a:gs>
                      </a:gsLst>
                      <a:lin ang="5400000" scaled="0"/>
                    </a:gradFill>
                  </a:tcPr>
                </a:tc>
              </a:tr>
              <a:tr h="370840">
                <a:tc>
                  <a:txBody>
                    <a:bodyPr/>
                    <a:lstStyle/>
                    <a:p>
                      <a:pPr marL="0" algn="l" defTabSz="457200" rtl="0" eaLnBrk="1" latinLnBrk="0" hangingPunct="1"/>
                      <a:r>
                        <a:rPr lang="en-ZA" sz="1800" kern="1200" dirty="0" smtClean="0">
                          <a:solidFill>
                            <a:schemeClr val="tx1"/>
                          </a:solidFill>
                          <a:latin typeface="+mn-lt"/>
                          <a:ea typeface="+mn-ea"/>
                          <a:cs typeface="Arial" panose="020B0604020202020204" pitchFamily="34" charset="0"/>
                        </a:rPr>
                        <a:t>Veg</a:t>
                      </a:r>
                      <a:endParaRPr lang="en-ZA" sz="1800" kern="1200" dirty="0">
                        <a:solidFill>
                          <a:schemeClr val="tx1"/>
                        </a:solidFill>
                        <a:latin typeface="+mn-lt"/>
                        <a:ea typeface="+mn-ea"/>
                        <a:cs typeface="Arial" panose="020B0604020202020204" pitchFamily="34" charset="0"/>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CC0BA"/>
                        </a:gs>
                        <a:gs pos="100000">
                          <a:srgbClr val="FE0006"/>
                        </a:gs>
                      </a:gsLst>
                      <a:lin ang="5400000" scaled="0"/>
                    </a:gradFill>
                  </a:tcPr>
                </a:tc>
                <a:tc>
                  <a:txBody>
                    <a:bodyPr/>
                    <a:lstStyle/>
                    <a:p>
                      <a:pPr marL="0" algn="ctr" defTabSz="457200" rtl="0" eaLnBrk="1" latinLnBrk="0" hangingPunct="1"/>
                      <a:r>
                        <a:rPr lang="en-ZA" sz="1800" b="1" kern="1200" dirty="0" smtClean="0">
                          <a:solidFill>
                            <a:schemeClr val="tx1"/>
                          </a:solidFill>
                          <a:latin typeface="+mn-lt"/>
                          <a:ea typeface="+mn-ea"/>
                          <a:cs typeface="Arial" panose="020B0604020202020204" pitchFamily="34" charset="0"/>
                        </a:rPr>
                        <a:t>C</a:t>
                      </a:r>
                      <a:endParaRPr lang="en-ZA" sz="1800" b="1" kern="1200" dirty="0">
                        <a:solidFill>
                          <a:schemeClr val="tx1"/>
                        </a:solidFill>
                        <a:latin typeface="+mn-lt"/>
                        <a:ea typeface="+mn-ea"/>
                        <a:cs typeface="Arial" panose="020B0604020202020204" pitchFamily="34" charset="0"/>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tc>
                  <a:txBody>
                    <a:bodyPr/>
                    <a:lstStyle/>
                    <a:p>
                      <a:pPr marL="0" algn="l" defTabSz="457200" rtl="0" eaLnBrk="1" latinLnBrk="0" hangingPunct="1"/>
                      <a:r>
                        <a:rPr lang="en-ZA" sz="1800" kern="1200" dirty="0" smtClean="0">
                          <a:solidFill>
                            <a:schemeClr val="tx1"/>
                          </a:solidFill>
                          <a:latin typeface="+mn-lt"/>
                          <a:ea typeface="+mn-ea"/>
                          <a:cs typeface="Arial" panose="020B0604020202020204" pitchFamily="34" charset="0"/>
                        </a:rPr>
                        <a:t>Maintain C. Keep aliens in check. Maintain viable populations of matumi, leadwood,</a:t>
                      </a:r>
                      <a:r>
                        <a:rPr lang="en-ZA" sz="1800" kern="1200" baseline="0" dirty="0" smtClean="0">
                          <a:solidFill>
                            <a:schemeClr val="tx1"/>
                          </a:solidFill>
                          <a:latin typeface="+mn-lt"/>
                          <a:ea typeface="+mn-ea"/>
                          <a:cs typeface="Arial" panose="020B0604020202020204" pitchFamily="34" charset="0"/>
                        </a:rPr>
                        <a:t> apple leaf, torch wood</a:t>
                      </a:r>
                      <a:endParaRPr lang="en-ZA" sz="1800" kern="1200" dirty="0">
                        <a:solidFill>
                          <a:schemeClr val="tx1"/>
                        </a:solidFill>
                        <a:latin typeface="+mn-lt"/>
                        <a:ea typeface="+mn-ea"/>
                        <a:cs typeface="Arial" panose="020B0604020202020204" pitchFamily="34" charset="0"/>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CC0BA"/>
                        </a:gs>
                        <a:gs pos="100000">
                          <a:srgbClr val="FE0006"/>
                        </a:gs>
                      </a:gsLst>
                      <a:lin ang="5400000" scaled="0"/>
                    </a:gradFill>
                  </a:tcPr>
                </a:tc>
              </a:tr>
              <a:tr h="370840">
                <a:tc>
                  <a:txBody>
                    <a:bodyPr/>
                    <a:lstStyle/>
                    <a:p>
                      <a:pPr marL="0" algn="l" defTabSz="457200" rtl="0" eaLnBrk="1" latinLnBrk="0" hangingPunct="1"/>
                      <a:r>
                        <a:rPr lang="en-ZA" sz="1800" kern="1200" smtClean="0">
                          <a:solidFill>
                            <a:schemeClr val="tx1"/>
                          </a:solidFill>
                          <a:latin typeface="+mn-lt"/>
                          <a:ea typeface="+mn-ea"/>
                          <a:cs typeface="Arial" panose="020B0604020202020204" pitchFamily="34" charset="0"/>
                        </a:rPr>
                        <a:t>Water quality</a:t>
                      </a:r>
                      <a:endParaRPr lang="en-ZA" sz="1800" kern="1200" dirty="0">
                        <a:solidFill>
                          <a:schemeClr val="tx1"/>
                        </a:solidFill>
                        <a:latin typeface="+mn-lt"/>
                        <a:ea typeface="+mn-ea"/>
                        <a:cs typeface="Arial" panose="020B0604020202020204" pitchFamily="34" charset="0"/>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CC0BA"/>
                        </a:gs>
                        <a:gs pos="100000">
                          <a:srgbClr val="FE0006"/>
                        </a:gs>
                      </a:gsLst>
                      <a:lin ang="5400000" scaled="0"/>
                    </a:gradFill>
                  </a:tcPr>
                </a:tc>
                <a:tc>
                  <a:txBody>
                    <a:bodyPr/>
                    <a:lstStyle/>
                    <a:p>
                      <a:pPr marL="0" algn="ctr" defTabSz="457200" rtl="0" eaLnBrk="1" latinLnBrk="0" hangingPunct="1"/>
                      <a:r>
                        <a:rPr lang="en-ZA" sz="1800" b="1" kern="1200" dirty="0" smtClean="0">
                          <a:solidFill>
                            <a:schemeClr val="tx1"/>
                          </a:solidFill>
                          <a:latin typeface="+mn-lt"/>
                          <a:ea typeface="+mn-ea"/>
                          <a:cs typeface="Arial" panose="020B0604020202020204" pitchFamily="34" charset="0"/>
                        </a:rPr>
                        <a:t>B</a:t>
                      </a:r>
                      <a:endParaRPr lang="en-ZA" sz="1800" b="1" kern="1200" dirty="0">
                        <a:solidFill>
                          <a:schemeClr val="tx1"/>
                        </a:solidFill>
                        <a:latin typeface="+mn-lt"/>
                        <a:ea typeface="+mn-ea"/>
                        <a:cs typeface="Arial" panose="020B0604020202020204" pitchFamily="34" charset="0"/>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800" b="0" kern="1400" spc="25" dirty="0" smtClean="0">
                          <a:effectLst/>
                          <a:latin typeface="+mn-lt"/>
                          <a:ea typeface="Times New Roman"/>
                          <a:cs typeface="Arial" panose="020B0604020202020204" pitchFamily="34" charset="0"/>
                        </a:rPr>
                        <a:t>Ensure that nutrient levels</a:t>
                      </a:r>
                      <a:r>
                        <a:rPr lang="en-ZA" sz="1800" b="0" kern="1400" spc="25" baseline="0" dirty="0" smtClean="0">
                          <a:effectLst/>
                          <a:latin typeface="+mn-lt"/>
                          <a:ea typeface="Times New Roman"/>
                          <a:cs typeface="Arial" panose="020B0604020202020204" pitchFamily="34" charset="0"/>
                        </a:rPr>
                        <a:t> + </a:t>
                      </a:r>
                      <a:r>
                        <a:rPr lang="en-ZA" sz="1800" b="0" kern="1400" spc="25" dirty="0" smtClean="0">
                          <a:effectLst/>
                          <a:latin typeface="+mn-lt"/>
                          <a:ea typeface="Times New Roman"/>
                          <a:cs typeface="Arial" panose="020B0604020202020204" pitchFamily="34" charset="0"/>
                        </a:rPr>
                        <a:t>electrical conductivity (salt) levels are Acceptable, toxics and turbidity are Ideal</a:t>
                      </a:r>
                      <a:endParaRPr lang="en-ZA" sz="1800" kern="1200" dirty="0">
                        <a:solidFill>
                          <a:schemeClr val="tx1"/>
                        </a:solidFill>
                        <a:latin typeface="+mn-lt"/>
                        <a:ea typeface="+mn-ea"/>
                        <a:cs typeface="Arial" panose="020B0604020202020204" pitchFamily="34" charset="0"/>
                      </a:endParaRPr>
                    </a:p>
                  </a:txBody>
                  <a:tcPr marL="39000" marR="39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rgbClr val="FCC0BA"/>
                        </a:gs>
                        <a:gs pos="100000">
                          <a:srgbClr val="FE0006"/>
                        </a:gs>
                      </a:gsLst>
                      <a:lin ang="5400000" scaled="0"/>
                    </a:gradFill>
                  </a:tcPr>
                </a:tc>
              </a:tr>
            </a:tbl>
          </a:graphicData>
        </a:graphic>
      </p:graphicFrame>
      <p:sp>
        <p:nvSpPr>
          <p:cNvPr id="8" name="Slide Number Placeholder 7"/>
          <p:cNvSpPr>
            <a:spLocks noGrp="1"/>
          </p:cNvSpPr>
          <p:nvPr>
            <p:ph type="sldNum" sz="quarter" idx="12"/>
          </p:nvPr>
        </p:nvSpPr>
        <p:spPr/>
        <p:txBody>
          <a:bodyPr/>
          <a:lstStyle/>
          <a:p>
            <a:pPr>
              <a:defRPr/>
            </a:pPr>
            <a:fld id="{AB7C47D8-6F59-465C-A5FC-B9DCF6F1BCAC}" type="slidenum">
              <a:rPr lang="en-US" altLang="en-US" smtClean="0"/>
              <a:pPr>
                <a:defRPr/>
              </a:pPr>
              <a:t>43</a:t>
            </a:fld>
            <a:endParaRPr lang="en-US" alt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3"/>
          <p:cNvSpPr>
            <a:spLocks noGrp="1"/>
          </p:cNvSpPr>
          <p:nvPr>
            <p:ph type="ctrTitle"/>
          </p:nvPr>
        </p:nvSpPr>
        <p:spPr bwMode="auto">
          <a:xfrm>
            <a:off x="685800" y="2130425"/>
            <a:ext cx="7772400" cy="1470025"/>
          </a:xfrm>
          <a:noFill/>
          <a:ln>
            <a:miter lim="800000"/>
            <a:headEnd/>
            <a:tailEnd/>
          </a:ln>
        </p:spPr>
        <p:txBody>
          <a:bodyPr vert="horz" wrap="square" lIns="91440" tIns="45720" rIns="91440" bIns="45720" numCol="1" anchor="t" anchorCtr="0" compatLnSpc="1">
            <a:prstTxWarp prst="textNoShape">
              <a:avLst/>
            </a:prstTxWarp>
          </a:bodyPr>
          <a:lstStyle/>
          <a:p>
            <a:r>
              <a:rPr lang="en-ZA" b="1" smtClean="0">
                <a:ea typeface="ＭＳ Ｐゴシック"/>
                <a:cs typeface="ＭＳ Ｐゴシック"/>
              </a:rPr>
              <a:t>Groundwater </a:t>
            </a:r>
            <a:br>
              <a:rPr lang="en-ZA" b="1" smtClean="0">
                <a:ea typeface="ＭＳ Ｐゴシック"/>
                <a:cs typeface="ＭＳ Ｐゴシック"/>
              </a:rPr>
            </a:br>
            <a:r>
              <a:rPr lang="en-ZA" b="1" smtClean="0">
                <a:ea typeface="ＭＳ Ｐゴシック"/>
                <a:cs typeface="ＭＳ Ｐゴシック"/>
              </a:rPr>
              <a:t>Resource Quality Objectives</a:t>
            </a:r>
            <a:endParaRPr lang="en-GB" b="1" smtClean="0">
              <a:ea typeface="ＭＳ Ｐゴシック"/>
              <a:cs typeface="ＭＳ Ｐゴシック"/>
            </a:endParaRPr>
          </a:p>
        </p:txBody>
      </p:sp>
      <p:sp>
        <p:nvSpPr>
          <p:cNvPr id="3" name="Slide Number Placeholder 2"/>
          <p:cNvSpPr>
            <a:spLocks noGrp="1"/>
          </p:cNvSpPr>
          <p:nvPr>
            <p:ph type="sldNum" sz="quarter" idx="12"/>
          </p:nvPr>
        </p:nvSpPr>
        <p:spPr/>
        <p:txBody>
          <a:bodyPr/>
          <a:lstStyle/>
          <a:p>
            <a:pPr>
              <a:defRPr/>
            </a:pPr>
            <a:fld id="{325E97A2-2226-4803-95BE-856715F3A12C}" type="slidenum">
              <a:rPr lang="en-US" smtClean="0"/>
              <a:pPr>
                <a:defRPr/>
              </a:pPr>
              <a:t>44</a:t>
            </a:fld>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
          <p:cNvPicPr>
            <a:picLocks noChangeAspect="1"/>
          </p:cNvPicPr>
          <p:nvPr/>
        </p:nvPicPr>
        <p:blipFill>
          <a:blip r:embed="rId3"/>
          <a:srcRect/>
          <a:stretch>
            <a:fillRect/>
          </a:stretch>
        </p:blipFill>
        <p:spPr bwMode="auto">
          <a:xfrm>
            <a:off x="0" y="711200"/>
            <a:ext cx="9144000" cy="6510338"/>
          </a:xfrm>
          <a:prstGeom prst="rect">
            <a:avLst/>
          </a:prstGeom>
          <a:noFill/>
          <a:ln w="9525">
            <a:noFill/>
            <a:miter lim="800000"/>
            <a:headEnd/>
            <a:tailEnd/>
          </a:ln>
        </p:spPr>
      </p:pic>
      <p:sp>
        <p:nvSpPr>
          <p:cNvPr id="74755" name="TextBox 2"/>
          <p:cNvSpPr txBox="1">
            <a:spLocks noChangeArrowheads="1"/>
          </p:cNvSpPr>
          <p:nvPr/>
        </p:nvSpPr>
        <p:spPr bwMode="auto">
          <a:xfrm>
            <a:off x="703263" y="4743450"/>
            <a:ext cx="508000" cy="461963"/>
          </a:xfrm>
          <a:prstGeom prst="rect">
            <a:avLst/>
          </a:prstGeom>
          <a:noFill/>
          <a:ln w="9525">
            <a:noFill/>
            <a:miter lim="800000"/>
            <a:headEnd/>
            <a:tailEnd/>
          </a:ln>
        </p:spPr>
        <p:txBody>
          <a:bodyPr>
            <a:spAutoFit/>
          </a:bodyPr>
          <a:lstStyle/>
          <a:p>
            <a:r>
              <a:rPr lang="en-ZA">
                <a:solidFill>
                  <a:srgbClr val="FFFF99"/>
                </a:solidFill>
              </a:rPr>
              <a:t>C</a:t>
            </a:r>
          </a:p>
        </p:txBody>
      </p:sp>
      <p:sp>
        <p:nvSpPr>
          <p:cNvPr id="74756" name="TextBox 3"/>
          <p:cNvSpPr txBox="1">
            <a:spLocks noChangeArrowheads="1"/>
          </p:cNvSpPr>
          <p:nvPr/>
        </p:nvSpPr>
        <p:spPr bwMode="auto">
          <a:xfrm>
            <a:off x="1346200" y="4081463"/>
            <a:ext cx="384175" cy="461962"/>
          </a:xfrm>
          <a:prstGeom prst="rect">
            <a:avLst/>
          </a:prstGeom>
          <a:noFill/>
          <a:ln w="9525">
            <a:noFill/>
            <a:miter lim="800000"/>
            <a:headEnd/>
            <a:tailEnd/>
          </a:ln>
        </p:spPr>
        <p:txBody>
          <a:bodyPr>
            <a:spAutoFit/>
          </a:bodyPr>
          <a:lstStyle/>
          <a:p>
            <a:r>
              <a:rPr lang="en-ZA">
                <a:solidFill>
                  <a:srgbClr val="FFFF00"/>
                </a:solidFill>
              </a:rPr>
              <a:t>D</a:t>
            </a:r>
          </a:p>
        </p:txBody>
      </p:sp>
      <p:sp>
        <p:nvSpPr>
          <p:cNvPr id="74757" name="TextBox 4"/>
          <p:cNvSpPr txBox="1">
            <a:spLocks noChangeArrowheads="1"/>
          </p:cNvSpPr>
          <p:nvPr/>
        </p:nvSpPr>
        <p:spPr bwMode="auto">
          <a:xfrm>
            <a:off x="1730375" y="5399088"/>
            <a:ext cx="385763" cy="461962"/>
          </a:xfrm>
          <a:prstGeom prst="rect">
            <a:avLst/>
          </a:prstGeom>
          <a:noFill/>
          <a:ln w="9525">
            <a:noFill/>
            <a:miter lim="800000"/>
            <a:headEnd/>
            <a:tailEnd/>
          </a:ln>
        </p:spPr>
        <p:txBody>
          <a:bodyPr>
            <a:spAutoFit/>
          </a:bodyPr>
          <a:lstStyle/>
          <a:p>
            <a:r>
              <a:rPr lang="en-ZA">
                <a:solidFill>
                  <a:srgbClr val="FFFF00"/>
                </a:solidFill>
              </a:rPr>
              <a:t>D</a:t>
            </a:r>
          </a:p>
        </p:txBody>
      </p:sp>
      <p:sp>
        <p:nvSpPr>
          <p:cNvPr id="74758" name="TextBox 5"/>
          <p:cNvSpPr txBox="1">
            <a:spLocks noChangeArrowheads="1"/>
          </p:cNvSpPr>
          <p:nvPr/>
        </p:nvSpPr>
        <p:spPr bwMode="auto">
          <a:xfrm>
            <a:off x="1916113" y="4497388"/>
            <a:ext cx="384175" cy="461962"/>
          </a:xfrm>
          <a:prstGeom prst="rect">
            <a:avLst/>
          </a:prstGeom>
          <a:noFill/>
          <a:ln w="9525">
            <a:noFill/>
            <a:miter lim="800000"/>
            <a:headEnd/>
            <a:tailEnd/>
          </a:ln>
        </p:spPr>
        <p:txBody>
          <a:bodyPr>
            <a:spAutoFit/>
          </a:bodyPr>
          <a:lstStyle/>
          <a:p>
            <a:r>
              <a:rPr lang="en-ZA">
                <a:solidFill>
                  <a:srgbClr val="FFFF00"/>
                </a:solidFill>
              </a:rPr>
              <a:t>D</a:t>
            </a:r>
          </a:p>
        </p:txBody>
      </p:sp>
      <p:sp>
        <p:nvSpPr>
          <p:cNvPr id="74759" name="TextBox 6"/>
          <p:cNvSpPr txBox="1">
            <a:spLocks noChangeArrowheads="1"/>
          </p:cNvSpPr>
          <p:nvPr/>
        </p:nvSpPr>
        <p:spPr bwMode="auto">
          <a:xfrm>
            <a:off x="2768600" y="4411663"/>
            <a:ext cx="384175" cy="461962"/>
          </a:xfrm>
          <a:prstGeom prst="rect">
            <a:avLst/>
          </a:prstGeom>
          <a:noFill/>
          <a:ln w="9525">
            <a:noFill/>
            <a:miter lim="800000"/>
            <a:headEnd/>
            <a:tailEnd/>
          </a:ln>
        </p:spPr>
        <p:txBody>
          <a:bodyPr>
            <a:spAutoFit/>
          </a:bodyPr>
          <a:lstStyle/>
          <a:p>
            <a:r>
              <a:rPr lang="en-ZA">
                <a:solidFill>
                  <a:srgbClr val="FFFF00"/>
                </a:solidFill>
              </a:rPr>
              <a:t>D</a:t>
            </a:r>
          </a:p>
        </p:txBody>
      </p:sp>
      <p:sp>
        <p:nvSpPr>
          <p:cNvPr id="74760" name="TextBox 7"/>
          <p:cNvSpPr txBox="1">
            <a:spLocks noChangeArrowheads="1"/>
          </p:cNvSpPr>
          <p:nvPr/>
        </p:nvSpPr>
        <p:spPr bwMode="auto">
          <a:xfrm>
            <a:off x="4187825" y="4062413"/>
            <a:ext cx="384175" cy="460375"/>
          </a:xfrm>
          <a:prstGeom prst="rect">
            <a:avLst/>
          </a:prstGeom>
          <a:noFill/>
          <a:ln w="9525">
            <a:noFill/>
            <a:miter lim="800000"/>
            <a:headEnd/>
            <a:tailEnd/>
          </a:ln>
        </p:spPr>
        <p:txBody>
          <a:bodyPr>
            <a:spAutoFit/>
          </a:bodyPr>
          <a:lstStyle/>
          <a:p>
            <a:r>
              <a:rPr lang="en-ZA">
                <a:solidFill>
                  <a:srgbClr val="FFFF00"/>
                </a:solidFill>
              </a:rPr>
              <a:t>D</a:t>
            </a:r>
          </a:p>
        </p:txBody>
      </p:sp>
      <p:sp>
        <p:nvSpPr>
          <p:cNvPr id="74761" name="TextBox 8"/>
          <p:cNvSpPr txBox="1">
            <a:spLocks noChangeArrowheads="1"/>
          </p:cNvSpPr>
          <p:nvPr/>
        </p:nvSpPr>
        <p:spPr bwMode="auto">
          <a:xfrm>
            <a:off x="4572000" y="3352800"/>
            <a:ext cx="384175" cy="461963"/>
          </a:xfrm>
          <a:prstGeom prst="rect">
            <a:avLst/>
          </a:prstGeom>
          <a:noFill/>
          <a:ln w="9525">
            <a:noFill/>
            <a:miter lim="800000"/>
            <a:headEnd/>
            <a:tailEnd/>
          </a:ln>
        </p:spPr>
        <p:txBody>
          <a:bodyPr>
            <a:spAutoFit/>
          </a:bodyPr>
          <a:lstStyle/>
          <a:p>
            <a:r>
              <a:rPr lang="en-ZA">
                <a:solidFill>
                  <a:srgbClr val="FFFF00"/>
                </a:solidFill>
              </a:rPr>
              <a:t>D</a:t>
            </a:r>
          </a:p>
        </p:txBody>
      </p:sp>
      <p:sp>
        <p:nvSpPr>
          <p:cNvPr id="74762" name="TextBox 9"/>
          <p:cNvSpPr txBox="1">
            <a:spLocks noChangeArrowheads="1"/>
          </p:cNvSpPr>
          <p:nvPr/>
        </p:nvSpPr>
        <p:spPr bwMode="auto">
          <a:xfrm>
            <a:off x="5302250" y="1069975"/>
            <a:ext cx="2728913" cy="338138"/>
          </a:xfrm>
          <a:prstGeom prst="rect">
            <a:avLst/>
          </a:prstGeom>
          <a:solidFill>
            <a:srgbClr val="00B050"/>
          </a:solidFill>
          <a:ln w="9525">
            <a:noFill/>
            <a:miter lim="800000"/>
            <a:headEnd/>
            <a:tailEnd/>
          </a:ln>
        </p:spPr>
        <p:txBody>
          <a:bodyPr>
            <a:spAutoFit/>
          </a:bodyPr>
          <a:lstStyle/>
          <a:p>
            <a:r>
              <a:rPr lang="en-ZA" sz="1600"/>
              <a:t>A &lt;5% largely unmodified</a:t>
            </a:r>
          </a:p>
        </p:txBody>
      </p:sp>
      <p:sp>
        <p:nvSpPr>
          <p:cNvPr id="74763" name="TextBox 10"/>
          <p:cNvSpPr txBox="1">
            <a:spLocks noChangeArrowheads="1"/>
          </p:cNvSpPr>
          <p:nvPr/>
        </p:nvSpPr>
        <p:spPr bwMode="auto">
          <a:xfrm>
            <a:off x="5311775" y="1408113"/>
            <a:ext cx="2705100" cy="338137"/>
          </a:xfrm>
          <a:prstGeom prst="rect">
            <a:avLst/>
          </a:prstGeom>
          <a:solidFill>
            <a:srgbClr val="BCFFA7"/>
          </a:solidFill>
          <a:ln w="9525">
            <a:noFill/>
            <a:miter lim="800000"/>
            <a:headEnd/>
            <a:tailEnd/>
          </a:ln>
        </p:spPr>
        <p:txBody>
          <a:bodyPr>
            <a:spAutoFit/>
          </a:bodyPr>
          <a:lstStyle/>
          <a:p>
            <a:r>
              <a:rPr lang="en-ZA" sz="1600"/>
              <a:t>B 5-20% largely natural</a:t>
            </a:r>
          </a:p>
        </p:txBody>
      </p:sp>
      <p:sp>
        <p:nvSpPr>
          <p:cNvPr id="74764" name="TextBox 11"/>
          <p:cNvSpPr txBox="1">
            <a:spLocks noChangeArrowheads="1"/>
          </p:cNvSpPr>
          <p:nvPr/>
        </p:nvSpPr>
        <p:spPr bwMode="auto">
          <a:xfrm>
            <a:off x="4906963" y="633413"/>
            <a:ext cx="4149725" cy="369887"/>
          </a:xfrm>
          <a:prstGeom prst="rect">
            <a:avLst/>
          </a:prstGeom>
          <a:noFill/>
          <a:ln w="9525">
            <a:noFill/>
            <a:miter lim="800000"/>
            <a:headEnd/>
            <a:tailEnd/>
          </a:ln>
        </p:spPr>
        <p:txBody>
          <a:bodyPr>
            <a:spAutoFit/>
          </a:bodyPr>
          <a:lstStyle/>
          <a:p>
            <a:r>
              <a:rPr lang="en-ZA" sz="1800" b="1">
                <a:solidFill>
                  <a:schemeClr val="bg1"/>
                </a:solidFill>
              </a:rPr>
              <a:t>Stress Index : Use/aquifer recharge</a:t>
            </a:r>
          </a:p>
        </p:txBody>
      </p:sp>
      <p:sp>
        <p:nvSpPr>
          <p:cNvPr id="74765" name="TextBox 12"/>
          <p:cNvSpPr txBox="1">
            <a:spLocks noChangeArrowheads="1"/>
          </p:cNvSpPr>
          <p:nvPr/>
        </p:nvSpPr>
        <p:spPr bwMode="auto">
          <a:xfrm>
            <a:off x="5311775" y="1746250"/>
            <a:ext cx="2705100" cy="339725"/>
          </a:xfrm>
          <a:prstGeom prst="rect">
            <a:avLst/>
          </a:prstGeom>
          <a:solidFill>
            <a:srgbClr val="FFFF99"/>
          </a:solidFill>
          <a:ln w="9525">
            <a:noFill/>
            <a:miter lim="800000"/>
            <a:headEnd/>
            <a:tailEnd/>
          </a:ln>
        </p:spPr>
        <p:txBody>
          <a:bodyPr>
            <a:spAutoFit/>
          </a:bodyPr>
          <a:lstStyle/>
          <a:p>
            <a:r>
              <a:rPr lang="en-ZA" sz="1600"/>
              <a:t>C 20-20% largely modified</a:t>
            </a:r>
          </a:p>
        </p:txBody>
      </p:sp>
      <p:sp>
        <p:nvSpPr>
          <p:cNvPr id="74766" name="TextBox 13"/>
          <p:cNvSpPr txBox="1">
            <a:spLocks noChangeArrowheads="1"/>
          </p:cNvSpPr>
          <p:nvPr/>
        </p:nvSpPr>
        <p:spPr bwMode="auto">
          <a:xfrm>
            <a:off x="3513138" y="5138738"/>
            <a:ext cx="2797175" cy="338137"/>
          </a:xfrm>
          <a:prstGeom prst="rect">
            <a:avLst/>
          </a:prstGeom>
          <a:solidFill>
            <a:srgbClr val="FFFF00"/>
          </a:solidFill>
          <a:ln w="9525">
            <a:noFill/>
            <a:miter lim="800000"/>
            <a:headEnd/>
            <a:tailEnd/>
          </a:ln>
        </p:spPr>
        <p:txBody>
          <a:bodyPr>
            <a:spAutoFit/>
          </a:bodyPr>
          <a:lstStyle/>
          <a:p>
            <a:r>
              <a:rPr lang="en-ZA" sz="1600"/>
              <a:t>D 40-65% largely modified</a:t>
            </a:r>
          </a:p>
        </p:txBody>
      </p:sp>
      <p:sp>
        <p:nvSpPr>
          <p:cNvPr id="74767" name="TextBox 14"/>
          <p:cNvSpPr txBox="1">
            <a:spLocks noChangeArrowheads="1"/>
          </p:cNvSpPr>
          <p:nvPr/>
        </p:nvSpPr>
        <p:spPr bwMode="auto">
          <a:xfrm>
            <a:off x="3513138" y="5476875"/>
            <a:ext cx="2797175" cy="338138"/>
          </a:xfrm>
          <a:prstGeom prst="rect">
            <a:avLst/>
          </a:prstGeom>
          <a:solidFill>
            <a:srgbClr val="FFC000"/>
          </a:solidFill>
          <a:ln w="9525">
            <a:noFill/>
            <a:miter lim="800000"/>
            <a:headEnd/>
            <a:tailEnd/>
          </a:ln>
        </p:spPr>
        <p:txBody>
          <a:bodyPr>
            <a:spAutoFit/>
          </a:bodyPr>
          <a:lstStyle/>
          <a:p>
            <a:r>
              <a:rPr lang="en-ZA" sz="1600"/>
              <a:t>E 60-95% Seriously modified</a:t>
            </a:r>
          </a:p>
        </p:txBody>
      </p:sp>
      <p:sp>
        <p:nvSpPr>
          <p:cNvPr id="74768" name="TextBox 15"/>
          <p:cNvSpPr txBox="1">
            <a:spLocks noChangeArrowheads="1"/>
          </p:cNvSpPr>
          <p:nvPr/>
        </p:nvSpPr>
        <p:spPr bwMode="auto">
          <a:xfrm>
            <a:off x="3513138" y="5807075"/>
            <a:ext cx="2797175" cy="338138"/>
          </a:xfrm>
          <a:prstGeom prst="rect">
            <a:avLst/>
          </a:prstGeom>
          <a:solidFill>
            <a:srgbClr val="FF0000"/>
          </a:solidFill>
          <a:ln w="9525">
            <a:noFill/>
            <a:miter lim="800000"/>
            <a:headEnd/>
            <a:tailEnd/>
          </a:ln>
        </p:spPr>
        <p:txBody>
          <a:bodyPr>
            <a:spAutoFit/>
          </a:bodyPr>
          <a:lstStyle/>
          <a:p>
            <a:r>
              <a:rPr lang="en-ZA" sz="1600"/>
              <a:t>F &gt;95% critically modified</a:t>
            </a:r>
          </a:p>
        </p:txBody>
      </p:sp>
      <p:sp>
        <p:nvSpPr>
          <p:cNvPr id="74769" name="TextBox 16"/>
          <p:cNvSpPr txBox="1">
            <a:spLocks noChangeArrowheads="1"/>
          </p:cNvSpPr>
          <p:nvPr/>
        </p:nvSpPr>
        <p:spPr bwMode="auto">
          <a:xfrm>
            <a:off x="3503613" y="6249988"/>
            <a:ext cx="2806700" cy="461962"/>
          </a:xfrm>
          <a:prstGeom prst="rect">
            <a:avLst/>
          </a:prstGeom>
          <a:noFill/>
          <a:ln w="9525">
            <a:noFill/>
            <a:miter lim="800000"/>
            <a:headEnd/>
            <a:tailEnd/>
          </a:ln>
        </p:spPr>
        <p:txBody>
          <a:bodyPr>
            <a:spAutoFit/>
          </a:bodyPr>
          <a:lstStyle/>
          <a:p>
            <a:r>
              <a:rPr lang="en-ZA">
                <a:solidFill>
                  <a:srgbClr val="FFFF00"/>
                </a:solidFill>
              </a:rPr>
              <a:t>D </a:t>
            </a:r>
            <a:r>
              <a:rPr lang="en-ZA" sz="1600">
                <a:solidFill>
                  <a:srgbClr val="FFFF00"/>
                </a:solidFill>
              </a:rPr>
              <a:t>Scenario 10 </a:t>
            </a:r>
            <a:endParaRPr lang="en-ZA">
              <a:solidFill>
                <a:srgbClr val="FFFF00"/>
              </a:solidFill>
            </a:endParaRPr>
          </a:p>
        </p:txBody>
      </p:sp>
      <p:sp>
        <p:nvSpPr>
          <p:cNvPr id="74770" name="TextBox 17"/>
          <p:cNvSpPr txBox="1">
            <a:spLocks noChangeArrowheads="1"/>
          </p:cNvSpPr>
          <p:nvPr/>
        </p:nvSpPr>
        <p:spPr bwMode="auto">
          <a:xfrm>
            <a:off x="5130800" y="3648075"/>
            <a:ext cx="508000" cy="461963"/>
          </a:xfrm>
          <a:prstGeom prst="rect">
            <a:avLst/>
          </a:prstGeom>
          <a:noFill/>
          <a:ln w="9525">
            <a:noFill/>
            <a:miter lim="800000"/>
            <a:headEnd/>
            <a:tailEnd/>
          </a:ln>
        </p:spPr>
        <p:txBody>
          <a:bodyPr>
            <a:spAutoFit/>
          </a:bodyPr>
          <a:lstStyle/>
          <a:p>
            <a:r>
              <a:rPr lang="en-ZA">
                <a:solidFill>
                  <a:srgbClr val="FFFF99"/>
                </a:solidFill>
              </a:rPr>
              <a:t>C</a:t>
            </a:r>
          </a:p>
        </p:txBody>
      </p:sp>
      <p:sp>
        <p:nvSpPr>
          <p:cNvPr id="74771" name="TextBox 18"/>
          <p:cNvSpPr txBox="1">
            <a:spLocks noChangeArrowheads="1"/>
          </p:cNvSpPr>
          <p:nvPr/>
        </p:nvSpPr>
        <p:spPr bwMode="auto">
          <a:xfrm>
            <a:off x="5802313" y="4330700"/>
            <a:ext cx="508000" cy="461963"/>
          </a:xfrm>
          <a:prstGeom prst="rect">
            <a:avLst/>
          </a:prstGeom>
          <a:noFill/>
          <a:ln w="9525">
            <a:noFill/>
            <a:miter lim="800000"/>
            <a:headEnd/>
            <a:tailEnd/>
          </a:ln>
        </p:spPr>
        <p:txBody>
          <a:bodyPr>
            <a:spAutoFit/>
          </a:bodyPr>
          <a:lstStyle/>
          <a:p>
            <a:r>
              <a:rPr lang="en-ZA">
                <a:solidFill>
                  <a:srgbClr val="FFFF99"/>
                </a:solidFill>
              </a:rPr>
              <a:t>C</a:t>
            </a:r>
          </a:p>
        </p:txBody>
      </p:sp>
      <p:sp>
        <p:nvSpPr>
          <p:cNvPr id="74772" name="TextBox 19"/>
          <p:cNvSpPr txBox="1">
            <a:spLocks noChangeArrowheads="1"/>
          </p:cNvSpPr>
          <p:nvPr/>
        </p:nvSpPr>
        <p:spPr bwMode="auto">
          <a:xfrm>
            <a:off x="6651625" y="2655888"/>
            <a:ext cx="409575" cy="461962"/>
          </a:xfrm>
          <a:prstGeom prst="rect">
            <a:avLst/>
          </a:prstGeom>
          <a:noFill/>
          <a:ln w="9525">
            <a:noFill/>
            <a:miter lim="800000"/>
            <a:headEnd/>
            <a:tailEnd/>
          </a:ln>
        </p:spPr>
        <p:txBody>
          <a:bodyPr>
            <a:spAutoFit/>
          </a:bodyPr>
          <a:lstStyle/>
          <a:p>
            <a:r>
              <a:rPr lang="en-ZA">
                <a:solidFill>
                  <a:srgbClr val="BCFFA7"/>
                </a:solidFill>
              </a:rPr>
              <a:t>B</a:t>
            </a:r>
          </a:p>
        </p:txBody>
      </p:sp>
      <p:sp>
        <p:nvSpPr>
          <p:cNvPr id="74773" name="TextBox 21"/>
          <p:cNvSpPr txBox="1">
            <a:spLocks noChangeArrowheads="1"/>
          </p:cNvSpPr>
          <p:nvPr/>
        </p:nvSpPr>
        <p:spPr bwMode="auto">
          <a:xfrm>
            <a:off x="7332663" y="3886200"/>
            <a:ext cx="411162" cy="461963"/>
          </a:xfrm>
          <a:prstGeom prst="rect">
            <a:avLst/>
          </a:prstGeom>
          <a:noFill/>
          <a:ln w="9525">
            <a:noFill/>
            <a:miter lim="800000"/>
            <a:headEnd/>
            <a:tailEnd/>
          </a:ln>
        </p:spPr>
        <p:txBody>
          <a:bodyPr>
            <a:spAutoFit/>
          </a:bodyPr>
          <a:lstStyle/>
          <a:p>
            <a:r>
              <a:rPr lang="en-ZA">
                <a:solidFill>
                  <a:srgbClr val="BCFFA7"/>
                </a:solidFill>
              </a:rPr>
              <a:t>B</a:t>
            </a:r>
          </a:p>
        </p:txBody>
      </p:sp>
      <p:sp>
        <p:nvSpPr>
          <p:cNvPr id="74774" name="TextBox 22"/>
          <p:cNvSpPr txBox="1">
            <a:spLocks noChangeArrowheads="1"/>
          </p:cNvSpPr>
          <p:nvPr/>
        </p:nvSpPr>
        <p:spPr bwMode="auto">
          <a:xfrm>
            <a:off x="7235825" y="4792663"/>
            <a:ext cx="508000" cy="461962"/>
          </a:xfrm>
          <a:prstGeom prst="rect">
            <a:avLst/>
          </a:prstGeom>
          <a:noFill/>
          <a:ln w="9525">
            <a:noFill/>
            <a:miter lim="800000"/>
            <a:headEnd/>
            <a:tailEnd/>
          </a:ln>
        </p:spPr>
        <p:txBody>
          <a:bodyPr>
            <a:spAutoFit/>
          </a:bodyPr>
          <a:lstStyle/>
          <a:p>
            <a:r>
              <a:rPr lang="en-ZA">
                <a:solidFill>
                  <a:srgbClr val="FFFF99"/>
                </a:solidFill>
              </a:rPr>
              <a:t>C</a:t>
            </a:r>
          </a:p>
        </p:txBody>
      </p:sp>
      <p:sp>
        <p:nvSpPr>
          <p:cNvPr id="74775" name="TextBox 23"/>
          <p:cNvSpPr txBox="1">
            <a:spLocks noChangeArrowheads="1"/>
          </p:cNvSpPr>
          <p:nvPr/>
        </p:nvSpPr>
        <p:spPr bwMode="auto">
          <a:xfrm>
            <a:off x="8047038" y="4933950"/>
            <a:ext cx="409575" cy="461963"/>
          </a:xfrm>
          <a:prstGeom prst="rect">
            <a:avLst/>
          </a:prstGeom>
          <a:noFill/>
          <a:ln w="9525">
            <a:noFill/>
            <a:miter lim="800000"/>
            <a:headEnd/>
            <a:tailEnd/>
          </a:ln>
        </p:spPr>
        <p:txBody>
          <a:bodyPr>
            <a:spAutoFit/>
          </a:bodyPr>
          <a:lstStyle/>
          <a:p>
            <a:r>
              <a:rPr lang="en-ZA">
                <a:solidFill>
                  <a:srgbClr val="BCFFA7"/>
                </a:solidFill>
              </a:rPr>
              <a:t>B</a:t>
            </a:r>
          </a:p>
        </p:txBody>
      </p:sp>
      <p:sp>
        <p:nvSpPr>
          <p:cNvPr id="74776" name="TextBox 24"/>
          <p:cNvSpPr txBox="1">
            <a:spLocks noChangeArrowheads="1"/>
          </p:cNvSpPr>
          <p:nvPr/>
        </p:nvSpPr>
        <p:spPr bwMode="auto">
          <a:xfrm>
            <a:off x="1617663" y="3168650"/>
            <a:ext cx="385762" cy="461963"/>
          </a:xfrm>
          <a:prstGeom prst="rect">
            <a:avLst/>
          </a:prstGeom>
          <a:noFill/>
          <a:ln w="9525">
            <a:noFill/>
            <a:miter lim="800000"/>
            <a:headEnd/>
            <a:tailEnd/>
          </a:ln>
        </p:spPr>
        <p:txBody>
          <a:bodyPr>
            <a:spAutoFit/>
          </a:bodyPr>
          <a:lstStyle/>
          <a:p>
            <a:r>
              <a:rPr lang="en-ZA">
                <a:solidFill>
                  <a:srgbClr val="FFFF00"/>
                </a:solidFill>
              </a:rPr>
              <a:t>D</a:t>
            </a:r>
          </a:p>
        </p:txBody>
      </p:sp>
      <p:sp>
        <p:nvSpPr>
          <p:cNvPr id="74777" name="TextBox 25"/>
          <p:cNvSpPr txBox="1">
            <a:spLocks noChangeArrowheads="1"/>
          </p:cNvSpPr>
          <p:nvPr/>
        </p:nvSpPr>
        <p:spPr bwMode="auto">
          <a:xfrm>
            <a:off x="2141538" y="3168650"/>
            <a:ext cx="590550" cy="461963"/>
          </a:xfrm>
          <a:prstGeom prst="rect">
            <a:avLst/>
          </a:prstGeom>
          <a:noFill/>
          <a:ln w="9525">
            <a:noFill/>
            <a:miter lim="800000"/>
            <a:headEnd/>
            <a:tailEnd/>
          </a:ln>
        </p:spPr>
        <p:txBody>
          <a:bodyPr>
            <a:spAutoFit/>
          </a:bodyPr>
          <a:lstStyle/>
          <a:p>
            <a:r>
              <a:rPr lang="en-ZA">
                <a:solidFill>
                  <a:srgbClr val="FFC000"/>
                </a:solidFill>
              </a:rPr>
              <a:t>E</a:t>
            </a:r>
          </a:p>
        </p:txBody>
      </p:sp>
      <p:sp>
        <p:nvSpPr>
          <p:cNvPr id="74778" name="TextBox 27"/>
          <p:cNvSpPr txBox="1">
            <a:spLocks noChangeArrowheads="1"/>
          </p:cNvSpPr>
          <p:nvPr/>
        </p:nvSpPr>
        <p:spPr bwMode="auto">
          <a:xfrm>
            <a:off x="612775" y="2009775"/>
            <a:ext cx="385763" cy="460375"/>
          </a:xfrm>
          <a:prstGeom prst="rect">
            <a:avLst/>
          </a:prstGeom>
          <a:noFill/>
          <a:ln w="9525">
            <a:noFill/>
            <a:miter lim="800000"/>
            <a:headEnd/>
            <a:tailEnd/>
          </a:ln>
        </p:spPr>
        <p:txBody>
          <a:bodyPr>
            <a:spAutoFit/>
          </a:bodyPr>
          <a:lstStyle/>
          <a:p>
            <a:r>
              <a:rPr lang="en-ZA">
                <a:solidFill>
                  <a:srgbClr val="FFFF00"/>
                </a:solidFill>
              </a:rPr>
              <a:t>D</a:t>
            </a:r>
          </a:p>
        </p:txBody>
      </p:sp>
      <p:sp>
        <p:nvSpPr>
          <p:cNvPr id="74779" name="TextBox 28"/>
          <p:cNvSpPr txBox="1">
            <a:spLocks noChangeArrowheads="1"/>
          </p:cNvSpPr>
          <p:nvPr/>
        </p:nvSpPr>
        <p:spPr bwMode="auto">
          <a:xfrm>
            <a:off x="1749425" y="1720850"/>
            <a:ext cx="508000" cy="461963"/>
          </a:xfrm>
          <a:prstGeom prst="rect">
            <a:avLst/>
          </a:prstGeom>
          <a:noFill/>
          <a:ln w="9525">
            <a:noFill/>
            <a:miter lim="800000"/>
            <a:headEnd/>
            <a:tailEnd/>
          </a:ln>
        </p:spPr>
        <p:txBody>
          <a:bodyPr>
            <a:spAutoFit/>
          </a:bodyPr>
          <a:lstStyle/>
          <a:p>
            <a:r>
              <a:rPr lang="en-ZA">
                <a:solidFill>
                  <a:srgbClr val="FFFF99"/>
                </a:solidFill>
              </a:rPr>
              <a:t>C</a:t>
            </a:r>
          </a:p>
        </p:txBody>
      </p:sp>
      <p:sp>
        <p:nvSpPr>
          <p:cNvPr id="74780" name="TextBox 29"/>
          <p:cNvSpPr txBox="1">
            <a:spLocks noChangeArrowheads="1"/>
          </p:cNvSpPr>
          <p:nvPr/>
        </p:nvSpPr>
        <p:spPr bwMode="auto">
          <a:xfrm>
            <a:off x="2370138" y="2239963"/>
            <a:ext cx="590550" cy="461962"/>
          </a:xfrm>
          <a:prstGeom prst="rect">
            <a:avLst/>
          </a:prstGeom>
          <a:noFill/>
          <a:ln w="9525">
            <a:noFill/>
            <a:miter lim="800000"/>
            <a:headEnd/>
            <a:tailEnd/>
          </a:ln>
        </p:spPr>
        <p:txBody>
          <a:bodyPr>
            <a:spAutoFit/>
          </a:bodyPr>
          <a:lstStyle/>
          <a:p>
            <a:r>
              <a:rPr lang="en-ZA">
                <a:solidFill>
                  <a:srgbClr val="FFC000"/>
                </a:solidFill>
              </a:rPr>
              <a:t>E</a:t>
            </a:r>
          </a:p>
        </p:txBody>
      </p:sp>
      <p:sp>
        <p:nvSpPr>
          <p:cNvPr id="74781" name="TextBox 30"/>
          <p:cNvSpPr txBox="1">
            <a:spLocks noChangeArrowheads="1"/>
          </p:cNvSpPr>
          <p:nvPr/>
        </p:nvSpPr>
        <p:spPr bwMode="auto">
          <a:xfrm>
            <a:off x="4360863" y="2655888"/>
            <a:ext cx="385762" cy="461962"/>
          </a:xfrm>
          <a:prstGeom prst="rect">
            <a:avLst/>
          </a:prstGeom>
          <a:noFill/>
          <a:ln w="9525">
            <a:noFill/>
            <a:miter lim="800000"/>
            <a:headEnd/>
            <a:tailEnd/>
          </a:ln>
        </p:spPr>
        <p:txBody>
          <a:bodyPr>
            <a:spAutoFit/>
          </a:bodyPr>
          <a:lstStyle/>
          <a:p>
            <a:r>
              <a:rPr lang="en-ZA">
                <a:solidFill>
                  <a:srgbClr val="FFFF00"/>
                </a:solidFill>
              </a:rPr>
              <a:t>D</a:t>
            </a:r>
          </a:p>
        </p:txBody>
      </p:sp>
      <p:sp>
        <p:nvSpPr>
          <p:cNvPr id="74782" name="TextBox 31"/>
          <p:cNvSpPr txBox="1">
            <a:spLocks noChangeArrowheads="1"/>
          </p:cNvSpPr>
          <p:nvPr/>
        </p:nvSpPr>
        <p:spPr bwMode="auto">
          <a:xfrm>
            <a:off x="4764088" y="2076450"/>
            <a:ext cx="409575" cy="461963"/>
          </a:xfrm>
          <a:prstGeom prst="rect">
            <a:avLst/>
          </a:prstGeom>
          <a:noFill/>
          <a:ln w="9525">
            <a:noFill/>
            <a:miter lim="800000"/>
            <a:headEnd/>
            <a:tailEnd/>
          </a:ln>
        </p:spPr>
        <p:txBody>
          <a:bodyPr>
            <a:spAutoFit/>
          </a:bodyPr>
          <a:lstStyle/>
          <a:p>
            <a:r>
              <a:rPr lang="en-ZA">
                <a:solidFill>
                  <a:srgbClr val="BCFFA7"/>
                </a:solidFill>
              </a:rPr>
              <a:t>B</a:t>
            </a:r>
          </a:p>
        </p:txBody>
      </p:sp>
      <p:sp>
        <p:nvSpPr>
          <p:cNvPr id="74783" name="TextBox 32"/>
          <p:cNvSpPr txBox="1">
            <a:spLocks noChangeArrowheads="1"/>
          </p:cNvSpPr>
          <p:nvPr/>
        </p:nvSpPr>
        <p:spPr bwMode="auto">
          <a:xfrm>
            <a:off x="5638800" y="3117850"/>
            <a:ext cx="384175" cy="461963"/>
          </a:xfrm>
          <a:prstGeom prst="rect">
            <a:avLst/>
          </a:prstGeom>
          <a:noFill/>
          <a:ln w="9525">
            <a:noFill/>
            <a:miter lim="800000"/>
            <a:headEnd/>
            <a:tailEnd/>
          </a:ln>
        </p:spPr>
        <p:txBody>
          <a:bodyPr>
            <a:spAutoFit/>
          </a:bodyPr>
          <a:lstStyle/>
          <a:p>
            <a:r>
              <a:rPr lang="en-ZA">
                <a:solidFill>
                  <a:srgbClr val="FFFF00"/>
                </a:solidFill>
              </a:rPr>
              <a:t>D</a:t>
            </a:r>
          </a:p>
        </p:txBody>
      </p:sp>
      <p:sp>
        <p:nvSpPr>
          <p:cNvPr id="35" name="TextBox 34"/>
          <p:cNvSpPr txBox="1"/>
          <p:nvPr/>
        </p:nvSpPr>
        <p:spPr>
          <a:xfrm>
            <a:off x="0" y="1588"/>
            <a:ext cx="9144000" cy="585787"/>
          </a:xfrm>
          <a:prstGeom prst="rect">
            <a:avLst/>
          </a:prstGeom>
          <a:noFill/>
        </p:spPr>
        <p:txBody>
          <a:bodyPr>
            <a:spAutoFit/>
          </a:bodyPr>
          <a:lstStyle/>
          <a:p>
            <a:pPr lvl="1" algn="ctr">
              <a:defRPr/>
            </a:pPr>
            <a:r>
              <a:rPr lang="en-ZA" sz="3200" b="1" dirty="0">
                <a:solidFill>
                  <a:schemeClr val="bg1"/>
                </a:solidFill>
                <a:latin typeface="+mj-lt"/>
                <a:ea typeface="MS PGothic" pitchFamily="34" charset="-128"/>
                <a:cs typeface="ＭＳ Ｐゴシック" charset="0"/>
              </a:rPr>
              <a:t>Groundwater – Present state and recommended </a:t>
            </a:r>
          </a:p>
        </p:txBody>
      </p:sp>
      <p:sp>
        <p:nvSpPr>
          <p:cNvPr id="33" name="Slide Number Placeholder 32"/>
          <p:cNvSpPr>
            <a:spLocks noGrp="1"/>
          </p:cNvSpPr>
          <p:nvPr>
            <p:ph type="sldNum" sz="quarter" idx="12"/>
          </p:nvPr>
        </p:nvSpPr>
        <p:spPr/>
        <p:txBody>
          <a:bodyPr/>
          <a:lstStyle/>
          <a:p>
            <a:pPr>
              <a:defRPr/>
            </a:pPr>
            <a:fld id="{8E440DB3-C389-413E-BEE3-3ECA0A6D115C}" type="slidenum">
              <a:rPr lang="en-US" smtClean="0"/>
              <a:pPr>
                <a:defRPr/>
              </a:pPr>
              <a:t>45</a:t>
            </a:fld>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p:cNvPicPr>
            <a:picLocks noChangeAspect="1"/>
          </p:cNvPicPr>
          <p:nvPr/>
        </p:nvPicPr>
        <p:blipFill>
          <a:blip r:embed="rId3"/>
          <a:srcRect/>
          <a:stretch>
            <a:fillRect/>
          </a:stretch>
        </p:blipFill>
        <p:spPr bwMode="auto">
          <a:xfrm>
            <a:off x="0" y="711200"/>
            <a:ext cx="9144000" cy="6510338"/>
          </a:xfrm>
          <a:prstGeom prst="rect">
            <a:avLst/>
          </a:prstGeom>
          <a:noFill/>
          <a:ln w="9525">
            <a:noFill/>
            <a:miter lim="800000"/>
            <a:headEnd/>
            <a:tailEnd/>
          </a:ln>
        </p:spPr>
      </p:pic>
      <p:sp>
        <p:nvSpPr>
          <p:cNvPr id="3" name="TextBox 2"/>
          <p:cNvSpPr txBox="1"/>
          <p:nvPr/>
        </p:nvSpPr>
        <p:spPr>
          <a:xfrm>
            <a:off x="0" y="1588"/>
            <a:ext cx="9144000" cy="585787"/>
          </a:xfrm>
          <a:prstGeom prst="rect">
            <a:avLst/>
          </a:prstGeom>
          <a:noFill/>
        </p:spPr>
        <p:txBody>
          <a:bodyPr>
            <a:spAutoFit/>
          </a:bodyPr>
          <a:lstStyle/>
          <a:p>
            <a:pPr lvl="1" algn="ctr">
              <a:defRPr/>
            </a:pPr>
            <a:r>
              <a:rPr lang="en-ZA" sz="3200" b="1" dirty="0">
                <a:solidFill>
                  <a:schemeClr val="bg1"/>
                </a:solidFill>
                <a:latin typeface="+mj-lt"/>
                <a:ea typeface="MS PGothic" pitchFamily="34" charset="-128"/>
                <a:cs typeface="ＭＳ Ｐゴシック" charset="0"/>
              </a:rPr>
              <a:t>Groundwater – RQOs</a:t>
            </a:r>
          </a:p>
        </p:txBody>
      </p:sp>
      <p:sp>
        <p:nvSpPr>
          <p:cNvPr id="75780" name="TextBox 3"/>
          <p:cNvSpPr txBox="1">
            <a:spLocks noChangeArrowheads="1"/>
          </p:cNvSpPr>
          <p:nvPr/>
        </p:nvSpPr>
        <p:spPr bwMode="auto">
          <a:xfrm>
            <a:off x="4716463" y="906463"/>
            <a:ext cx="1473200" cy="339725"/>
          </a:xfrm>
          <a:prstGeom prst="rect">
            <a:avLst/>
          </a:prstGeom>
          <a:solidFill>
            <a:schemeClr val="bg1"/>
          </a:solidFill>
          <a:ln w="9525">
            <a:noFill/>
            <a:miter lim="800000"/>
            <a:headEnd/>
            <a:tailEnd/>
          </a:ln>
        </p:spPr>
        <p:txBody>
          <a:bodyPr>
            <a:spAutoFit/>
          </a:bodyPr>
          <a:lstStyle/>
          <a:p>
            <a:r>
              <a:rPr lang="en-ZA" sz="1600"/>
              <a:t>Stress Index</a:t>
            </a:r>
          </a:p>
        </p:txBody>
      </p:sp>
      <p:sp>
        <p:nvSpPr>
          <p:cNvPr id="5" name="Down Arrow 4"/>
          <p:cNvSpPr/>
          <p:nvPr/>
        </p:nvSpPr>
        <p:spPr>
          <a:xfrm>
            <a:off x="4891088" y="1357313"/>
            <a:ext cx="501650" cy="361950"/>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sp>
        <p:nvSpPr>
          <p:cNvPr id="75782" name="TextBox 5"/>
          <p:cNvSpPr txBox="1">
            <a:spLocks noChangeArrowheads="1"/>
          </p:cNvSpPr>
          <p:nvPr/>
        </p:nvSpPr>
        <p:spPr bwMode="auto">
          <a:xfrm>
            <a:off x="6727825" y="1008063"/>
            <a:ext cx="1501775" cy="831850"/>
          </a:xfrm>
          <a:prstGeom prst="rect">
            <a:avLst/>
          </a:prstGeom>
          <a:solidFill>
            <a:schemeClr val="bg1"/>
          </a:solidFill>
          <a:ln w="9525">
            <a:noFill/>
            <a:miter lim="800000"/>
            <a:headEnd/>
            <a:tailEnd/>
          </a:ln>
        </p:spPr>
        <p:txBody>
          <a:bodyPr>
            <a:spAutoFit/>
          </a:bodyPr>
          <a:lstStyle/>
          <a:p>
            <a:r>
              <a:rPr lang="en-ZA" sz="1600"/>
              <a:t>Groundwater contribution to baseflow</a:t>
            </a:r>
          </a:p>
        </p:txBody>
      </p:sp>
      <p:sp>
        <p:nvSpPr>
          <p:cNvPr id="7" name="Down Arrow 6"/>
          <p:cNvSpPr/>
          <p:nvPr/>
        </p:nvSpPr>
        <p:spPr>
          <a:xfrm rot="2408396">
            <a:off x="6016625" y="1597025"/>
            <a:ext cx="544513" cy="652463"/>
          </a:xfrm>
          <a:prstGeom prst="down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sp>
        <p:nvSpPr>
          <p:cNvPr id="75784" name="TextBox 7"/>
          <p:cNvSpPr txBox="1">
            <a:spLocks noChangeArrowheads="1"/>
          </p:cNvSpPr>
          <p:nvPr/>
        </p:nvSpPr>
        <p:spPr bwMode="auto">
          <a:xfrm>
            <a:off x="3598863" y="5514975"/>
            <a:ext cx="2454275" cy="585788"/>
          </a:xfrm>
          <a:prstGeom prst="rect">
            <a:avLst/>
          </a:prstGeom>
          <a:solidFill>
            <a:schemeClr val="bg1"/>
          </a:solidFill>
          <a:ln w="9525">
            <a:noFill/>
            <a:miter lim="800000"/>
            <a:headEnd/>
            <a:tailEnd/>
          </a:ln>
        </p:spPr>
        <p:txBody>
          <a:bodyPr>
            <a:spAutoFit/>
          </a:bodyPr>
          <a:lstStyle/>
          <a:p>
            <a:r>
              <a:rPr lang="en-ZA" sz="1600"/>
              <a:t>Baseflow contribution to MAR</a:t>
            </a:r>
          </a:p>
        </p:txBody>
      </p:sp>
      <p:sp>
        <p:nvSpPr>
          <p:cNvPr id="9" name="Right Arrow 8"/>
          <p:cNvSpPr/>
          <p:nvPr/>
        </p:nvSpPr>
        <p:spPr>
          <a:xfrm rot="15703884">
            <a:off x="4514056" y="4985544"/>
            <a:ext cx="377825" cy="363538"/>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sp>
        <p:nvSpPr>
          <p:cNvPr id="10" name="Slide Number Placeholder 9"/>
          <p:cNvSpPr>
            <a:spLocks noGrp="1"/>
          </p:cNvSpPr>
          <p:nvPr>
            <p:ph type="sldNum" sz="quarter" idx="12"/>
          </p:nvPr>
        </p:nvSpPr>
        <p:spPr/>
        <p:txBody>
          <a:bodyPr/>
          <a:lstStyle/>
          <a:p>
            <a:pPr>
              <a:defRPr/>
            </a:pPr>
            <a:fld id="{9E1399C7-104E-48F2-9152-B8BA0EA69655}" type="slidenum">
              <a:rPr lang="en-US" smtClean="0"/>
              <a:pPr>
                <a:defRPr/>
              </a:pPr>
              <a:t>46</a:t>
            </a:fld>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296863" y="1295400"/>
          <a:ext cx="8548915" cy="4903651"/>
        </p:xfrm>
        <a:graphic>
          <a:graphicData uri="http://schemas.openxmlformats.org/drawingml/2006/table">
            <a:tbl>
              <a:tblPr firstRow="1" bandRow="1">
                <a:tableStyleId>{5C22544A-7EE6-4342-B048-85BDC9FD1C3A}</a:tableStyleId>
              </a:tblPr>
              <a:tblGrid>
                <a:gridCol w="717848"/>
                <a:gridCol w="820667"/>
                <a:gridCol w="7010400"/>
              </a:tblGrid>
              <a:tr h="301171">
                <a:tc>
                  <a:txBody>
                    <a:bodyPr/>
                    <a:lstStyle/>
                    <a:p>
                      <a:endParaRPr lang="en-ZA" sz="1800" dirty="0"/>
                    </a:p>
                  </a:txBody>
                  <a:tcPr/>
                </a:tc>
                <a:tc>
                  <a:txBody>
                    <a:bodyPr/>
                    <a:lstStyle/>
                    <a:p>
                      <a:r>
                        <a:rPr lang="en-ZA" sz="1800" dirty="0" smtClean="0"/>
                        <a:t>River</a:t>
                      </a:r>
                      <a:endParaRPr lang="en-ZA" sz="1800" dirty="0"/>
                    </a:p>
                  </a:txBody>
                  <a:tcPr/>
                </a:tc>
                <a:tc>
                  <a:txBody>
                    <a:bodyPr/>
                    <a:lstStyle/>
                    <a:p>
                      <a:r>
                        <a:rPr lang="en-ZA" sz="1800" dirty="0" smtClean="0"/>
                        <a:t>RQO</a:t>
                      </a:r>
                      <a:endParaRPr lang="en-ZA" sz="1800" dirty="0"/>
                    </a:p>
                  </a:txBody>
                  <a:tcPr/>
                </a:tc>
              </a:tr>
              <a:tr h="1023982">
                <a:tc>
                  <a:txBody>
                    <a:bodyPr/>
                    <a:lstStyle/>
                    <a:p>
                      <a:endParaRPr lang="en-ZA" sz="1800" dirty="0"/>
                    </a:p>
                  </a:txBody>
                  <a:tcPr/>
                </a:tc>
                <a:tc>
                  <a:txBody>
                    <a:bodyPr/>
                    <a:lstStyle/>
                    <a:p>
                      <a:r>
                        <a:rPr lang="en-ZA" sz="1200" dirty="0" smtClean="0"/>
                        <a:t>Letaba</a:t>
                      </a:r>
                    </a:p>
                    <a:p>
                      <a:r>
                        <a:rPr lang="en-ZA" sz="1200" dirty="0" smtClean="0"/>
                        <a:t>lower Gr + klein Letaba </a:t>
                      </a:r>
                    </a:p>
                    <a:p>
                      <a:r>
                        <a:rPr lang="en-ZA" sz="1200" dirty="0" smtClean="0"/>
                        <a:t>Nsama</a:t>
                      </a:r>
                      <a:endParaRPr lang="en-ZA" sz="1800" dirty="0"/>
                    </a:p>
                  </a:txBody>
                  <a:tcPr/>
                </a:tc>
                <a:tc>
                  <a:txBody>
                    <a:bodyPr/>
                    <a:lstStyle/>
                    <a:p>
                      <a:r>
                        <a:rPr lang="en-ZA" sz="1600" dirty="0" smtClean="0"/>
                        <a:t>Groundwater is underutilised</a:t>
                      </a:r>
                      <a:r>
                        <a:rPr lang="en-ZA" sz="1600" baseline="0" dirty="0" smtClean="0"/>
                        <a:t> and can be utilised up to the Harvest Potential with little to no impact on baseflow</a:t>
                      </a:r>
                      <a:endParaRPr lang="en-ZA" sz="1600" dirty="0"/>
                    </a:p>
                  </a:txBody>
                  <a:tcPr/>
                </a:tc>
              </a:tr>
              <a:tr h="731520">
                <a:tc>
                  <a:txBody>
                    <a:bodyPr/>
                    <a:lstStyle/>
                    <a:p>
                      <a:endParaRPr lang="en-ZA" sz="1800" dirty="0"/>
                    </a:p>
                  </a:txBody>
                  <a:tcPr/>
                </a:tc>
                <a:tc>
                  <a:txBody>
                    <a:bodyPr/>
                    <a:lstStyle/>
                    <a:p>
                      <a:r>
                        <a:rPr lang="en-ZA" sz="1200" dirty="0" smtClean="0"/>
                        <a:t>Klein Letaba</a:t>
                      </a:r>
                    </a:p>
                    <a:p>
                      <a:r>
                        <a:rPr lang="en-ZA" sz="1200" dirty="0" smtClean="0"/>
                        <a:t>Molototsi</a:t>
                      </a:r>
                      <a:endParaRPr lang="en-ZA"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600" dirty="0" smtClean="0"/>
                        <a:t>Groundwater use is low </a:t>
                      </a:r>
                      <a:r>
                        <a:rPr lang="en-ZA" sz="1600" baseline="0" dirty="0" smtClean="0"/>
                        <a:t>and can be utilised up to the Harvest Potential with little to no impact on baseflow</a:t>
                      </a:r>
                      <a:endParaRPr lang="en-ZA" sz="1800" dirty="0"/>
                    </a:p>
                  </a:txBody>
                  <a:tcPr/>
                </a:tc>
              </a:tr>
              <a:tr h="600892">
                <a:tc>
                  <a:txBody>
                    <a:bodyPr/>
                    <a:lstStyle/>
                    <a:p>
                      <a:endParaRPr lang="en-ZA" sz="1800" dirty="0"/>
                    </a:p>
                  </a:txBody>
                  <a:tcPr/>
                </a:tc>
                <a:tc>
                  <a:txBody>
                    <a:bodyPr/>
                    <a:lstStyle/>
                    <a:p>
                      <a:r>
                        <a:rPr lang="en-ZA" sz="1200" dirty="0" smtClean="0"/>
                        <a:t>Molototsi</a:t>
                      </a:r>
                      <a:endParaRPr lang="en-ZA"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600" dirty="0" smtClean="0"/>
                        <a:t>Groundwater is moderately utilised. Abstraction can</a:t>
                      </a:r>
                      <a:r>
                        <a:rPr lang="en-ZA" sz="1600" baseline="0" dirty="0" smtClean="0"/>
                        <a:t> be increased up to the Harvest Potential with  little or </a:t>
                      </a:r>
                      <a:r>
                        <a:rPr lang="en-ZA" sz="1600" dirty="0" smtClean="0"/>
                        <a:t>limited </a:t>
                      </a:r>
                      <a:r>
                        <a:rPr lang="en-ZA" sz="1600" baseline="0" dirty="0" smtClean="0"/>
                        <a:t>impact on baseflow.</a:t>
                      </a:r>
                      <a:endParaRPr lang="en-ZA" sz="1600" dirty="0"/>
                    </a:p>
                  </a:txBody>
                  <a:tcPr/>
                </a:tc>
              </a:tr>
              <a:tr h="1090749">
                <a:tc>
                  <a:txBody>
                    <a:bodyPr/>
                    <a:lstStyle/>
                    <a:p>
                      <a:endParaRPr lang="en-ZA" sz="1800" dirty="0"/>
                    </a:p>
                  </a:txBody>
                  <a:tcPr/>
                </a:tc>
                <a:tc>
                  <a:txBody>
                    <a:bodyPr/>
                    <a:lstStyle/>
                    <a:p>
                      <a:r>
                        <a:rPr lang="en-ZA" sz="1200" dirty="0" smtClean="0"/>
                        <a:t>Gr</a:t>
                      </a:r>
                      <a:r>
                        <a:rPr lang="en-ZA" sz="1200" baseline="0" dirty="0" smtClean="0"/>
                        <a:t> Letaba</a:t>
                      </a:r>
                      <a:endParaRPr lang="en-ZA"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600" dirty="0" smtClean="0"/>
                        <a:t>Groundwater is underutilised. </a:t>
                      </a:r>
                      <a:r>
                        <a:rPr lang="en-ZA" sz="1600" baseline="0" dirty="0" smtClean="0"/>
                        <a:t> Abstraction impacts significantly on baseflow and this region is one of the most significant sources of baseflow in the Letaba system. Hence further investigations as to the impact of abstraction are required before any significant increase takes place.</a:t>
                      </a:r>
                      <a:endParaRPr lang="en-ZA" sz="1600" dirty="0"/>
                    </a:p>
                  </a:txBody>
                  <a:tcPr/>
                </a:tc>
              </a:tr>
              <a:tr h="1090748">
                <a:tc>
                  <a:txBody>
                    <a:bodyPr/>
                    <a:lstStyle/>
                    <a:p>
                      <a:endParaRPr lang="en-ZA" sz="1800" dirty="0"/>
                    </a:p>
                  </a:txBody>
                  <a:tcPr/>
                </a:tc>
                <a:tc>
                  <a:txBody>
                    <a:bodyPr/>
                    <a:lstStyle/>
                    <a:p>
                      <a:r>
                        <a:rPr lang="en-ZA" sz="1200" dirty="0" smtClean="0"/>
                        <a:t>Gr Letaba</a:t>
                      </a:r>
                    </a:p>
                    <a:p>
                      <a:r>
                        <a:rPr lang="en-ZA" sz="1200" dirty="0" smtClean="0"/>
                        <a:t>Letsitele</a:t>
                      </a:r>
                      <a:endParaRPr lang="en-ZA"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600" dirty="0" smtClean="0"/>
                        <a:t>Groundwater is moderately to heavily utilised. </a:t>
                      </a:r>
                      <a:r>
                        <a:rPr lang="en-ZA" sz="1600" baseline="0" dirty="0" smtClean="0"/>
                        <a:t>Abstraction impacts significantly on baseflow and this region is one of the most significant sources of baseflow in the Letaba system. Further investigations as to the impact of abstraction are required before any additional a</a:t>
                      </a:r>
                      <a:r>
                        <a:rPr lang="en-ZA" sz="1600" dirty="0" smtClean="0"/>
                        <a:t>bstraction takes place. </a:t>
                      </a:r>
                      <a:endParaRPr lang="en-ZA" sz="1600" dirty="0"/>
                    </a:p>
                  </a:txBody>
                  <a:tcPr/>
                </a:tc>
              </a:tr>
            </a:tbl>
          </a:graphicData>
        </a:graphic>
      </p:graphicFrame>
      <p:grpSp>
        <p:nvGrpSpPr>
          <p:cNvPr id="76832" name="Group 1"/>
          <p:cNvGrpSpPr>
            <a:grpSpLocks/>
          </p:cNvGrpSpPr>
          <p:nvPr/>
        </p:nvGrpSpPr>
        <p:grpSpPr bwMode="auto">
          <a:xfrm>
            <a:off x="550863" y="2014538"/>
            <a:ext cx="355600" cy="3705225"/>
            <a:chOff x="616857" y="1412240"/>
            <a:chExt cx="355600" cy="3704864"/>
          </a:xfrm>
        </p:grpSpPr>
        <p:sp>
          <p:nvSpPr>
            <p:cNvPr id="4" name="Rectangle 3"/>
            <p:cNvSpPr/>
            <p:nvPr/>
          </p:nvSpPr>
          <p:spPr>
            <a:xfrm>
              <a:off x="616857" y="1412240"/>
              <a:ext cx="304800" cy="347628"/>
            </a:xfrm>
            <a:prstGeom prst="rect">
              <a:avLst/>
            </a:prstGeom>
            <a:solidFill>
              <a:srgbClr val="00007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sp>
          <p:nvSpPr>
            <p:cNvPr id="5" name="Rectangle 4"/>
            <p:cNvSpPr/>
            <p:nvPr/>
          </p:nvSpPr>
          <p:spPr>
            <a:xfrm>
              <a:off x="616857" y="2259882"/>
              <a:ext cx="304800" cy="282547"/>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sp>
          <p:nvSpPr>
            <p:cNvPr id="6" name="Rectangle 5"/>
            <p:cNvSpPr/>
            <p:nvPr/>
          </p:nvSpPr>
          <p:spPr>
            <a:xfrm>
              <a:off x="616857" y="2950377"/>
              <a:ext cx="290512" cy="290485"/>
            </a:xfrm>
            <a:prstGeom prst="rect">
              <a:avLst/>
            </a:prstGeom>
            <a:solidFill>
              <a:srgbClr val="AAFF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sp>
          <p:nvSpPr>
            <p:cNvPr id="7" name="Rectangle 6"/>
            <p:cNvSpPr/>
            <p:nvPr/>
          </p:nvSpPr>
          <p:spPr>
            <a:xfrm>
              <a:off x="616857" y="3747224"/>
              <a:ext cx="304800" cy="239690"/>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sp>
          <p:nvSpPr>
            <p:cNvPr id="8" name="Rectangle 7"/>
            <p:cNvSpPr/>
            <p:nvPr/>
          </p:nvSpPr>
          <p:spPr>
            <a:xfrm>
              <a:off x="616857" y="4812334"/>
              <a:ext cx="355600" cy="304770"/>
            </a:xfrm>
            <a:prstGeom prst="rect">
              <a:avLst/>
            </a:prstGeom>
            <a:solidFill>
              <a:srgbClr val="FFFF7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grpSp>
      <p:sp>
        <p:nvSpPr>
          <p:cNvPr id="10" name="TextBox 9"/>
          <p:cNvSpPr txBox="1"/>
          <p:nvPr/>
        </p:nvSpPr>
        <p:spPr>
          <a:xfrm>
            <a:off x="0" y="1588"/>
            <a:ext cx="9144000" cy="585787"/>
          </a:xfrm>
          <a:prstGeom prst="rect">
            <a:avLst/>
          </a:prstGeom>
          <a:noFill/>
        </p:spPr>
        <p:txBody>
          <a:bodyPr>
            <a:spAutoFit/>
          </a:bodyPr>
          <a:lstStyle/>
          <a:p>
            <a:pPr lvl="1" algn="ctr">
              <a:defRPr/>
            </a:pPr>
            <a:r>
              <a:rPr lang="en-ZA" sz="3200" b="1" dirty="0">
                <a:solidFill>
                  <a:schemeClr val="bg1"/>
                </a:solidFill>
                <a:latin typeface="+mj-lt"/>
                <a:ea typeface="MS PGothic" pitchFamily="34" charset="-128"/>
                <a:cs typeface="ＭＳ Ｐゴシック" charset="0"/>
              </a:rPr>
              <a:t>Groundwater RQOs, Narrative  (1 of 2)</a:t>
            </a:r>
          </a:p>
        </p:txBody>
      </p:sp>
      <p:sp>
        <p:nvSpPr>
          <p:cNvPr id="11" name="Slide Number Placeholder 10"/>
          <p:cNvSpPr>
            <a:spLocks noGrp="1"/>
          </p:cNvSpPr>
          <p:nvPr>
            <p:ph type="sldNum" sz="quarter" idx="12"/>
          </p:nvPr>
        </p:nvSpPr>
        <p:spPr/>
        <p:txBody>
          <a:bodyPr/>
          <a:lstStyle/>
          <a:p>
            <a:pPr>
              <a:defRPr/>
            </a:pPr>
            <a:fld id="{AC1FAE7D-DC27-4272-8990-CCC683602E98}" type="slidenum">
              <a:rPr lang="en-US" smtClean="0"/>
              <a:pPr>
                <a:defRPr/>
              </a:pPr>
              <a:t>47</a:t>
            </a:fld>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0813" y="1060450"/>
          <a:ext cx="8548914" cy="5317308"/>
        </p:xfrm>
        <a:graphic>
          <a:graphicData uri="http://schemas.openxmlformats.org/drawingml/2006/table">
            <a:tbl>
              <a:tblPr firstRow="1" bandRow="1">
                <a:tableStyleId>{5C22544A-7EE6-4342-B048-85BDC9FD1C3A}</a:tableStyleId>
              </a:tblPr>
              <a:tblGrid>
                <a:gridCol w="717848"/>
                <a:gridCol w="1169009"/>
                <a:gridCol w="6662057"/>
              </a:tblGrid>
              <a:tr h="370840">
                <a:tc>
                  <a:txBody>
                    <a:bodyPr/>
                    <a:lstStyle/>
                    <a:p>
                      <a:endParaRPr lang="en-ZA" sz="1800" dirty="0"/>
                    </a:p>
                  </a:txBody>
                  <a:tcPr/>
                </a:tc>
                <a:tc>
                  <a:txBody>
                    <a:bodyPr/>
                    <a:lstStyle/>
                    <a:p>
                      <a:r>
                        <a:rPr lang="en-ZA" sz="1800" dirty="0" smtClean="0"/>
                        <a:t>River</a:t>
                      </a:r>
                      <a:endParaRPr lang="en-ZA" sz="1800" dirty="0"/>
                    </a:p>
                  </a:txBody>
                  <a:tcPr/>
                </a:tc>
                <a:tc>
                  <a:txBody>
                    <a:bodyPr/>
                    <a:lstStyle/>
                    <a:p>
                      <a:r>
                        <a:rPr lang="en-ZA" sz="1800" dirty="0" smtClean="0"/>
                        <a:t>RQO</a:t>
                      </a:r>
                      <a:endParaRPr lang="en-ZA" sz="1800" dirty="0"/>
                    </a:p>
                  </a:txBody>
                  <a:tcPr/>
                </a:tc>
              </a:tr>
              <a:tr h="1097280">
                <a:tc>
                  <a:txBody>
                    <a:bodyPr/>
                    <a:lstStyle/>
                    <a:p>
                      <a:endParaRPr lang="en-ZA" sz="1800" dirty="0"/>
                    </a:p>
                  </a:txBody>
                  <a:tcPr/>
                </a:tc>
                <a:tc>
                  <a:txBody>
                    <a:bodyPr/>
                    <a:lstStyle/>
                    <a:p>
                      <a:r>
                        <a:rPr lang="en-ZA" sz="1200" dirty="0" smtClean="0"/>
                        <a:t>Klein Letaba</a:t>
                      </a:r>
                      <a:endParaRPr lang="en-ZA"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600" dirty="0" smtClean="0"/>
                        <a:t>Groundwater is underutilised. </a:t>
                      </a:r>
                      <a:r>
                        <a:rPr lang="en-ZA" sz="1600" baseline="0" dirty="0" smtClean="0"/>
                        <a:t> Abstraction impacts significantly on baseflow locally as the region is not a significant source of baseflow to the Letaba system. Abstraction can be increased depending on low flow requirements in the klein Letaba</a:t>
                      </a:r>
                      <a:endParaRPr lang="en-ZA" sz="1800" dirty="0"/>
                    </a:p>
                  </a:txBody>
                  <a:tcPr/>
                </a:tc>
              </a:tr>
              <a:tr h="1097280">
                <a:tc>
                  <a:txBody>
                    <a:bodyPr/>
                    <a:lstStyle/>
                    <a:p>
                      <a:endParaRPr lang="en-ZA" sz="1800" dirty="0"/>
                    </a:p>
                  </a:txBody>
                  <a:tcPr/>
                </a:tc>
                <a:tc>
                  <a:txBody>
                    <a:bodyPr/>
                    <a:lstStyle/>
                    <a:p>
                      <a:r>
                        <a:rPr lang="en-ZA" sz="1200" dirty="0" smtClean="0"/>
                        <a:t>Middle Letaba</a:t>
                      </a:r>
                      <a:endParaRPr lang="en-ZA" sz="1800" dirty="0" smtClean="0"/>
                    </a:p>
                  </a:txBody>
                  <a:tcPr/>
                </a:tc>
                <a:tc>
                  <a:txBody>
                    <a:bodyPr/>
                    <a:lstStyle/>
                    <a:p>
                      <a:r>
                        <a:rPr lang="en-ZA" sz="1600" dirty="0" smtClean="0"/>
                        <a:t>Groundwater is moderately utilised. </a:t>
                      </a:r>
                      <a:r>
                        <a:rPr lang="en-ZA" sz="1600" baseline="0" dirty="0" smtClean="0"/>
                        <a:t>Abstraction impacts significantly on baseflow locally and on inflows into the middle Letaba dam. Increases in abstraction should consider the impacts on the yield of the middle Letaba dam. </a:t>
                      </a:r>
                      <a:endParaRPr lang="en-ZA" sz="1600" dirty="0"/>
                    </a:p>
                  </a:txBody>
                  <a:tcPr/>
                </a:tc>
              </a:tr>
              <a:tr h="613954">
                <a:tc>
                  <a:txBody>
                    <a:bodyPr/>
                    <a:lstStyle/>
                    <a:p>
                      <a:endParaRPr lang="en-ZA" sz="1800" dirty="0"/>
                    </a:p>
                  </a:txBody>
                  <a:tcPr/>
                </a:tc>
                <a:tc>
                  <a:txBody>
                    <a:bodyPr/>
                    <a:lstStyle/>
                    <a:p>
                      <a:r>
                        <a:rPr lang="en-ZA" sz="1200" dirty="0" smtClean="0"/>
                        <a:t>Groot Letaba</a:t>
                      </a:r>
                      <a:endParaRPr lang="en-ZA"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600" dirty="0" smtClean="0"/>
                        <a:t>Groundwater is significantly utilised. Abstraction can be</a:t>
                      </a:r>
                      <a:r>
                        <a:rPr lang="en-ZA" sz="1600" baseline="0" dirty="0" smtClean="0"/>
                        <a:t> marginally increased up to the Harvest Potential with little to no impact on baseflow</a:t>
                      </a:r>
                      <a:endParaRPr lang="en-ZA" sz="16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ZA" sz="1800" dirty="0"/>
                    </a:p>
                  </a:txBody>
                  <a:tcPr/>
                </a:tc>
              </a:tr>
              <a:tr h="831668">
                <a:tc>
                  <a:txBody>
                    <a:bodyPr/>
                    <a:lstStyle/>
                    <a:p>
                      <a:endParaRPr lang="en-ZA" sz="1800" dirty="0"/>
                    </a:p>
                  </a:txBody>
                  <a:tcPr/>
                </a:tc>
                <a:tc>
                  <a:txBody>
                    <a:bodyPr/>
                    <a:lstStyle/>
                    <a:p>
                      <a:r>
                        <a:rPr lang="en-ZA" sz="1200" dirty="0" smtClean="0"/>
                        <a:t>Koedoes</a:t>
                      </a:r>
                    </a:p>
                    <a:p>
                      <a:r>
                        <a:rPr lang="en-ZA" sz="1200" dirty="0" smtClean="0"/>
                        <a:t>Brandboontjies</a:t>
                      </a:r>
                    </a:p>
                    <a:p>
                      <a:endParaRPr lang="en-ZA"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600" dirty="0" smtClean="0"/>
                        <a:t>Groundwater is over exploited and has resulted in significant reduction in inflows into the Middle</a:t>
                      </a:r>
                      <a:r>
                        <a:rPr lang="en-ZA" sz="1600" baseline="0" dirty="0" smtClean="0"/>
                        <a:t> Letaba dam. No further groundwater abstraction should be permitted.</a:t>
                      </a:r>
                      <a:endParaRPr lang="en-ZA" sz="1600" dirty="0"/>
                    </a:p>
                  </a:txBody>
                  <a:tcPr/>
                </a:tc>
              </a:tr>
              <a:tr h="849086">
                <a:tc>
                  <a:txBody>
                    <a:bodyPr/>
                    <a:lstStyle/>
                    <a:p>
                      <a:endParaRPr lang="en-ZA" sz="1800" dirty="0"/>
                    </a:p>
                  </a:txBody>
                  <a:tcPr/>
                </a:tc>
                <a:tc>
                  <a:txBody>
                    <a:bodyPr/>
                    <a:lstStyle/>
                    <a:p>
                      <a:r>
                        <a:rPr lang="en-ZA" sz="1200" dirty="0" smtClean="0"/>
                        <a:t>Groot Letaba</a:t>
                      </a:r>
                      <a:endParaRPr lang="en-ZA" sz="12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600" dirty="0" smtClean="0"/>
                        <a:t>Groundwater is over exploited and has resulted in significant baseflow depletion</a:t>
                      </a:r>
                      <a:r>
                        <a:rPr lang="en-ZA" sz="1600" baseline="0" dirty="0" smtClean="0"/>
                        <a:t> from the catchment. No further groundwater abstraction should be permitted.</a:t>
                      </a:r>
                      <a:endParaRPr lang="en-ZA" sz="16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ZA" sz="1600" dirty="0"/>
                    </a:p>
                  </a:txBody>
                  <a:tcPr/>
                </a:tc>
              </a:tr>
            </a:tbl>
          </a:graphicData>
        </a:graphic>
      </p:graphicFrame>
      <p:sp>
        <p:nvSpPr>
          <p:cNvPr id="7" name="TextBox 6"/>
          <p:cNvSpPr txBox="1"/>
          <p:nvPr/>
        </p:nvSpPr>
        <p:spPr>
          <a:xfrm>
            <a:off x="0" y="36513"/>
            <a:ext cx="9144000" cy="438150"/>
          </a:xfrm>
          <a:prstGeom prst="rect">
            <a:avLst/>
          </a:prstGeom>
          <a:noFill/>
        </p:spPr>
        <p:txBody>
          <a:bodyPr>
            <a:spAutoFit/>
          </a:bodyPr>
          <a:lstStyle/>
          <a:p>
            <a:pPr lvl="1" algn="ctr">
              <a:defRPr/>
            </a:pPr>
            <a:r>
              <a:rPr lang="en-ZA" sz="3200" b="1" dirty="0">
                <a:solidFill>
                  <a:schemeClr val="bg1"/>
                </a:solidFill>
                <a:latin typeface="+mj-lt"/>
                <a:ea typeface="MS PGothic" pitchFamily="34" charset="-128"/>
                <a:cs typeface="ＭＳ Ｐゴシック" charset="0"/>
              </a:rPr>
              <a:t>Groundwater RQOs, Narrative (2 of 2)</a:t>
            </a:r>
          </a:p>
        </p:txBody>
      </p:sp>
      <p:grpSp>
        <p:nvGrpSpPr>
          <p:cNvPr id="77857" name="Group 8"/>
          <p:cNvGrpSpPr>
            <a:grpSpLocks/>
          </p:cNvGrpSpPr>
          <p:nvPr/>
        </p:nvGrpSpPr>
        <p:grpSpPr bwMode="auto">
          <a:xfrm>
            <a:off x="303213" y="1747838"/>
            <a:ext cx="406400" cy="4217987"/>
            <a:chOff x="302473" y="1747273"/>
            <a:chExt cx="406800" cy="4218956"/>
          </a:xfrm>
        </p:grpSpPr>
        <p:sp>
          <p:nvSpPr>
            <p:cNvPr id="3" name="Rectangle 2"/>
            <p:cNvSpPr/>
            <p:nvPr/>
          </p:nvSpPr>
          <p:spPr>
            <a:xfrm>
              <a:off x="302473" y="2896887"/>
              <a:ext cx="406800" cy="255646"/>
            </a:xfrm>
            <a:prstGeom prst="rect">
              <a:avLst/>
            </a:prstGeom>
            <a:solidFill>
              <a:srgbClr val="FFAA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sp>
          <p:nvSpPr>
            <p:cNvPr id="4" name="Rectangle 3"/>
            <p:cNvSpPr/>
            <p:nvPr/>
          </p:nvSpPr>
          <p:spPr>
            <a:xfrm>
              <a:off x="302473" y="3948053"/>
              <a:ext cx="406800" cy="255646"/>
            </a:xfrm>
            <a:prstGeom prst="rect">
              <a:avLst/>
            </a:prstGeom>
            <a:solidFill>
              <a:srgbClr val="FF55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sp>
          <p:nvSpPr>
            <p:cNvPr id="5" name="Rectangle 4"/>
            <p:cNvSpPr/>
            <p:nvPr/>
          </p:nvSpPr>
          <p:spPr>
            <a:xfrm>
              <a:off x="302473" y="4876954"/>
              <a:ext cx="406800" cy="25405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sp>
          <p:nvSpPr>
            <p:cNvPr id="6" name="Rectangle 5"/>
            <p:cNvSpPr/>
            <p:nvPr/>
          </p:nvSpPr>
          <p:spPr>
            <a:xfrm>
              <a:off x="302473" y="5712171"/>
              <a:ext cx="406800" cy="25405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sp>
          <p:nvSpPr>
            <p:cNvPr id="8" name="Rectangle 7"/>
            <p:cNvSpPr/>
            <p:nvPr/>
          </p:nvSpPr>
          <p:spPr>
            <a:xfrm>
              <a:off x="302473" y="1747273"/>
              <a:ext cx="406800" cy="255646"/>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ZA" dirty="0"/>
            </a:p>
          </p:txBody>
        </p:sp>
      </p:grpSp>
      <p:sp>
        <p:nvSpPr>
          <p:cNvPr id="10" name="Slide Number Placeholder 9"/>
          <p:cNvSpPr>
            <a:spLocks noGrp="1"/>
          </p:cNvSpPr>
          <p:nvPr>
            <p:ph type="sldNum" sz="quarter" idx="12"/>
          </p:nvPr>
        </p:nvSpPr>
        <p:spPr/>
        <p:txBody>
          <a:bodyPr/>
          <a:lstStyle/>
          <a:p>
            <a:pPr>
              <a:defRPr/>
            </a:pPr>
            <a:fld id="{941C3ACE-BEC6-4BA8-AE09-61A169F6AA6A}" type="slidenum">
              <a:rPr lang="en-US" smtClean="0"/>
              <a:pPr>
                <a:defRPr/>
              </a:pPr>
              <a:t>48</a:t>
            </a:fld>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 y="850900"/>
          <a:ext cx="8858250" cy="4206240"/>
        </p:xfrm>
        <a:graphic>
          <a:graphicData uri="http://schemas.openxmlformats.org/drawingml/2006/table">
            <a:tbl>
              <a:tblPr firstRow="1" firstCol="1" bandRow="1">
                <a:tableStyleId>{5C22544A-7EE6-4342-B048-85BDC9FD1C3A}</a:tableStyleId>
              </a:tblPr>
              <a:tblGrid>
                <a:gridCol w="740225"/>
                <a:gridCol w="707576"/>
                <a:gridCol w="4862447"/>
                <a:gridCol w="2548002"/>
              </a:tblGrid>
              <a:tr h="98619">
                <a:tc>
                  <a:txBody>
                    <a:bodyPr/>
                    <a:lstStyle/>
                    <a:p>
                      <a:pPr algn="ctr">
                        <a:lnSpc>
                          <a:spcPct val="110000"/>
                        </a:lnSpc>
                        <a:spcAft>
                          <a:spcPts val="0"/>
                        </a:spcAft>
                      </a:pPr>
                      <a:r>
                        <a:rPr lang="en-US" sz="2400" dirty="0" err="1" smtClean="0">
                          <a:effectLst/>
                        </a:rPr>
                        <a:t>IUA</a:t>
                      </a:r>
                      <a:endParaRPr lang="en-GB" sz="2800" dirty="0">
                        <a:effectLst/>
                        <a:latin typeface="Arial"/>
                        <a:ea typeface="Times New Roman"/>
                      </a:endParaRPr>
                    </a:p>
                  </a:txBody>
                  <a:tcPr marL="15537" marR="15537" marT="0" marB="0" anchor="ctr"/>
                </a:tc>
                <a:tc>
                  <a:txBody>
                    <a:bodyPr/>
                    <a:lstStyle/>
                    <a:p>
                      <a:pPr algn="ctr">
                        <a:lnSpc>
                          <a:spcPct val="110000"/>
                        </a:lnSpc>
                        <a:spcAft>
                          <a:spcPts val="0"/>
                        </a:spcAft>
                      </a:pPr>
                      <a:r>
                        <a:rPr lang="en-US" sz="2400" dirty="0" err="1" smtClean="0">
                          <a:effectLst/>
                        </a:rPr>
                        <a:t>Quat</a:t>
                      </a:r>
                      <a:endParaRPr lang="en-GB" sz="2800" dirty="0">
                        <a:effectLst/>
                        <a:latin typeface="Arial"/>
                        <a:ea typeface="Times New Roman"/>
                      </a:endParaRPr>
                    </a:p>
                  </a:txBody>
                  <a:tcPr marL="15537" marR="15537" marT="0" marB="0" anchor="ctr"/>
                </a:tc>
                <a:tc>
                  <a:txBody>
                    <a:bodyPr/>
                    <a:lstStyle/>
                    <a:p>
                      <a:pPr algn="ctr">
                        <a:spcAft>
                          <a:spcPts val="0"/>
                        </a:spcAft>
                      </a:pPr>
                      <a:r>
                        <a:rPr lang="en-US" sz="2400" dirty="0" smtClean="0">
                          <a:effectLst/>
                        </a:rPr>
                        <a:t> </a:t>
                      </a:r>
                      <a:r>
                        <a:rPr lang="x-none" sz="2400" smtClean="0">
                          <a:effectLst/>
                        </a:rPr>
                        <a:t>Groundwater narrative RQO</a:t>
                      </a:r>
                      <a:endParaRPr lang="en-GB" sz="3200" dirty="0">
                        <a:effectLst/>
                        <a:latin typeface="Arial"/>
                        <a:ea typeface="Times New Roman"/>
                        <a:cs typeface="Times New Roman"/>
                      </a:endParaRPr>
                    </a:p>
                  </a:txBody>
                  <a:tcPr marL="15537" marR="15537" marT="0" marB="0" anchor="ctr"/>
                </a:tc>
                <a:tc>
                  <a:txBody>
                    <a:bodyPr/>
                    <a:lstStyle/>
                    <a:p>
                      <a:pPr algn="ctr">
                        <a:spcAft>
                          <a:spcPts val="0"/>
                        </a:spcAft>
                      </a:pPr>
                      <a:r>
                        <a:rPr lang="en-ZA" sz="2400" dirty="0">
                          <a:effectLst/>
                        </a:rPr>
                        <a:t>Groundwater numerical </a:t>
                      </a:r>
                      <a:r>
                        <a:rPr lang="en-ZA" sz="2400" dirty="0" err="1">
                          <a:effectLst/>
                        </a:rPr>
                        <a:t>RQO</a:t>
                      </a:r>
                      <a:endParaRPr lang="en-GB" sz="3200" dirty="0">
                        <a:effectLst/>
                        <a:latin typeface="Arial"/>
                        <a:ea typeface="Times New Roman"/>
                        <a:cs typeface="Times New Roman"/>
                      </a:endParaRPr>
                    </a:p>
                  </a:txBody>
                  <a:tcPr marL="15537" marR="15537" marT="0" marB="0" anchor="ctr"/>
                </a:tc>
              </a:tr>
              <a:tr h="583386">
                <a:tc>
                  <a:txBody>
                    <a:bodyPr/>
                    <a:lstStyle/>
                    <a:p>
                      <a:pPr algn="just">
                        <a:lnSpc>
                          <a:spcPct val="110000"/>
                        </a:lnSpc>
                        <a:spcAft>
                          <a:spcPts val="0"/>
                        </a:spcAft>
                      </a:pPr>
                      <a:r>
                        <a:rPr lang="en-US" sz="1600">
                          <a:effectLst/>
                        </a:rPr>
                        <a:t>1</a:t>
                      </a:r>
                      <a:endParaRPr lang="en-GB" sz="1800">
                        <a:effectLst/>
                        <a:latin typeface="Arial"/>
                        <a:ea typeface="Times New Roman"/>
                      </a:endParaRPr>
                    </a:p>
                  </a:txBody>
                  <a:tcPr marL="15537" marR="15537" marT="0" marB="0"/>
                </a:tc>
                <a:tc>
                  <a:txBody>
                    <a:bodyPr/>
                    <a:lstStyle/>
                    <a:p>
                      <a:pPr algn="just">
                        <a:lnSpc>
                          <a:spcPct val="110000"/>
                        </a:lnSpc>
                        <a:spcAft>
                          <a:spcPts val="0"/>
                        </a:spcAft>
                      </a:pPr>
                      <a:r>
                        <a:rPr lang="en-US" sz="1600" dirty="0">
                          <a:effectLst/>
                        </a:rPr>
                        <a:t>B81A</a:t>
                      </a:r>
                      <a:endParaRPr lang="en-GB" sz="1800" dirty="0">
                        <a:effectLst/>
                      </a:endParaRPr>
                    </a:p>
                    <a:p>
                      <a:pPr algn="just">
                        <a:lnSpc>
                          <a:spcPct val="110000"/>
                        </a:lnSpc>
                        <a:spcAft>
                          <a:spcPts val="0"/>
                        </a:spcAft>
                      </a:pPr>
                      <a:r>
                        <a:rPr lang="en-US" sz="1600" dirty="0">
                          <a:effectLst/>
                        </a:rPr>
                        <a:t>B81B</a:t>
                      </a:r>
                      <a:endParaRPr lang="en-GB" sz="1800" dirty="0">
                        <a:effectLst/>
                        <a:latin typeface="Arial"/>
                        <a:ea typeface="Times New Roman"/>
                      </a:endParaRPr>
                    </a:p>
                  </a:txBody>
                  <a:tcPr marL="15537" marR="15537" marT="0" marB="0"/>
                </a:tc>
                <a:tc>
                  <a:txBody>
                    <a:bodyPr/>
                    <a:lstStyle/>
                    <a:p>
                      <a:pPr algn="l">
                        <a:spcAft>
                          <a:spcPts val="0"/>
                        </a:spcAft>
                      </a:pPr>
                      <a:r>
                        <a:rPr lang="en-ZA" sz="1600" dirty="0" smtClean="0">
                          <a:effectLst/>
                        </a:rPr>
                        <a:t>Groundwater is underutilised.  Abstraction impacts significantly on </a:t>
                      </a:r>
                      <a:r>
                        <a:rPr lang="en-ZA" sz="1600" dirty="0" err="1" smtClean="0">
                          <a:effectLst/>
                        </a:rPr>
                        <a:t>baseflow</a:t>
                      </a:r>
                      <a:r>
                        <a:rPr lang="en-ZA" sz="1600" dirty="0" smtClean="0">
                          <a:effectLst/>
                        </a:rPr>
                        <a:t> and this region is one of the most significant sources of </a:t>
                      </a:r>
                      <a:r>
                        <a:rPr lang="en-ZA" sz="1600" dirty="0" err="1" smtClean="0">
                          <a:effectLst/>
                        </a:rPr>
                        <a:t>baseflow</a:t>
                      </a:r>
                      <a:r>
                        <a:rPr lang="en-ZA" sz="1600" dirty="0" smtClean="0">
                          <a:effectLst/>
                        </a:rPr>
                        <a:t> in the </a:t>
                      </a:r>
                      <a:r>
                        <a:rPr lang="en-ZA" sz="1600" dirty="0" err="1" smtClean="0">
                          <a:effectLst/>
                        </a:rPr>
                        <a:t>Letaba</a:t>
                      </a:r>
                      <a:r>
                        <a:rPr lang="en-ZA" sz="1600" dirty="0" smtClean="0">
                          <a:effectLst/>
                        </a:rPr>
                        <a:t> system. Hence further investigations as to the impact of abstraction and SFR activities are required before any significant increase takes place. </a:t>
                      </a:r>
                      <a:endParaRPr lang="en-GB" sz="2000" dirty="0">
                        <a:effectLst/>
                        <a:latin typeface="Arial"/>
                        <a:ea typeface="Times New Roman"/>
                        <a:cs typeface="Times New Roman"/>
                      </a:endParaRPr>
                    </a:p>
                  </a:txBody>
                  <a:tcPr marL="137160" marR="137160" marT="137160" marB="137160"/>
                </a:tc>
                <a:tc>
                  <a:txBody>
                    <a:bodyPr/>
                    <a:lstStyle/>
                    <a:p>
                      <a:pPr algn="l">
                        <a:spcAft>
                          <a:spcPts val="0"/>
                        </a:spcAft>
                      </a:pPr>
                      <a:r>
                        <a:rPr lang="en-ZA" sz="1600" dirty="0">
                          <a:effectLst/>
                        </a:rPr>
                        <a:t>Groundwater abstraction can be increased from 2.79 Mm</a:t>
                      </a:r>
                      <a:r>
                        <a:rPr lang="en-ZA" sz="1600" baseline="30000" dirty="0">
                          <a:effectLst/>
                        </a:rPr>
                        <a:t>3</a:t>
                      </a:r>
                      <a:r>
                        <a:rPr lang="en-ZA" sz="1600" dirty="0">
                          <a:effectLst/>
                        </a:rPr>
                        <a:t>/a to 10.44 Mm</a:t>
                      </a:r>
                      <a:r>
                        <a:rPr lang="en-ZA" sz="1600" baseline="30000" dirty="0">
                          <a:effectLst/>
                        </a:rPr>
                        <a:t>3</a:t>
                      </a:r>
                      <a:r>
                        <a:rPr lang="en-ZA" sz="1600" dirty="0">
                          <a:effectLst/>
                        </a:rPr>
                        <a:t>/a, with a 4.76 Mm</a:t>
                      </a:r>
                      <a:r>
                        <a:rPr lang="en-ZA" sz="1600" baseline="30000" dirty="0">
                          <a:effectLst/>
                        </a:rPr>
                        <a:t>3</a:t>
                      </a:r>
                      <a:r>
                        <a:rPr lang="en-ZA" sz="1600" dirty="0">
                          <a:effectLst/>
                        </a:rPr>
                        <a:t> reduction in </a:t>
                      </a:r>
                      <a:r>
                        <a:rPr lang="en-ZA" sz="1600" dirty="0" err="1">
                          <a:effectLst/>
                        </a:rPr>
                        <a:t>baseflow</a:t>
                      </a:r>
                      <a:r>
                        <a:rPr lang="en-ZA" sz="1600" dirty="0">
                          <a:effectLst/>
                        </a:rPr>
                        <a:t>. </a:t>
                      </a:r>
                      <a:endParaRPr lang="en-GB" sz="2000" dirty="0">
                        <a:effectLst/>
                        <a:latin typeface="Arial"/>
                        <a:ea typeface="Times New Roman"/>
                        <a:cs typeface="Times New Roman"/>
                      </a:endParaRPr>
                    </a:p>
                  </a:txBody>
                  <a:tcPr marL="137160" marR="137160" marT="137160" marB="137160" anchor="ctr"/>
                </a:tc>
              </a:tr>
              <a:tr h="583386">
                <a:tc>
                  <a:txBody>
                    <a:bodyPr/>
                    <a:lstStyle/>
                    <a:p>
                      <a:pPr algn="just">
                        <a:lnSpc>
                          <a:spcPct val="110000"/>
                        </a:lnSpc>
                        <a:spcAft>
                          <a:spcPts val="0"/>
                        </a:spcAft>
                      </a:pPr>
                      <a:r>
                        <a:rPr lang="en-US" sz="1600">
                          <a:effectLst/>
                        </a:rPr>
                        <a:t>2</a:t>
                      </a:r>
                      <a:endParaRPr lang="en-GB" sz="1800">
                        <a:effectLst/>
                        <a:latin typeface="Arial"/>
                        <a:ea typeface="Times New Roman"/>
                      </a:endParaRPr>
                    </a:p>
                  </a:txBody>
                  <a:tcPr marL="15537" marR="15537" marT="0" marB="0"/>
                </a:tc>
                <a:tc>
                  <a:txBody>
                    <a:bodyPr/>
                    <a:lstStyle/>
                    <a:p>
                      <a:pPr algn="just">
                        <a:lnSpc>
                          <a:spcPct val="110000"/>
                        </a:lnSpc>
                        <a:spcAft>
                          <a:spcPts val="0"/>
                        </a:spcAft>
                      </a:pPr>
                      <a:r>
                        <a:rPr lang="en-US" sz="1600">
                          <a:effectLst/>
                        </a:rPr>
                        <a:t>B81D</a:t>
                      </a:r>
                      <a:endParaRPr lang="en-GB" sz="1800">
                        <a:effectLst/>
                        <a:latin typeface="Arial"/>
                        <a:ea typeface="Times New Roman"/>
                      </a:endParaRPr>
                    </a:p>
                  </a:txBody>
                  <a:tcPr marL="15537" marR="15537" marT="0" marB="0"/>
                </a:tc>
                <a:tc>
                  <a:txBody>
                    <a:bodyPr/>
                    <a:lstStyle/>
                    <a:p>
                      <a:pPr algn="l">
                        <a:spcAft>
                          <a:spcPts val="0"/>
                        </a:spcAft>
                      </a:pPr>
                      <a:r>
                        <a:rPr lang="en-ZA" sz="1600" dirty="0">
                          <a:effectLst/>
                        </a:rPr>
                        <a:t>Groundwater is moderately utilised. Abstraction impacts significantly on </a:t>
                      </a:r>
                      <a:r>
                        <a:rPr lang="en-ZA" sz="1600" dirty="0" err="1">
                          <a:effectLst/>
                        </a:rPr>
                        <a:t>baseflow</a:t>
                      </a:r>
                      <a:r>
                        <a:rPr lang="en-ZA" sz="1600" dirty="0">
                          <a:effectLst/>
                        </a:rPr>
                        <a:t> and this region is a significant source of </a:t>
                      </a:r>
                      <a:r>
                        <a:rPr lang="en-ZA" sz="1600" dirty="0" err="1">
                          <a:effectLst/>
                        </a:rPr>
                        <a:t>baseflow</a:t>
                      </a:r>
                      <a:r>
                        <a:rPr lang="en-ZA" sz="1600" dirty="0">
                          <a:effectLst/>
                        </a:rPr>
                        <a:t> in the </a:t>
                      </a:r>
                      <a:r>
                        <a:rPr lang="en-ZA" sz="1600" dirty="0" err="1">
                          <a:effectLst/>
                        </a:rPr>
                        <a:t>Letaba</a:t>
                      </a:r>
                      <a:r>
                        <a:rPr lang="en-ZA" sz="1600" dirty="0">
                          <a:effectLst/>
                        </a:rPr>
                        <a:t> system. Further investigations as to the impact of abstraction and SFR activities are required before any additional abstraction takes place. </a:t>
                      </a:r>
                      <a:endParaRPr lang="en-GB" sz="2000" dirty="0">
                        <a:effectLst/>
                        <a:latin typeface="Arial"/>
                        <a:ea typeface="Times New Roman"/>
                        <a:cs typeface="Times New Roman"/>
                      </a:endParaRPr>
                    </a:p>
                  </a:txBody>
                  <a:tcPr marL="137160" marR="137160" marT="137160" marB="137160"/>
                </a:tc>
                <a:tc>
                  <a:txBody>
                    <a:bodyPr/>
                    <a:lstStyle/>
                    <a:p>
                      <a:pPr algn="l">
                        <a:spcAft>
                          <a:spcPts val="0"/>
                        </a:spcAft>
                      </a:pPr>
                      <a:r>
                        <a:rPr lang="en-ZA" sz="1600" dirty="0">
                          <a:effectLst/>
                        </a:rPr>
                        <a:t>Groundwater abstraction can be increased from 4.13 Mm</a:t>
                      </a:r>
                      <a:r>
                        <a:rPr lang="en-ZA" sz="1600" baseline="30000" dirty="0">
                          <a:effectLst/>
                        </a:rPr>
                        <a:t>3</a:t>
                      </a:r>
                      <a:r>
                        <a:rPr lang="en-ZA" sz="1600" dirty="0">
                          <a:effectLst/>
                        </a:rPr>
                        <a:t>/a to 7.77 Mm</a:t>
                      </a:r>
                      <a:r>
                        <a:rPr lang="en-ZA" sz="1600" baseline="30000" dirty="0">
                          <a:effectLst/>
                        </a:rPr>
                        <a:t>3</a:t>
                      </a:r>
                      <a:r>
                        <a:rPr lang="en-ZA" sz="1600" dirty="0">
                          <a:effectLst/>
                        </a:rPr>
                        <a:t>/a, with a 1.60 Mm</a:t>
                      </a:r>
                      <a:r>
                        <a:rPr lang="en-ZA" sz="1600" baseline="30000" dirty="0">
                          <a:effectLst/>
                        </a:rPr>
                        <a:t>3</a:t>
                      </a:r>
                      <a:r>
                        <a:rPr lang="en-ZA" sz="1600" dirty="0">
                          <a:effectLst/>
                        </a:rPr>
                        <a:t> reduction in </a:t>
                      </a:r>
                      <a:r>
                        <a:rPr lang="en-ZA" sz="1600" dirty="0" err="1">
                          <a:effectLst/>
                        </a:rPr>
                        <a:t>baseflow</a:t>
                      </a:r>
                      <a:r>
                        <a:rPr lang="en-ZA" sz="1600" dirty="0">
                          <a:effectLst/>
                        </a:rPr>
                        <a:t>. </a:t>
                      </a:r>
                      <a:endParaRPr lang="en-GB" sz="2000" dirty="0">
                        <a:effectLst/>
                        <a:latin typeface="Arial"/>
                        <a:ea typeface="Times New Roman"/>
                        <a:cs typeface="Times New Roman"/>
                      </a:endParaRPr>
                    </a:p>
                  </a:txBody>
                  <a:tcPr marL="137160" marR="137160" marT="137160" marB="137160" anchor="ctr"/>
                </a:tc>
              </a:tr>
            </a:tbl>
          </a:graphicData>
        </a:graphic>
      </p:graphicFrame>
      <p:sp>
        <p:nvSpPr>
          <p:cNvPr id="78872" name="Rectangle 2"/>
          <p:cNvSpPr>
            <a:spLocks noChangeArrowheads="1"/>
          </p:cNvSpPr>
          <p:nvPr/>
        </p:nvSpPr>
        <p:spPr bwMode="auto">
          <a:xfrm>
            <a:off x="13230225" y="5253038"/>
            <a:ext cx="2286000" cy="3784600"/>
          </a:xfrm>
          <a:prstGeom prst="rect">
            <a:avLst/>
          </a:prstGeom>
          <a:noFill/>
          <a:ln w="9525">
            <a:noFill/>
            <a:miter lim="800000"/>
            <a:headEnd/>
            <a:tailEnd/>
          </a:ln>
        </p:spPr>
        <p:txBody>
          <a:bodyPr>
            <a:spAutoFit/>
          </a:bodyPr>
          <a:lstStyle/>
          <a:p>
            <a:r>
              <a:rPr lang="en-ZA" sz="1600">
                <a:solidFill>
                  <a:srgbClr val="000000"/>
                </a:solidFill>
                <a:latin typeface="Calibri" pitchFamily="34" charset="0"/>
              </a:rPr>
              <a:t>Groundwater is underutilised.  Abstraction impacts significantly on baseflow and this region is one of the most significant sources of baseflow in the Letaba system. Hence further investigations as to the impact of abstraction and SFR activities are required before any significant increase takes place. </a:t>
            </a:r>
            <a:endParaRPr lang="en-GB" sz="2000">
              <a:solidFill>
                <a:srgbClr val="000000"/>
              </a:solidFill>
              <a:cs typeface="Times New Roman" pitchFamily="18" charset="0"/>
            </a:endParaRPr>
          </a:p>
        </p:txBody>
      </p:sp>
      <p:sp>
        <p:nvSpPr>
          <p:cNvPr id="4" name="TextBox 3"/>
          <p:cNvSpPr txBox="1"/>
          <p:nvPr/>
        </p:nvSpPr>
        <p:spPr>
          <a:xfrm>
            <a:off x="0" y="36513"/>
            <a:ext cx="9144000" cy="584200"/>
          </a:xfrm>
          <a:prstGeom prst="rect">
            <a:avLst/>
          </a:prstGeom>
          <a:noFill/>
        </p:spPr>
        <p:txBody>
          <a:bodyPr>
            <a:spAutoFit/>
          </a:bodyPr>
          <a:lstStyle/>
          <a:p>
            <a:pPr lvl="1" algn="ctr">
              <a:defRPr/>
            </a:pPr>
            <a:r>
              <a:rPr lang="en-ZA" sz="3200" b="1" dirty="0">
                <a:solidFill>
                  <a:schemeClr val="bg1"/>
                </a:solidFill>
                <a:latin typeface="+mj-lt"/>
                <a:ea typeface="MS PGothic" pitchFamily="34" charset="-128"/>
                <a:cs typeface="ＭＳ Ｐゴシック" charset="0"/>
              </a:rPr>
              <a:t>Specific Groundwater </a:t>
            </a:r>
            <a:r>
              <a:rPr lang="en-ZA" sz="3200" b="1" dirty="0" err="1">
                <a:solidFill>
                  <a:schemeClr val="bg1"/>
                </a:solidFill>
                <a:latin typeface="+mj-lt"/>
                <a:ea typeface="MS PGothic" pitchFamily="34" charset="-128"/>
                <a:cs typeface="ＭＳ Ｐゴシック" charset="0"/>
              </a:rPr>
              <a:t>RQOs</a:t>
            </a:r>
            <a:r>
              <a:rPr lang="en-ZA" sz="3200" b="1" dirty="0">
                <a:solidFill>
                  <a:schemeClr val="bg1"/>
                </a:solidFill>
                <a:latin typeface="+mj-lt"/>
                <a:ea typeface="MS PGothic" pitchFamily="34" charset="-128"/>
                <a:cs typeface="ＭＳ Ｐゴシック" charset="0"/>
              </a:rPr>
              <a:t> for </a:t>
            </a:r>
            <a:r>
              <a:rPr lang="en-ZA" sz="3200" b="1" dirty="0" err="1">
                <a:solidFill>
                  <a:schemeClr val="bg1"/>
                </a:solidFill>
                <a:latin typeface="+mj-lt"/>
                <a:ea typeface="MS PGothic" pitchFamily="34" charset="-128"/>
                <a:cs typeface="ＭＳ Ｐゴシック" charset="0"/>
              </a:rPr>
              <a:t>IUAs</a:t>
            </a:r>
            <a:r>
              <a:rPr lang="en-ZA" sz="3200" b="1" dirty="0">
                <a:solidFill>
                  <a:schemeClr val="bg1"/>
                </a:solidFill>
                <a:latin typeface="+mj-lt"/>
                <a:ea typeface="MS PGothic" pitchFamily="34" charset="-128"/>
                <a:cs typeface="ＭＳ Ｐゴシック" charset="0"/>
              </a:rPr>
              <a:t> </a:t>
            </a:r>
          </a:p>
        </p:txBody>
      </p:sp>
      <p:sp>
        <p:nvSpPr>
          <p:cNvPr id="5" name="Slide Number Placeholder 4"/>
          <p:cNvSpPr>
            <a:spLocks noGrp="1"/>
          </p:cNvSpPr>
          <p:nvPr>
            <p:ph type="sldNum" sz="quarter" idx="12"/>
          </p:nvPr>
        </p:nvSpPr>
        <p:spPr/>
        <p:txBody>
          <a:bodyPr/>
          <a:lstStyle/>
          <a:p>
            <a:pPr>
              <a:defRPr/>
            </a:pPr>
            <a:fld id="{B56D04B8-AD95-4675-995E-692B7E37D8A1}" type="slidenum">
              <a:rPr lang="en-US" smtClean="0"/>
              <a:pPr>
                <a:defRPr/>
              </a:pPr>
              <a:t>49</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bwMode="auto">
          <a:xfrm>
            <a:off x="457200" y="0"/>
            <a:ext cx="8229600" cy="784225"/>
          </a:xfrm>
          <a:noFill/>
          <a:ln>
            <a:miter lim="800000"/>
            <a:headEnd/>
            <a:tailEnd/>
          </a:ln>
        </p:spPr>
        <p:txBody>
          <a:bodyPr vert="horz" wrap="square" lIns="91440" tIns="45720" rIns="91440" bIns="45720" numCol="1" anchor="t" anchorCtr="0" compatLnSpc="1">
            <a:prstTxWarp prst="textNoShape">
              <a:avLst/>
            </a:prstTxWarp>
          </a:bodyPr>
          <a:lstStyle/>
          <a:p>
            <a:r>
              <a:rPr lang="en-ZA" b="1" smtClean="0">
                <a:ea typeface="ＭＳ Ｐゴシック"/>
                <a:cs typeface="ＭＳ Ｐゴシック"/>
              </a:rPr>
              <a:t>Legal Mandate</a:t>
            </a:r>
            <a:endParaRPr lang="en-US" b="1" smtClean="0">
              <a:ea typeface="ＭＳ Ｐゴシック"/>
              <a:cs typeface="ＭＳ Ｐゴシック"/>
            </a:endParaRPr>
          </a:p>
        </p:txBody>
      </p:sp>
      <p:sp>
        <p:nvSpPr>
          <p:cNvPr id="30723" name="Rectangle 3"/>
          <p:cNvSpPr>
            <a:spLocks noGrp="1" noChangeArrowheads="1"/>
          </p:cNvSpPr>
          <p:nvPr>
            <p:ph idx="1"/>
          </p:nvPr>
        </p:nvSpPr>
        <p:spPr bwMode="auto">
          <a:xfrm>
            <a:off x="457200" y="879475"/>
            <a:ext cx="8229600" cy="5246688"/>
          </a:xfrm>
          <a:noFill/>
          <a:ln>
            <a:miter lim="800000"/>
            <a:headEnd/>
            <a:tailEnd/>
          </a:ln>
        </p:spPr>
        <p:txBody>
          <a:bodyPr vert="horz" wrap="square" lIns="91440" tIns="45720" rIns="91440" bIns="45720" numCol="1" anchor="t" anchorCtr="0" compatLnSpc="1">
            <a:prstTxWarp prst="textNoShape">
              <a:avLst/>
            </a:prstTxWarp>
          </a:bodyPr>
          <a:lstStyle/>
          <a:p>
            <a:pPr>
              <a:spcAft>
                <a:spcPts val="1200"/>
              </a:spcAft>
            </a:pPr>
            <a:r>
              <a:rPr lang="en-ZA" sz="4000" smtClean="0">
                <a:ea typeface="ＭＳ Ｐゴシック"/>
                <a:cs typeface="ＭＳ Ｐゴシック"/>
              </a:rPr>
              <a:t>National Water Act requires:</a:t>
            </a:r>
          </a:p>
          <a:p>
            <a:pPr lvl="1">
              <a:spcAft>
                <a:spcPts val="1200"/>
              </a:spcAft>
            </a:pPr>
            <a:r>
              <a:rPr lang="en-ZA" sz="3600" smtClean="0">
                <a:ea typeface="ＭＳ Ｐゴシック"/>
              </a:rPr>
              <a:t>Classification of water resources</a:t>
            </a:r>
          </a:p>
          <a:p>
            <a:pPr lvl="2">
              <a:spcAft>
                <a:spcPts val="1200"/>
              </a:spcAft>
            </a:pPr>
            <a:r>
              <a:rPr lang="en-ZA" sz="3200" smtClean="0">
                <a:ea typeface="ＭＳ Ｐゴシック"/>
              </a:rPr>
              <a:t>Prepared in accordance with the National Water Resource Classification System.</a:t>
            </a:r>
          </a:p>
          <a:p>
            <a:pPr lvl="1">
              <a:spcAft>
                <a:spcPts val="1200"/>
              </a:spcAft>
            </a:pPr>
            <a:r>
              <a:rPr lang="en-ZA" sz="3600" smtClean="0">
                <a:ea typeface="ＭＳ Ｐゴシック"/>
              </a:rPr>
              <a:t> Resource Quality Objectives</a:t>
            </a:r>
            <a:endParaRPr lang="en-ZA" sz="3600" smtClean="0">
              <a:solidFill>
                <a:srgbClr val="FF0000"/>
              </a:solidFill>
              <a:ea typeface="ＭＳ Ｐゴシック"/>
            </a:endParaRPr>
          </a:p>
          <a:p>
            <a:pPr lvl="2">
              <a:spcAft>
                <a:spcPts val="1200"/>
              </a:spcAft>
            </a:pPr>
            <a:r>
              <a:rPr lang="en-ZA" sz="3200" smtClean="0">
                <a:ea typeface="ＭＳ Ｐゴシック"/>
              </a:rPr>
              <a:t>Defines the goals to achieve the Management Class, numerically and as narratives. </a:t>
            </a:r>
          </a:p>
        </p:txBody>
      </p:sp>
      <p:sp>
        <p:nvSpPr>
          <p:cNvPr id="4" name="Slide Number Placeholder 3"/>
          <p:cNvSpPr>
            <a:spLocks noGrp="1"/>
          </p:cNvSpPr>
          <p:nvPr>
            <p:ph type="sldNum" sz="quarter" idx="12"/>
          </p:nvPr>
        </p:nvSpPr>
        <p:spPr/>
        <p:txBody>
          <a:bodyPr/>
          <a:lstStyle/>
          <a:p>
            <a:pPr>
              <a:defRPr/>
            </a:pPr>
            <a:fld id="{1F5009FE-1590-40B3-A65D-EAC20A0FD149}" type="slidenum">
              <a:rPr lang="en-US" smtClean="0"/>
              <a:pPr>
                <a:defRPr/>
              </a:pPr>
              <a:t>5</a:t>
            </a:fld>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 y="850900"/>
          <a:ext cx="8858250" cy="5181600"/>
        </p:xfrm>
        <a:graphic>
          <a:graphicData uri="http://schemas.openxmlformats.org/drawingml/2006/table">
            <a:tbl>
              <a:tblPr firstRow="1" firstCol="1" bandRow="1">
                <a:tableStyleId>{5C22544A-7EE6-4342-B048-85BDC9FD1C3A}</a:tableStyleId>
              </a:tblPr>
              <a:tblGrid>
                <a:gridCol w="740225"/>
                <a:gridCol w="758376"/>
                <a:gridCol w="4811647"/>
                <a:gridCol w="2548002"/>
              </a:tblGrid>
              <a:tr h="98619">
                <a:tc>
                  <a:txBody>
                    <a:bodyPr/>
                    <a:lstStyle/>
                    <a:p>
                      <a:pPr algn="ctr">
                        <a:lnSpc>
                          <a:spcPct val="110000"/>
                        </a:lnSpc>
                        <a:spcAft>
                          <a:spcPts val="0"/>
                        </a:spcAft>
                      </a:pPr>
                      <a:r>
                        <a:rPr lang="en-US" sz="2400" dirty="0" err="1">
                          <a:effectLst/>
                        </a:rPr>
                        <a:t>IUA</a:t>
                      </a:r>
                      <a:endParaRPr lang="en-GB" sz="2800" dirty="0">
                        <a:effectLst/>
                        <a:latin typeface="Arial"/>
                        <a:ea typeface="Times New Roman"/>
                      </a:endParaRPr>
                    </a:p>
                  </a:txBody>
                  <a:tcPr marL="15537" marR="15537" marT="0" marB="0" anchor="ctr"/>
                </a:tc>
                <a:tc>
                  <a:txBody>
                    <a:bodyPr/>
                    <a:lstStyle/>
                    <a:p>
                      <a:pPr algn="ctr">
                        <a:lnSpc>
                          <a:spcPct val="110000"/>
                        </a:lnSpc>
                        <a:spcAft>
                          <a:spcPts val="0"/>
                        </a:spcAft>
                      </a:pPr>
                      <a:r>
                        <a:rPr lang="en-US" sz="2400" dirty="0" err="1">
                          <a:effectLst/>
                        </a:rPr>
                        <a:t>Quat</a:t>
                      </a:r>
                      <a:endParaRPr lang="en-GB" sz="2800" dirty="0">
                        <a:effectLst/>
                        <a:latin typeface="Arial"/>
                        <a:ea typeface="Times New Roman"/>
                      </a:endParaRPr>
                    </a:p>
                  </a:txBody>
                  <a:tcPr marL="15537" marR="15537" marT="0" marB="0" anchor="ctr"/>
                </a:tc>
                <a:tc>
                  <a:txBody>
                    <a:bodyPr/>
                    <a:lstStyle/>
                    <a:p>
                      <a:pPr algn="ctr">
                        <a:spcAft>
                          <a:spcPts val="0"/>
                        </a:spcAft>
                      </a:pPr>
                      <a:r>
                        <a:rPr lang="en-US" sz="2400" dirty="0">
                          <a:effectLst/>
                        </a:rPr>
                        <a:t> </a:t>
                      </a:r>
                      <a:r>
                        <a:rPr lang="x-none" sz="2400">
                          <a:effectLst/>
                        </a:rPr>
                        <a:t>Groundwater narrative RQO</a:t>
                      </a:r>
                      <a:endParaRPr lang="en-GB" sz="3200" dirty="0">
                        <a:effectLst/>
                        <a:latin typeface="Arial"/>
                        <a:ea typeface="Times New Roman"/>
                        <a:cs typeface="Times New Roman"/>
                      </a:endParaRPr>
                    </a:p>
                  </a:txBody>
                  <a:tcPr marL="15537" marR="15537" marT="0" marB="0" anchor="ctr"/>
                </a:tc>
                <a:tc>
                  <a:txBody>
                    <a:bodyPr/>
                    <a:lstStyle/>
                    <a:p>
                      <a:pPr algn="ctr">
                        <a:spcAft>
                          <a:spcPts val="0"/>
                        </a:spcAft>
                      </a:pPr>
                      <a:r>
                        <a:rPr lang="en-ZA" sz="2400" dirty="0">
                          <a:effectLst/>
                        </a:rPr>
                        <a:t>Groundwater numerical </a:t>
                      </a:r>
                      <a:r>
                        <a:rPr lang="en-ZA" sz="2400" dirty="0" err="1">
                          <a:effectLst/>
                        </a:rPr>
                        <a:t>RQO</a:t>
                      </a:r>
                      <a:endParaRPr lang="en-GB" sz="3200" dirty="0">
                        <a:effectLst/>
                        <a:latin typeface="Arial"/>
                        <a:ea typeface="Times New Roman"/>
                        <a:cs typeface="Times New Roman"/>
                      </a:endParaRPr>
                    </a:p>
                  </a:txBody>
                  <a:tcPr marL="15537" marR="15537" marT="0" marB="0" anchor="ctr"/>
                </a:tc>
              </a:tr>
              <a:tr h="583386">
                <a:tc rowSpan="2">
                  <a:txBody>
                    <a:bodyPr/>
                    <a:lstStyle/>
                    <a:p>
                      <a:pPr algn="just">
                        <a:lnSpc>
                          <a:spcPct val="110000"/>
                        </a:lnSpc>
                        <a:spcAft>
                          <a:spcPts val="0"/>
                        </a:spcAft>
                      </a:pPr>
                      <a:r>
                        <a:rPr lang="en-US" sz="1600" dirty="0">
                          <a:effectLst/>
                        </a:rPr>
                        <a:t>3</a:t>
                      </a:r>
                      <a:endParaRPr lang="en-GB" sz="1800" dirty="0">
                        <a:effectLst/>
                        <a:latin typeface="Arial"/>
                        <a:ea typeface="Times New Roman"/>
                      </a:endParaRPr>
                    </a:p>
                  </a:txBody>
                  <a:tcPr marL="15537" marR="15537" marT="0" marB="0"/>
                </a:tc>
                <a:tc>
                  <a:txBody>
                    <a:bodyPr/>
                    <a:lstStyle/>
                    <a:p>
                      <a:pPr algn="just">
                        <a:lnSpc>
                          <a:spcPct val="110000"/>
                        </a:lnSpc>
                        <a:spcAft>
                          <a:spcPts val="0"/>
                        </a:spcAft>
                      </a:pPr>
                      <a:r>
                        <a:rPr lang="en-US" sz="1600">
                          <a:effectLst/>
                        </a:rPr>
                        <a:t>B81C</a:t>
                      </a:r>
                      <a:endParaRPr lang="en-GB" sz="1800">
                        <a:effectLst/>
                        <a:latin typeface="Arial"/>
                        <a:ea typeface="Times New Roman"/>
                      </a:endParaRPr>
                    </a:p>
                  </a:txBody>
                  <a:tcPr marL="15537" marR="15537" marT="0" marB="0"/>
                </a:tc>
                <a:tc>
                  <a:txBody>
                    <a:bodyPr/>
                    <a:lstStyle/>
                    <a:p>
                      <a:pPr algn="l">
                        <a:spcAft>
                          <a:spcPts val="0"/>
                        </a:spcAft>
                      </a:pPr>
                      <a:r>
                        <a:rPr lang="en-ZA" sz="1600">
                          <a:effectLst/>
                        </a:rPr>
                        <a:t>Groundwater is heavily utilised. Abstraction impacts significantly on baseflow and this region is a significant source of baseflow in the Letaba system. Further investigations as to the impact of abstraction and SFR activities are required before any additional abstraction takes</a:t>
                      </a:r>
                      <a:endParaRPr lang="en-GB" sz="2000">
                        <a:effectLst/>
                        <a:latin typeface="Arial"/>
                        <a:ea typeface="Times New Roman"/>
                        <a:cs typeface="Times New Roman"/>
                      </a:endParaRPr>
                    </a:p>
                  </a:txBody>
                  <a:tcPr marL="137160" marR="137160" marT="137160" marB="137160"/>
                </a:tc>
                <a:tc>
                  <a:txBody>
                    <a:bodyPr/>
                    <a:lstStyle/>
                    <a:p>
                      <a:pPr algn="l">
                        <a:spcAft>
                          <a:spcPts val="0"/>
                        </a:spcAft>
                      </a:pPr>
                      <a:r>
                        <a:rPr lang="en-ZA" sz="1600" dirty="0">
                          <a:effectLst/>
                        </a:rPr>
                        <a:t>Groundwater abstraction exceeds the Harvest Potential but not the simulated aquifer recharge. No further abstraction should take place without a review of the harvest potential. </a:t>
                      </a:r>
                      <a:endParaRPr lang="en-GB" sz="2000" dirty="0">
                        <a:effectLst/>
                        <a:latin typeface="Arial"/>
                        <a:ea typeface="Times New Roman"/>
                        <a:cs typeface="Times New Roman"/>
                      </a:endParaRPr>
                    </a:p>
                  </a:txBody>
                  <a:tcPr marL="137160" marR="137160" marT="137160" marB="137160" anchor="ctr"/>
                </a:tc>
              </a:tr>
              <a:tr h="416704">
                <a:tc vMerge="1">
                  <a:txBody>
                    <a:bodyPr/>
                    <a:lstStyle/>
                    <a:p>
                      <a:endParaRPr lang="en-GB"/>
                    </a:p>
                  </a:txBody>
                  <a:tcPr/>
                </a:tc>
                <a:tc>
                  <a:txBody>
                    <a:bodyPr/>
                    <a:lstStyle/>
                    <a:p>
                      <a:pPr algn="just">
                        <a:lnSpc>
                          <a:spcPct val="110000"/>
                        </a:lnSpc>
                        <a:spcAft>
                          <a:spcPts val="0"/>
                        </a:spcAft>
                      </a:pPr>
                      <a:r>
                        <a:rPr lang="en-US" sz="1600">
                          <a:effectLst/>
                        </a:rPr>
                        <a:t>B81E</a:t>
                      </a:r>
                      <a:endParaRPr lang="en-GB" sz="1800">
                        <a:effectLst/>
                        <a:latin typeface="Arial"/>
                        <a:ea typeface="Times New Roman"/>
                      </a:endParaRPr>
                    </a:p>
                  </a:txBody>
                  <a:tcPr marL="15537" marR="15537" marT="0" marB="0"/>
                </a:tc>
                <a:tc>
                  <a:txBody>
                    <a:bodyPr/>
                    <a:lstStyle/>
                    <a:p>
                      <a:pPr algn="l">
                        <a:spcAft>
                          <a:spcPts val="0"/>
                        </a:spcAft>
                      </a:pPr>
                      <a:r>
                        <a:rPr lang="en-ZA" sz="1600" dirty="0">
                          <a:effectLst/>
                        </a:rPr>
                        <a:t>Groundwater is over exploited and has resulted in significant </a:t>
                      </a:r>
                      <a:r>
                        <a:rPr lang="en-ZA" sz="1600" dirty="0" err="1">
                          <a:effectLst/>
                        </a:rPr>
                        <a:t>baseflow</a:t>
                      </a:r>
                      <a:r>
                        <a:rPr lang="en-ZA" sz="1600" dirty="0">
                          <a:effectLst/>
                        </a:rPr>
                        <a:t> depletion from the catchment. No further groundwater abstraction should be permitted.</a:t>
                      </a:r>
                      <a:endParaRPr lang="en-GB" sz="2000" dirty="0">
                        <a:effectLst/>
                        <a:latin typeface="Arial"/>
                        <a:ea typeface="Times New Roman"/>
                        <a:cs typeface="Times New Roman"/>
                      </a:endParaRPr>
                    </a:p>
                  </a:txBody>
                  <a:tcPr marL="137160" marR="137160" marT="137160" marB="137160"/>
                </a:tc>
                <a:tc>
                  <a:txBody>
                    <a:bodyPr/>
                    <a:lstStyle/>
                    <a:p>
                      <a:pPr algn="l">
                        <a:spcAft>
                          <a:spcPts val="0"/>
                        </a:spcAft>
                      </a:pPr>
                      <a:r>
                        <a:rPr lang="en-ZA" sz="1600" dirty="0">
                          <a:effectLst/>
                        </a:rPr>
                        <a:t>Groundwater abstraction exceeds the Harvest Potential but not the simulated aquifer recharge. No further abstraction should take place without a review of the harvest potential.</a:t>
                      </a:r>
                      <a:endParaRPr lang="en-GB" sz="2000" dirty="0">
                        <a:effectLst/>
                        <a:latin typeface="Arial"/>
                        <a:ea typeface="Times New Roman"/>
                        <a:cs typeface="Times New Roman"/>
                      </a:endParaRPr>
                    </a:p>
                  </a:txBody>
                  <a:tcPr marL="137160" marR="137160" marT="137160" marB="137160" anchor="ctr"/>
                </a:tc>
              </a:tr>
            </a:tbl>
          </a:graphicData>
        </a:graphic>
      </p:graphicFrame>
      <p:sp>
        <p:nvSpPr>
          <p:cNvPr id="79895" name="Rectangle 2"/>
          <p:cNvSpPr>
            <a:spLocks noChangeArrowheads="1"/>
          </p:cNvSpPr>
          <p:nvPr/>
        </p:nvSpPr>
        <p:spPr bwMode="auto">
          <a:xfrm>
            <a:off x="13230225" y="5253038"/>
            <a:ext cx="2286000" cy="3784600"/>
          </a:xfrm>
          <a:prstGeom prst="rect">
            <a:avLst/>
          </a:prstGeom>
          <a:noFill/>
          <a:ln w="9525">
            <a:noFill/>
            <a:miter lim="800000"/>
            <a:headEnd/>
            <a:tailEnd/>
          </a:ln>
        </p:spPr>
        <p:txBody>
          <a:bodyPr>
            <a:spAutoFit/>
          </a:bodyPr>
          <a:lstStyle/>
          <a:p>
            <a:r>
              <a:rPr lang="en-ZA" sz="1600">
                <a:solidFill>
                  <a:srgbClr val="000000"/>
                </a:solidFill>
                <a:latin typeface="Calibri" pitchFamily="34" charset="0"/>
              </a:rPr>
              <a:t>Groundwater is underutilised.  Abstraction impacts significantly on baseflow and this region is one of the most significant sources of baseflow in the Letaba system. Hence further investigations as to the impact of abstraction and SFR activities are required before any significant increase takes place. </a:t>
            </a:r>
            <a:endParaRPr lang="en-GB" sz="2000">
              <a:solidFill>
                <a:srgbClr val="000000"/>
              </a:solidFill>
              <a:cs typeface="Times New Roman" pitchFamily="18" charset="0"/>
            </a:endParaRPr>
          </a:p>
        </p:txBody>
      </p:sp>
      <p:sp>
        <p:nvSpPr>
          <p:cNvPr id="79896" name="TextBox 3"/>
          <p:cNvSpPr txBox="1">
            <a:spLocks noChangeArrowheads="1"/>
          </p:cNvSpPr>
          <p:nvPr/>
        </p:nvSpPr>
        <p:spPr bwMode="auto">
          <a:xfrm>
            <a:off x="0" y="36513"/>
            <a:ext cx="9144000" cy="584200"/>
          </a:xfrm>
          <a:prstGeom prst="rect">
            <a:avLst/>
          </a:prstGeom>
          <a:noFill/>
          <a:ln w="9525">
            <a:noFill/>
            <a:miter lim="800000"/>
            <a:headEnd/>
            <a:tailEnd/>
          </a:ln>
        </p:spPr>
        <p:txBody>
          <a:bodyPr>
            <a:spAutoFit/>
          </a:bodyPr>
          <a:lstStyle/>
          <a:p>
            <a:pPr lvl="1" algn="ctr"/>
            <a:r>
              <a:rPr lang="en-ZA" sz="3200" b="1">
                <a:solidFill>
                  <a:schemeClr val="bg1"/>
                </a:solidFill>
              </a:rPr>
              <a:t>Specific Groundwater RQOs for IUAs </a:t>
            </a:r>
          </a:p>
        </p:txBody>
      </p:sp>
      <p:sp>
        <p:nvSpPr>
          <p:cNvPr id="5" name="Slide Number Placeholder 4"/>
          <p:cNvSpPr>
            <a:spLocks noGrp="1"/>
          </p:cNvSpPr>
          <p:nvPr>
            <p:ph type="sldNum" sz="quarter" idx="12"/>
          </p:nvPr>
        </p:nvSpPr>
        <p:spPr/>
        <p:txBody>
          <a:bodyPr/>
          <a:lstStyle/>
          <a:p>
            <a:pPr>
              <a:defRPr/>
            </a:pPr>
            <a:fld id="{999CEF99-88F8-47A2-8E09-650B30A0582F}" type="slidenum">
              <a:rPr lang="en-US" smtClean="0"/>
              <a:pPr>
                <a:defRPr/>
              </a:pPr>
              <a:t>50</a:t>
            </a:fld>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 y="850900"/>
          <a:ext cx="8858250" cy="5486400"/>
        </p:xfrm>
        <a:graphic>
          <a:graphicData uri="http://schemas.openxmlformats.org/drawingml/2006/table">
            <a:tbl>
              <a:tblPr firstRow="1" firstCol="1" bandRow="1">
                <a:tableStyleId>{5C22544A-7EE6-4342-B048-85BDC9FD1C3A}</a:tableStyleId>
              </a:tblPr>
              <a:tblGrid>
                <a:gridCol w="740225"/>
                <a:gridCol w="732976"/>
                <a:gridCol w="4241800"/>
                <a:gridCol w="3143249"/>
              </a:tblGrid>
              <a:tr h="98619">
                <a:tc>
                  <a:txBody>
                    <a:bodyPr/>
                    <a:lstStyle/>
                    <a:p>
                      <a:pPr algn="ctr">
                        <a:lnSpc>
                          <a:spcPct val="110000"/>
                        </a:lnSpc>
                        <a:spcAft>
                          <a:spcPts val="0"/>
                        </a:spcAft>
                      </a:pPr>
                      <a:r>
                        <a:rPr lang="en-US" sz="2400" dirty="0" err="1">
                          <a:effectLst/>
                        </a:rPr>
                        <a:t>IUA</a:t>
                      </a:r>
                      <a:endParaRPr lang="en-GB" sz="2800" dirty="0">
                        <a:effectLst/>
                        <a:latin typeface="Arial"/>
                        <a:ea typeface="Times New Roman"/>
                      </a:endParaRPr>
                    </a:p>
                  </a:txBody>
                  <a:tcPr marL="15537" marR="15537" marT="0" marB="0" anchor="ctr"/>
                </a:tc>
                <a:tc>
                  <a:txBody>
                    <a:bodyPr/>
                    <a:lstStyle/>
                    <a:p>
                      <a:pPr algn="ctr">
                        <a:lnSpc>
                          <a:spcPct val="110000"/>
                        </a:lnSpc>
                        <a:spcAft>
                          <a:spcPts val="0"/>
                        </a:spcAft>
                      </a:pPr>
                      <a:r>
                        <a:rPr lang="en-US" sz="2400" dirty="0" err="1">
                          <a:effectLst/>
                        </a:rPr>
                        <a:t>Quat</a:t>
                      </a:r>
                      <a:endParaRPr lang="en-GB" sz="2800" dirty="0">
                        <a:effectLst/>
                        <a:latin typeface="Arial"/>
                        <a:ea typeface="Times New Roman"/>
                      </a:endParaRPr>
                    </a:p>
                  </a:txBody>
                  <a:tcPr marL="15537" marR="15537" marT="0" marB="0" anchor="ctr"/>
                </a:tc>
                <a:tc>
                  <a:txBody>
                    <a:bodyPr/>
                    <a:lstStyle/>
                    <a:p>
                      <a:pPr algn="ctr">
                        <a:spcAft>
                          <a:spcPts val="0"/>
                        </a:spcAft>
                      </a:pPr>
                      <a:r>
                        <a:rPr lang="en-US" sz="2400" dirty="0">
                          <a:effectLst/>
                        </a:rPr>
                        <a:t> </a:t>
                      </a:r>
                      <a:r>
                        <a:rPr lang="x-none" sz="2400">
                          <a:effectLst/>
                        </a:rPr>
                        <a:t>Groundwater narrative RQO</a:t>
                      </a:r>
                      <a:endParaRPr lang="en-GB" sz="3200" dirty="0">
                        <a:effectLst/>
                        <a:latin typeface="Arial"/>
                        <a:ea typeface="Times New Roman"/>
                        <a:cs typeface="Times New Roman"/>
                      </a:endParaRPr>
                    </a:p>
                  </a:txBody>
                  <a:tcPr marL="15537" marR="15537" marT="0" marB="0" anchor="ctr"/>
                </a:tc>
                <a:tc>
                  <a:txBody>
                    <a:bodyPr/>
                    <a:lstStyle/>
                    <a:p>
                      <a:pPr algn="ctr">
                        <a:spcAft>
                          <a:spcPts val="0"/>
                        </a:spcAft>
                      </a:pPr>
                      <a:r>
                        <a:rPr lang="en-ZA" sz="2400" dirty="0">
                          <a:effectLst/>
                        </a:rPr>
                        <a:t>Groundwater numerical </a:t>
                      </a:r>
                      <a:r>
                        <a:rPr lang="en-ZA" sz="2400" dirty="0" err="1">
                          <a:effectLst/>
                        </a:rPr>
                        <a:t>RQO</a:t>
                      </a:r>
                      <a:endParaRPr lang="en-GB" sz="3200" dirty="0">
                        <a:effectLst/>
                        <a:latin typeface="Arial"/>
                        <a:ea typeface="Times New Roman"/>
                        <a:cs typeface="Times New Roman"/>
                      </a:endParaRPr>
                    </a:p>
                  </a:txBody>
                  <a:tcPr marL="15537" marR="15537" marT="0" marB="0" anchor="ctr"/>
                </a:tc>
              </a:tr>
              <a:tr h="333363">
                <a:tc rowSpan="2">
                  <a:txBody>
                    <a:bodyPr/>
                    <a:lstStyle/>
                    <a:p>
                      <a:pPr algn="just">
                        <a:lnSpc>
                          <a:spcPct val="110000"/>
                        </a:lnSpc>
                        <a:spcAft>
                          <a:spcPts val="0"/>
                        </a:spcAft>
                      </a:pPr>
                      <a:r>
                        <a:rPr lang="en-US" sz="1600" dirty="0">
                          <a:effectLst/>
                        </a:rPr>
                        <a:t>4, 5, 6</a:t>
                      </a:r>
                      <a:endParaRPr lang="en-GB" sz="1800" dirty="0">
                        <a:effectLst/>
                        <a:latin typeface="Arial"/>
                        <a:ea typeface="Times New Roman"/>
                      </a:endParaRPr>
                    </a:p>
                  </a:txBody>
                  <a:tcPr marL="15537" marR="15537" marT="0" marB="0"/>
                </a:tc>
                <a:tc>
                  <a:txBody>
                    <a:bodyPr/>
                    <a:lstStyle/>
                    <a:p>
                      <a:pPr algn="just">
                        <a:lnSpc>
                          <a:spcPct val="110000"/>
                        </a:lnSpc>
                        <a:spcAft>
                          <a:spcPts val="0"/>
                        </a:spcAft>
                      </a:pPr>
                      <a:r>
                        <a:rPr lang="en-US" sz="1600">
                          <a:effectLst/>
                        </a:rPr>
                        <a:t>B81F</a:t>
                      </a:r>
                      <a:endParaRPr lang="en-GB" sz="1800">
                        <a:effectLst/>
                        <a:latin typeface="Arial"/>
                        <a:ea typeface="Times New Roman"/>
                      </a:endParaRPr>
                    </a:p>
                  </a:txBody>
                  <a:tcPr marL="15537" marR="15537" marT="0" marB="0"/>
                </a:tc>
                <a:tc>
                  <a:txBody>
                    <a:bodyPr/>
                    <a:lstStyle/>
                    <a:p>
                      <a:pPr algn="l">
                        <a:spcAft>
                          <a:spcPts val="0"/>
                        </a:spcAft>
                      </a:pPr>
                      <a:r>
                        <a:rPr lang="en-ZA" sz="1600" dirty="0">
                          <a:effectLst/>
                        </a:rPr>
                        <a:t>Groundwater is significantly utilised. Abstraction can be marginally increased up to the Harvest Potential with little to no impact on </a:t>
                      </a:r>
                      <a:r>
                        <a:rPr lang="en-ZA" sz="1600" dirty="0" err="1">
                          <a:effectLst/>
                        </a:rPr>
                        <a:t>baseflow</a:t>
                      </a:r>
                      <a:endParaRPr lang="en-GB" sz="2000" dirty="0">
                        <a:effectLst/>
                        <a:latin typeface="Arial"/>
                        <a:ea typeface="Times New Roman"/>
                        <a:cs typeface="Times New Roman"/>
                      </a:endParaRPr>
                    </a:p>
                  </a:txBody>
                  <a:tcPr marL="137160" marR="137160" marT="137160" marB="137160"/>
                </a:tc>
                <a:tc>
                  <a:txBody>
                    <a:bodyPr/>
                    <a:lstStyle/>
                    <a:p>
                      <a:pPr algn="l">
                        <a:spcAft>
                          <a:spcPts val="0"/>
                        </a:spcAft>
                      </a:pPr>
                      <a:r>
                        <a:rPr lang="en-ZA" sz="1600" dirty="0">
                          <a:effectLst/>
                        </a:rPr>
                        <a:t>Groundwater abstraction can be increased from 7.94 Mm</a:t>
                      </a:r>
                      <a:r>
                        <a:rPr lang="en-ZA" sz="1600" baseline="30000" dirty="0">
                          <a:effectLst/>
                        </a:rPr>
                        <a:t>3</a:t>
                      </a:r>
                      <a:r>
                        <a:rPr lang="en-ZA" sz="1600" dirty="0">
                          <a:effectLst/>
                        </a:rPr>
                        <a:t>/a to 14.40 Mm</a:t>
                      </a:r>
                      <a:r>
                        <a:rPr lang="en-ZA" sz="1600" baseline="30000" dirty="0">
                          <a:effectLst/>
                        </a:rPr>
                        <a:t>3</a:t>
                      </a:r>
                      <a:r>
                        <a:rPr lang="en-ZA" sz="1600" dirty="0">
                          <a:effectLst/>
                        </a:rPr>
                        <a:t>/a, with no further reduction in </a:t>
                      </a:r>
                      <a:r>
                        <a:rPr lang="en-ZA" sz="1600" dirty="0" err="1">
                          <a:effectLst/>
                        </a:rPr>
                        <a:t>baseflow</a:t>
                      </a:r>
                      <a:r>
                        <a:rPr lang="en-ZA" sz="1600" dirty="0">
                          <a:effectLst/>
                        </a:rPr>
                        <a:t>.</a:t>
                      </a:r>
                      <a:endParaRPr lang="en-GB" sz="2000" dirty="0">
                        <a:effectLst/>
                        <a:latin typeface="Arial"/>
                        <a:ea typeface="Times New Roman"/>
                        <a:cs typeface="Times New Roman"/>
                      </a:endParaRPr>
                    </a:p>
                  </a:txBody>
                  <a:tcPr marL="137160" marR="137160" marT="137160" marB="137160" anchor="ctr"/>
                </a:tc>
              </a:tr>
              <a:tr h="0">
                <a:tc vMerge="1">
                  <a:txBody>
                    <a:bodyPr/>
                    <a:lstStyle/>
                    <a:p>
                      <a:endParaRPr lang="en-GB"/>
                    </a:p>
                  </a:txBody>
                  <a:tcPr/>
                </a:tc>
                <a:tc>
                  <a:txBody>
                    <a:bodyPr/>
                    <a:lstStyle/>
                    <a:p>
                      <a:pPr algn="just">
                        <a:lnSpc>
                          <a:spcPct val="110000"/>
                        </a:lnSpc>
                        <a:spcAft>
                          <a:spcPts val="0"/>
                        </a:spcAft>
                      </a:pPr>
                      <a:r>
                        <a:rPr lang="en-US" sz="1600">
                          <a:effectLst/>
                        </a:rPr>
                        <a:t>B81J</a:t>
                      </a:r>
                      <a:endParaRPr lang="en-GB" sz="1800">
                        <a:effectLst/>
                        <a:latin typeface="Arial"/>
                        <a:ea typeface="Times New Roman"/>
                      </a:endParaRPr>
                    </a:p>
                  </a:txBody>
                  <a:tcPr marL="15537" marR="15537" marT="0" marB="0"/>
                </a:tc>
                <a:tc>
                  <a:txBody>
                    <a:bodyPr/>
                    <a:lstStyle/>
                    <a:p>
                      <a:pPr algn="l">
                        <a:spcAft>
                          <a:spcPts val="0"/>
                        </a:spcAft>
                      </a:pPr>
                      <a:r>
                        <a:rPr lang="en-ZA" sz="1600">
                          <a:effectLst/>
                        </a:rPr>
                        <a:t>Groundwater is underutilised and can be utilised up to the Harvest Potential with little to no impact on baseflow</a:t>
                      </a:r>
                      <a:endParaRPr lang="en-GB" sz="2000">
                        <a:effectLst/>
                        <a:latin typeface="Arial"/>
                        <a:ea typeface="Times New Roman"/>
                        <a:cs typeface="Times New Roman"/>
                      </a:endParaRPr>
                    </a:p>
                  </a:txBody>
                  <a:tcPr marL="137160" marR="137160" marT="137160" marB="137160"/>
                </a:tc>
                <a:tc>
                  <a:txBody>
                    <a:bodyPr/>
                    <a:lstStyle/>
                    <a:p>
                      <a:pPr algn="l">
                        <a:spcAft>
                          <a:spcPts val="0"/>
                        </a:spcAft>
                      </a:pPr>
                      <a:r>
                        <a:rPr lang="en-ZA" sz="1600" dirty="0">
                          <a:effectLst/>
                        </a:rPr>
                        <a:t>Groundwater abstraction can be increased to 6.46 Mm</a:t>
                      </a:r>
                      <a:r>
                        <a:rPr lang="en-ZA" sz="1600" baseline="30000" dirty="0">
                          <a:effectLst/>
                        </a:rPr>
                        <a:t>3</a:t>
                      </a:r>
                      <a:r>
                        <a:rPr lang="en-ZA" sz="1600" dirty="0">
                          <a:effectLst/>
                        </a:rPr>
                        <a:t>/a, with a 0.06 Mm</a:t>
                      </a:r>
                      <a:r>
                        <a:rPr lang="en-ZA" sz="1600" baseline="30000" dirty="0">
                          <a:effectLst/>
                        </a:rPr>
                        <a:t>3</a:t>
                      </a:r>
                      <a:r>
                        <a:rPr lang="en-ZA" sz="1600" dirty="0">
                          <a:effectLst/>
                        </a:rPr>
                        <a:t> reduction in </a:t>
                      </a:r>
                      <a:r>
                        <a:rPr lang="en-ZA" sz="1600" dirty="0" err="1">
                          <a:effectLst/>
                        </a:rPr>
                        <a:t>baseflow</a:t>
                      </a:r>
                      <a:r>
                        <a:rPr lang="en-ZA" sz="1600" dirty="0">
                          <a:effectLst/>
                        </a:rPr>
                        <a:t>.</a:t>
                      </a:r>
                      <a:endParaRPr lang="en-GB" sz="2000" dirty="0">
                        <a:effectLst/>
                        <a:latin typeface="Arial"/>
                        <a:ea typeface="Times New Roman"/>
                        <a:cs typeface="Times New Roman"/>
                      </a:endParaRPr>
                    </a:p>
                  </a:txBody>
                  <a:tcPr marL="137160" marR="137160" marT="137160" marB="137160" anchor="ctr"/>
                </a:tc>
              </a:tr>
              <a:tr h="333363">
                <a:tc rowSpan="2">
                  <a:txBody>
                    <a:bodyPr/>
                    <a:lstStyle/>
                    <a:p>
                      <a:pPr algn="just">
                        <a:lnSpc>
                          <a:spcPct val="110000"/>
                        </a:lnSpc>
                        <a:spcAft>
                          <a:spcPts val="0"/>
                        </a:spcAft>
                      </a:pPr>
                      <a:r>
                        <a:rPr lang="en-US" sz="1600">
                          <a:effectLst/>
                        </a:rPr>
                        <a:t>6</a:t>
                      </a:r>
                      <a:endParaRPr lang="en-GB" sz="1800">
                        <a:effectLst/>
                        <a:latin typeface="Arial"/>
                        <a:ea typeface="Times New Roman"/>
                      </a:endParaRPr>
                    </a:p>
                  </a:txBody>
                  <a:tcPr marL="15537" marR="15537" marT="0" marB="0"/>
                </a:tc>
                <a:tc>
                  <a:txBody>
                    <a:bodyPr/>
                    <a:lstStyle/>
                    <a:p>
                      <a:pPr algn="ctr">
                        <a:spcAft>
                          <a:spcPts val="0"/>
                        </a:spcAft>
                      </a:pPr>
                      <a:r>
                        <a:rPr lang="en-ZA" sz="1600">
                          <a:effectLst/>
                        </a:rPr>
                        <a:t>B81G</a:t>
                      </a:r>
                      <a:endParaRPr lang="en-GB" sz="2000">
                        <a:effectLst/>
                        <a:latin typeface="Arial"/>
                        <a:ea typeface="Times New Roman"/>
                        <a:cs typeface="Times New Roman"/>
                      </a:endParaRPr>
                    </a:p>
                  </a:txBody>
                  <a:tcPr marL="15537" marR="15537" marT="0" marB="0"/>
                </a:tc>
                <a:tc>
                  <a:txBody>
                    <a:bodyPr/>
                    <a:lstStyle/>
                    <a:p>
                      <a:pPr algn="l">
                        <a:spcAft>
                          <a:spcPts val="0"/>
                        </a:spcAft>
                      </a:pPr>
                      <a:r>
                        <a:rPr lang="en-ZA" sz="1600" dirty="0">
                          <a:effectLst/>
                        </a:rPr>
                        <a:t>Groundwater is moderately utilised. Abstraction can be increased up to the Harvest Potential with little or no impact on </a:t>
                      </a:r>
                      <a:r>
                        <a:rPr lang="en-ZA" sz="1600" dirty="0" err="1">
                          <a:effectLst/>
                        </a:rPr>
                        <a:t>baseflow</a:t>
                      </a:r>
                      <a:r>
                        <a:rPr lang="en-ZA" sz="1600" dirty="0">
                          <a:effectLst/>
                        </a:rPr>
                        <a:t>.</a:t>
                      </a:r>
                      <a:endParaRPr lang="en-GB" sz="2000" dirty="0">
                        <a:effectLst/>
                        <a:latin typeface="Arial"/>
                        <a:ea typeface="Times New Roman"/>
                        <a:cs typeface="Times New Roman"/>
                      </a:endParaRPr>
                    </a:p>
                  </a:txBody>
                  <a:tcPr marL="137160" marR="137160" marT="137160" marB="137160"/>
                </a:tc>
                <a:tc>
                  <a:txBody>
                    <a:bodyPr/>
                    <a:lstStyle/>
                    <a:p>
                      <a:pPr algn="l">
                        <a:spcAft>
                          <a:spcPts val="0"/>
                        </a:spcAft>
                      </a:pPr>
                      <a:r>
                        <a:rPr lang="en-ZA" sz="1600" dirty="0">
                          <a:effectLst/>
                        </a:rPr>
                        <a:t>Groundwater abstraction can be increased from 5.06 Mm</a:t>
                      </a:r>
                      <a:r>
                        <a:rPr lang="en-ZA" sz="1600" baseline="30000" dirty="0">
                          <a:effectLst/>
                        </a:rPr>
                        <a:t>3</a:t>
                      </a:r>
                      <a:r>
                        <a:rPr lang="en-ZA" sz="1600" dirty="0">
                          <a:effectLst/>
                        </a:rPr>
                        <a:t>/a to 6.78 Mm</a:t>
                      </a:r>
                      <a:r>
                        <a:rPr lang="en-ZA" sz="1600" baseline="30000" dirty="0">
                          <a:effectLst/>
                        </a:rPr>
                        <a:t>3</a:t>
                      </a:r>
                      <a:r>
                        <a:rPr lang="en-ZA" sz="1600" dirty="0">
                          <a:effectLst/>
                        </a:rPr>
                        <a:t>/a, with a 0.05 Mm</a:t>
                      </a:r>
                      <a:r>
                        <a:rPr lang="en-ZA" sz="1600" baseline="30000" dirty="0">
                          <a:effectLst/>
                        </a:rPr>
                        <a:t>3</a:t>
                      </a:r>
                      <a:r>
                        <a:rPr lang="en-ZA" sz="1600" dirty="0">
                          <a:effectLst/>
                        </a:rPr>
                        <a:t>/a reduction in </a:t>
                      </a:r>
                      <a:r>
                        <a:rPr lang="en-ZA" sz="1600" dirty="0" err="1">
                          <a:effectLst/>
                        </a:rPr>
                        <a:t>baseflow</a:t>
                      </a:r>
                      <a:r>
                        <a:rPr lang="en-ZA" sz="1600" dirty="0">
                          <a:effectLst/>
                        </a:rPr>
                        <a:t>.</a:t>
                      </a:r>
                      <a:endParaRPr lang="en-GB" sz="2000" dirty="0">
                        <a:effectLst/>
                        <a:latin typeface="Arial"/>
                        <a:ea typeface="Times New Roman"/>
                        <a:cs typeface="Times New Roman"/>
                      </a:endParaRPr>
                    </a:p>
                  </a:txBody>
                  <a:tcPr marL="137160" marR="137160" marT="137160" marB="137160" anchor="ctr"/>
                </a:tc>
              </a:tr>
              <a:tr h="0">
                <a:tc vMerge="1">
                  <a:txBody>
                    <a:bodyPr/>
                    <a:lstStyle/>
                    <a:p>
                      <a:endParaRPr lang="en-GB"/>
                    </a:p>
                  </a:txBody>
                  <a:tcPr/>
                </a:tc>
                <a:tc>
                  <a:txBody>
                    <a:bodyPr/>
                    <a:lstStyle/>
                    <a:p>
                      <a:pPr algn="ctr">
                        <a:spcAft>
                          <a:spcPts val="0"/>
                        </a:spcAft>
                      </a:pPr>
                      <a:r>
                        <a:rPr lang="en-ZA" sz="1600">
                          <a:effectLst/>
                        </a:rPr>
                        <a:t>B81H</a:t>
                      </a:r>
                      <a:endParaRPr lang="en-GB" sz="2000">
                        <a:effectLst/>
                        <a:latin typeface="Arial"/>
                        <a:ea typeface="Times New Roman"/>
                        <a:cs typeface="Times New Roman"/>
                      </a:endParaRPr>
                    </a:p>
                  </a:txBody>
                  <a:tcPr marL="15537" marR="15537" marT="0" marB="0"/>
                </a:tc>
                <a:tc>
                  <a:txBody>
                    <a:bodyPr/>
                    <a:lstStyle/>
                    <a:p>
                      <a:pPr algn="l">
                        <a:spcAft>
                          <a:spcPts val="0"/>
                        </a:spcAft>
                      </a:pPr>
                      <a:r>
                        <a:rPr lang="en-ZA" sz="1600" dirty="0">
                          <a:effectLst/>
                        </a:rPr>
                        <a:t>Groundwater use is low and can be utilised up to the Harvest Potential with little to no impact on </a:t>
                      </a:r>
                      <a:r>
                        <a:rPr lang="en-ZA" sz="1600" dirty="0" err="1">
                          <a:effectLst/>
                        </a:rPr>
                        <a:t>baseflow</a:t>
                      </a:r>
                      <a:endParaRPr lang="en-GB" sz="2000" dirty="0">
                        <a:effectLst/>
                        <a:latin typeface="Arial"/>
                        <a:ea typeface="Times New Roman"/>
                        <a:cs typeface="Times New Roman"/>
                      </a:endParaRPr>
                    </a:p>
                  </a:txBody>
                  <a:tcPr marL="137160" marR="137160" marT="137160" marB="137160"/>
                </a:tc>
                <a:tc>
                  <a:txBody>
                    <a:bodyPr/>
                    <a:lstStyle/>
                    <a:p>
                      <a:pPr algn="l">
                        <a:spcAft>
                          <a:spcPts val="0"/>
                        </a:spcAft>
                      </a:pPr>
                      <a:r>
                        <a:rPr lang="en-ZA" sz="1600" dirty="0" smtClean="0">
                          <a:effectLst/>
                        </a:rPr>
                        <a:t>Groundwater abstraction can be increased from 2.62 Mm</a:t>
                      </a:r>
                      <a:r>
                        <a:rPr lang="en-ZA" sz="1600" baseline="30000" dirty="0" smtClean="0">
                          <a:effectLst/>
                        </a:rPr>
                        <a:t>3</a:t>
                      </a:r>
                      <a:r>
                        <a:rPr lang="en-ZA" sz="1600" dirty="0" smtClean="0">
                          <a:effectLst/>
                        </a:rPr>
                        <a:t>/a to 7.97 Mm</a:t>
                      </a:r>
                      <a:r>
                        <a:rPr lang="en-ZA" sz="1600" baseline="30000" dirty="0" smtClean="0">
                          <a:effectLst/>
                        </a:rPr>
                        <a:t>3</a:t>
                      </a:r>
                      <a:r>
                        <a:rPr lang="en-ZA" sz="1600" dirty="0" smtClean="0">
                          <a:effectLst/>
                        </a:rPr>
                        <a:t>/a, with no reduction in </a:t>
                      </a:r>
                      <a:r>
                        <a:rPr lang="en-ZA" sz="1600" dirty="0" err="1" smtClean="0">
                          <a:effectLst/>
                        </a:rPr>
                        <a:t>baseflow</a:t>
                      </a:r>
                      <a:r>
                        <a:rPr lang="en-ZA" sz="1600" dirty="0" smtClean="0">
                          <a:effectLst/>
                        </a:rPr>
                        <a:t>.</a:t>
                      </a:r>
                      <a:endParaRPr lang="en-GB" sz="2000" dirty="0">
                        <a:effectLst/>
                        <a:latin typeface="Arial"/>
                        <a:ea typeface="Times New Roman"/>
                        <a:cs typeface="Times New Roman"/>
                      </a:endParaRPr>
                    </a:p>
                  </a:txBody>
                  <a:tcPr marL="137160" marR="137160" marT="137160" marB="137160" anchor="ctr"/>
                </a:tc>
              </a:tr>
            </a:tbl>
          </a:graphicData>
        </a:graphic>
      </p:graphicFrame>
      <p:sp>
        <p:nvSpPr>
          <p:cNvPr id="80928" name="Rectangle 2"/>
          <p:cNvSpPr>
            <a:spLocks noChangeArrowheads="1"/>
          </p:cNvSpPr>
          <p:nvPr/>
        </p:nvSpPr>
        <p:spPr bwMode="auto">
          <a:xfrm>
            <a:off x="13230225" y="5253038"/>
            <a:ext cx="2286000" cy="3784600"/>
          </a:xfrm>
          <a:prstGeom prst="rect">
            <a:avLst/>
          </a:prstGeom>
          <a:noFill/>
          <a:ln w="9525">
            <a:noFill/>
            <a:miter lim="800000"/>
            <a:headEnd/>
            <a:tailEnd/>
          </a:ln>
        </p:spPr>
        <p:txBody>
          <a:bodyPr>
            <a:spAutoFit/>
          </a:bodyPr>
          <a:lstStyle/>
          <a:p>
            <a:r>
              <a:rPr lang="en-ZA" sz="1600">
                <a:solidFill>
                  <a:srgbClr val="000000"/>
                </a:solidFill>
                <a:latin typeface="Calibri" pitchFamily="34" charset="0"/>
              </a:rPr>
              <a:t>Groundwater is underutilised.  Abstraction impacts significantly on baseflow and this region is one of the most significant sources of baseflow in the Letaba system. Hence further investigations as to the impact of abstraction and SFR activities are required before any significant increase takes place. </a:t>
            </a:r>
            <a:endParaRPr lang="en-GB" sz="2000">
              <a:solidFill>
                <a:srgbClr val="000000"/>
              </a:solidFill>
              <a:cs typeface="Times New Roman" pitchFamily="18" charset="0"/>
            </a:endParaRPr>
          </a:p>
        </p:txBody>
      </p:sp>
      <p:sp>
        <p:nvSpPr>
          <p:cNvPr id="80929" name="TextBox 3"/>
          <p:cNvSpPr txBox="1">
            <a:spLocks noChangeArrowheads="1"/>
          </p:cNvSpPr>
          <p:nvPr/>
        </p:nvSpPr>
        <p:spPr bwMode="auto">
          <a:xfrm>
            <a:off x="0" y="36513"/>
            <a:ext cx="9144000" cy="584200"/>
          </a:xfrm>
          <a:prstGeom prst="rect">
            <a:avLst/>
          </a:prstGeom>
          <a:noFill/>
          <a:ln w="9525">
            <a:noFill/>
            <a:miter lim="800000"/>
            <a:headEnd/>
            <a:tailEnd/>
          </a:ln>
        </p:spPr>
        <p:txBody>
          <a:bodyPr>
            <a:spAutoFit/>
          </a:bodyPr>
          <a:lstStyle/>
          <a:p>
            <a:pPr lvl="1" algn="ctr"/>
            <a:r>
              <a:rPr lang="en-ZA" sz="3200" b="1">
                <a:solidFill>
                  <a:schemeClr val="bg1"/>
                </a:solidFill>
              </a:rPr>
              <a:t>Specific Groundwater RQOs for IUAs </a:t>
            </a:r>
          </a:p>
        </p:txBody>
      </p:sp>
      <p:sp>
        <p:nvSpPr>
          <p:cNvPr id="5" name="Slide Number Placeholder 4"/>
          <p:cNvSpPr>
            <a:spLocks noGrp="1"/>
          </p:cNvSpPr>
          <p:nvPr>
            <p:ph type="sldNum" sz="quarter" idx="12"/>
          </p:nvPr>
        </p:nvSpPr>
        <p:spPr/>
        <p:txBody>
          <a:bodyPr/>
          <a:lstStyle/>
          <a:p>
            <a:pPr>
              <a:defRPr/>
            </a:pPr>
            <a:fld id="{7A05EA8A-B9FF-44E1-B0AF-AF936E4B6340}" type="slidenum">
              <a:rPr lang="en-US" smtClean="0"/>
              <a:pPr>
                <a:defRPr/>
              </a:pPr>
              <a:t>51</a:t>
            </a:fld>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 y="850900"/>
          <a:ext cx="8858250" cy="5943600"/>
        </p:xfrm>
        <a:graphic>
          <a:graphicData uri="http://schemas.openxmlformats.org/drawingml/2006/table">
            <a:tbl>
              <a:tblPr firstRow="1" firstCol="1" bandRow="1">
                <a:tableStyleId>{5C22544A-7EE6-4342-B048-85BDC9FD1C3A}</a:tableStyleId>
              </a:tblPr>
              <a:tblGrid>
                <a:gridCol w="740225"/>
                <a:gridCol w="732976"/>
                <a:gridCol w="4241800"/>
                <a:gridCol w="3143249"/>
              </a:tblGrid>
              <a:tr h="98619">
                <a:tc>
                  <a:txBody>
                    <a:bodyPr/>
                    <a:lstStyle/>
                    <a:p>
                      <a:pPr algn="ctr">
                        <a:lnSpc>
                          <a:spcPct val="110000"/>
                        </a:lnSpc>
                        <a:spcAft>
                          <a:spcPts val="0"/>
                        </a:spcAft>
                      </a:pPr>
                      <a:r>
                        <a:rPr lang="en-US" sz="2400" dirty="0" err="1">
                          <a:effectLst/>
                        </a:rPr>
                        <a:t>IUA</a:t>
                      </a:r>
                      <a:endParaRPr lang="en-GB" sz="2800" dirty="0">
                        <a:effectLst/>
                        <a:latin typeface="Arial"/>
                        <a:ea typeface="Times New Roman"/>
                      </a:endParaRPr>
                    </a:p>
                  </a:txBody>
                  <a:tcPr marL="15537" marR="15537" marT="0" marB="0" anchor="ctr"/>
                </a:tc>
                <a:tc>
                  <a:txBody>
                    <a:bodyPr/>
                    <a:lstStyle/>
                    <a:p>
                      <a:pPr algn="ctr">
                        <a:lnSpc>
                          <a:spcPct val="110000"/>
                        </a:lnSpc>
                        <a:spcAft>
                          <a:spcPts val="0"/>
                        </a:spcAft>
                      </a:pPr>
                      <a:r>
                        <a:rPr lang="en-US" sz="2400" dirty="0" err="1">
                          <a:effectLst/>
                        </a:rPr>
                        <a:t>Quat</a:t>
                      </a:r>
                      <a:endParaRPr lang="en-GB" sz="2800" dirty="0">
                        <a:effectLst/>
                        <a:latin typeface="Arial"/>
                        <a:ea typeface="Times New Roman"/>
                      </a:endParaRPr>
                    </a:p>
                  </a:txBody>
                  <a:tcPr marL="15537" marR="15537" marT="0" marB="0" anchor="ctr"/>
                </a:tc>
                <a:tc>
                  <a:txBody>
                    <a:bodyPr/>
                    <a:lstStyle/>
                    <a:p>
                      <a:pPr algn="ctr">
                        <a:spcAft>
                          <a:spcPts val="0"/>
                        </a:spcAft>
                      </a:pPr>
                      <a:r>
                        <a:rPr lang="en-US" sz="2400" dirty="0">
                          <a:effectLst/>
                        </a:rPr>
                        <a:t> </a:t>
                      </a:r>
                      <a:r>
                        <a:rPr lang="x-none" sz="2400">
                          <a:effectLst/>
                        </a:rPr>
                        <a:t>Groundwater narrative RQO</a:t>
                      </a:r>
                      <a:endParaRPr lang="en-GB" sz="3200" dirty="0">
                        <a:effectLst/>
                        <a:latin typeface="Arial"/>
                        <a:ea typeface="Times New Roman"/>
                        <a:cs typeface="Times New Roman"/>
                      </a:endParaRPr>
                    </a:p>
                  </a:txBody>
                  <a:tcPr marL="15537" marR="15537" marT="0" marB="0" anchor="ctr"/>
                </a:tc>
                <a:tc>
                  <a:txBody>
                    <a:bodyPr/>
                    <a:lstStyle/>
                    <a:p>
                      <a:pPr algn="ctr">
                        <a:spcAft>
                          <a:spcPts val="0"/>
                        </a:spcAft>
                      </a:pPr>
                      <a:r>
                        <a:rPr lang="en-ZA" sz="2400" dirty="0">
                          <a:effectLst/>
                        </a:rPr>
                        <a:t>Groundwater numerical </a:t>
                      </a:r>
                      <a:r>
                        <a:rPr lang="en-ZA" sz="2400" dirty="0" err="1">
                          <a:effectLst/>
                        </a:rPr>
                        <a:t>RQO</a:t>
                      </a:r>
                      <a:endParaRPr lang="en-GB" sz="3200" dirty="0">
                        <a:effectLst/>
                        <a:latin typeface="Arial"/>
                        <a:ea typeface="Times New Roman"/>
                        <a:cs typeface="Times New Roman"/>
                      </a:endParaRPr>
                    </a:p>
                  </a:txBody>
                  <a:tcPr marL="15537" marR="15537" marT="0" marB="0" anchor="ctr"/>
                </a:tc>
              </a:tr>
              <a:tr h="583386">
                <a:tc rowSpan="2">
                  <a:txBody>
                    <a:bodyPr/>
                    <a:lstStyle/>
                    <a:p>
                      <a:pPr algn="just">
                        <a:lnSpc>
                          <a:spcPct val="110000"/>
                        </a:lnSpc>
                        <a:spcAft>
                          <a:spcPts val="0"/>
                        </a:spcAft>
                      </a:pPr>
                      <a:r>
                        <a:rPr lang="en-US" sz="1600" dirty="0">
                          <a:effectLst/>
                        </a:rPr>
                        <a:t>7</a:t>
                      </a:r>
                      <a:endParaRPr lang="en-GB" sz="1800" dirty="0">
                        <a:effectLst/>
                        <a:latin typeface="Arial"/>
                        <a:ea typeface="Times New Roman"/>
                      </a:endParaRPr>
                    </a:p>
                    <a:p>
                      <a:pPr algn="just">
                        <a:lnSpc>
                          <a:spcPct val="110000"/>
                        </a:lnSpc>
                        <a:spcAft>
                          <a:spcPts val="0"/>
                        </a:spcAft>
                      </a:pPr>
                      <a:r>
                        <a:rPr lang="en-US" sz="1600" dirty="0">
                          <a:effectLst/>
                        </a:rPr>
                        <a:t> </a:t>
                      </a:r>
                      <a:endParaRPr lang="en-GB" sz="1800" dirty="0">
                        <a:effectLst/>
                        <a:latin typeface="Arial"/>
                        <a:ea typeface="Times New Roman"/>
                      </a:endParaRPr>
                    </a:p>
                  </a:txBody>
                  <a:tcPr marL="15537" marR="15537" marT="0" marB="0"/>
                </a:tc>
                <a:tc>
                  <a:txBody>
                    <a:bodyPr/>
                    <a:lstStyle/>
                    <a:p>
                      <a:pPr algn="ctr">
                        <a:spcAft>
                          <a:spcPts val="0"/>
                        </a:spcAft>
                      </a:pPr>
                      <a:r>
                        <a:rPr lang="en-ZA" sz="1600">
                          <a:effectLst/>
                        </a:rPr>
                        <a:t>B82A, B82D</a:t>
                      </a:r>
                      <a:endParaRPr lang="en-GB" sz="2000">
                        <a:effectLst/>
                        <a:latin typeface="Arial"/>
                        <a:ea typeface="Times New Roman"/>
                        <a:cs typeface="Times New Roman"/>
                      </a:endParaRPr>
                    </a:p>
                  </a:txBody>
                  <a:tcPr marL="15537" marR="15537" marT="0" marB="0"/>
                </a:tc>
                <a:tc>
                  <a:txBody>
                    <a:bodyPr/>
                    <a:lstStyle/>
                    <a:p>
                      <a:pPr algn="l">
                        <a:spcAft>
                          <a:spcPts val="0"/>
                        </a:spcAft>
                      </a:pPr>
                      <a:r>
                        <a:rPr lang="en-ZA" sz="1600" dirty="0">
                          <a:effectLst/>
                        </a:rPr>
                        <a:t>Groundwater is moderately utilised. Abstraction impacts </a:t>
                      </a:r>
                      <a:r>
                        <a:rPr lang="en-ZA" sz="1600" dirty="0" smtClean="0">
                          <a:effectLst/>
                        </a:rPr>
                        <a:t>significantly </a:t>
                      </a:r>
                      <a:r>
                        <a:rPr lang="en-ZA" sz="1600" dirty="0">
                          <a:effectLst/>
                        </a:rPr>
                        <a:t>on </a:t>
                      </a:r>
                      <a:r>
                        <a:rPr lang="en-ZA" sz="1600" dirty="0" err="1">
                          <a:effectLst/>
                        </a:rPr>
                        <a:t>baseflow</a:t>
                      </a:r>
                      <a:r>
                        <a:rPr lang="en-ZA" sz="1600" dirty="0">
                          <a:effectLst/>
                        </a:rPr>
                        <a:t> locally and on inflows into the middle </a:t>
                      </a:r>
                      <a:r>
                        <a:rPr lang="en-ZA" sz="1600" dirty="0" err="1">
                          <a:effectLst/>
                        </a:rPr>
                        <a:t>Letaba</a:t>
                      </a:r>
                      <a:r>
                        <a:rPr lang="en-ZA" sz="1600" dirty="0">
                          <a:effectLst/>
                        </a:rPr>
                        <a:t> dam. Increases in abstraction should consider the impacts on the yield of the middle </a:t>
                      </a:r>
                      <a:r>
                        <a:rPr lang="en-ZA" sz="1600" dirty="0" err="1" smtClean="0">
                          <a:effectLst/>
                        </a:rPr>
                        <a:t>Letaba</a:t>
                      </a:r>
                      <a:r>
                        <a:rPr lang="en-ZA" sz="1600" dirty="0" smtClean="0">
                          <a:effectLst/>
                        </a:rPr>
                        <a:t> </a:t>
                      </a:r>
                      <a:r>
                        <a:rPr lang="en-ZA" sz="1600" dirty="0">
                          <a:effectLst/>
                        </a:rPr>
                        <a:t>dam. </a:t>
                      </a:r>
                      <a:endParaRPr lang="en-GB" sz="2000" dirty="0">
                        <a:effectLst/>
                      </a:endParaRPr>
                    </a:p>
                    <a:p>
                      <a:pPr algn="l">
                        <a:spcAft>
                          <a:spcPts val="0"/>
                        </a:spcAft>
                      </a:pPr>
                      <a:r>
                        <a:rPr lang="en-ZA" sz="1600" dirty="0">
                          <a:effectLst/>
                        </a:rPr>
                        <a:t> </a:t>
                      </a:r>
                      <a:endParaRPr lang="en-GB" sz="2000" dirty="0">
                        <a:effectLst/>
                        <a:latin typeface="Arial"/>
                        <a:ea typeface="Times New Roman"/>
                        <a:cs typeface="Times New Roman"/>
                      </a:endParaRPr>
                    </a:p>
                  </a:txBody>
                  <a:tcPr marL="137160" marR="137160" marT="137160" marB="137160"/>
                </a:tc>
                <a:tc>
                  <a:txBody>
                    <a:bodyPr/>
                    <a:lstStyle/>
                    <a:p>
                      <a:pPr algn="l">
                        <a:spcAft>
                          <a:spcPts val="0"/>
                        </a:spcAft>
                      </a:pPr>
                      <a:r>
                        <a:rPr lang="en-ZA" sz="1600" dirty="0">
                          <a:effectLst/>
                        </a:rPr>
                        <a:t>Groundwater abstraction can be increased from 7.45 Mm</a:t>
                      </a:r>
                      <a:r>
                        <a:rPr lang="en-ZA" sz="1600" baseline="30000" dirty="0">
                          <a:effectLst/>
                        </a:rPr>
                        <a:t>3</a:t>
                      </a:r>
                      <a:r>
                        <a:rPr lang="en-ZA" sz="1600" dirty="0">
                          <a:effectLst/>
                        </a:rPr>
                        <a:t>/a to 17.47 Mm</a:t>
                      </a:r>
                      <a:r>
                        <a:rPr lang="en-ZA" sz="1600" baseline="30000" dirty="0">
                          <a:effectLst/>
                        </a:rPr>
                        <a:t>3</a:t>
                      </a:r>
                      <a:r>
                        <a:rPr lang="en-ZA" sz="1600" dirty="0">
                          <a:effectLst/>
                        </a:rPr>
                        <a:t>/a, with a 5.27 Mm</a:t>
                      </a:r>
                      <a:r>
                        <a:rPr lang="en-ZA" sz="1600" baseline="30000" dirty="0">
                          <a:effectLst/>
                        </a:rPr>
                        <a:t>3</a:t>
                      </a:r>
                      <a:r>
                        <a:rPr lang="en-ZA" sz="1600" dirty="0">
                          <a:effectLst/>
                        </a:rPr>
                        <a:t>/a reduction in </a:t>
                      </a:r>
                      <a:r>
                        <a:rPr lang="en-ZA" sz="1600" dirty="0" err="1">
                          <a:effectLst/>
                        </a:rPr>
                        <a:t>baseflow</a:t>
                      </a:r>
                      <a:r>
                        <a:rPr lang="en-ZA" sz="1600" dirty="0">
                          <a:effectLst/>
                        </a:rPr>
                        <a:t>. An investigation of the </a:t>
                      </a:r>
                      <a:r>
                        <a:rPr lang="en-ZA" sz="1600" dirty="0" err="1">
                          <a:effectLst/>
                        </a:rPr>
                        <a:t>baseflow</a:t>
                      </a:r>
                      <a:r>
                        <a:rPr lang="en-ZA" sz="1600" dirty="0">
                          <a:effectLst/>
                        </a:rPr>
                        <a:t> reduction on the yield of the middle </a:t>
                      </a:r>
                      <a:r>
                        <a:rPr lang="en-ZA" sz="1600" dirty="0" err="1">
                          <a:effectLst/>
                        </a:rPr>
                        <a:t>Letaba</a:t>
                      </a:r>
                      <a:r>
                        <a:rPr lang="en-ZA" sz="1600" dirty="0">
                          <a:effectLst/>
                        </a:rPr>
                        <a:t> dam is required</a:t>
                      </a:r>
                      <a:endParaRPr lang="en-GB" sz="2000" dirty="0">
                        <a:effectLst/>
                        <a:latin typeface="Arial"/>
                        <a:ea typeface="Times New Roman"/>
                        <a:cs typeface="Times New Roman"/>
                      </a:endParaRPr>
                    </a:p>
                  </a:txBody>
                  <a:tcPr marL="137160" marR="137160" marT="137160" marB="137160" anchor="ctr"/>
                </a:tc>
              </a:tr>
              <a:tr h="500045">
                <a:tc vMerge="1">
                  <a:txBody>
                    <a:bodyPr/>
                    <a:lstStyle/>
                    <a:p>
                      <a:pPr algn="just">
                        <a:lnSpc>
                          <a:spcPct val="110000"/>
                        </a:lnSpc>
                        <a:spcAft>
                          <a:spcPts val="0"/>
                        </a:spcAft>
                      </a:pPr>
                      <a:endParaRPr lang="en-GB" sz="1000" dirty="0">
                        <a:effectLst/>
                        <a:latin typeface="Arial"/>
                        <a:ea typeface="Times New Roman"/>
                      </a:endParaRPr>
                    </a:p>
                  </a:txBody>
                  <a:tcPr marL="15537" marR="15537" marT="0" marB="0"/>
                </a:tc>
                <a:tc>
                  <a:txBody>
                    <a:bodyPr/>
                    <a:lstStyle/>
                    <a:p>
                      <a:pPr algn="ctr">
                        <a:spcAft>
                          <a:spcPts val="0"/>
                        </a:spcAft>
                      </a:pPr>
                      <a:r>
                        <a:rPr lang="en-ZA" sz="1600">
                          <a:effectLst/>
                        </a:rPr>
                        <a:t>B82B, B82C</a:t>
                      </a:r>
                      <a:endParaRPr lang="en-GB" sz="2000">
                        <a:effectLst/>
                        <a:latin typeface="Arial"/>
                        <a:ea typeface="Times New Roman"/>
                        <a:cs typeface="Times New Roman"/>
                      </a:endParaRPr>
                    </a:p>
                  </a:txBody>
                  <a:tcPr marL="15537" marR="15537" marT="0" marB="0"/>
                </a:tc>
                <a:tc>
                  <a:txBody>
                    <a:bodyPr/>
                    <a:lstStyle/>
                    <a:p>
                      <a:pPr algn="l">
                        <a:spcAft>
                          <a:spcPts val="0"/>
                        </a:spcAft>
                      </a:pPr>
                      <a:r>
                        <a:rPr lang="en-ZA" sz="1600" dirty="0">
                          <a:effectLst/>
                        </a:rPr>
                        <a:t>Groundwater is over exploited and has resulted in significant reduction in inflows into the Middle </a:t>
                      </a:r>
                      <a:r>
                        <a:rPr lang="en-ZA" sz="1600" dirty="0" err="1" smtClean="0">
                          <a:effectLst/>
                        </a:rPr>
                        <a:t>Letaba</a:t>
                      </a:r>
                      <a:r>
                        <a:rPr lang="en-ZA" sz="1600" dirty="0" smtClean="0">
                          <a:effectLst/>
                        </a:rPr>
                        <a:t> </a:t>
                      </a:r>
                      <a:r>
                        <a:rPr lang="en-ZA" sz="1600" dirty="0">
                          <a:effectLst/>
                        </a:rPr>
                        <a:t>dam. No further groundwater abstraction should be permitted.</a:t>
                      </a:r>
                      <a:endParaRPr lang="en-GB" sz="2000" dirty="0">
                        <a:effectLst/>
                      </a:endParaRPr>
                    </a:p>
                    <a:p>
                      <a:pPr algn="l">
                        <a:spcAft>
                          <a:spcPts val="0"/>
                        </a:spcAft>
                      </a:pPr>
                      <a:r>
                        <a:rPr lang="en-ZA" sz="1600" dirty="0">
                          <a:effectLst/>
                        </a:rPr>
                        <a:t> </a:t>
                      </a:r>
                      <a:endParaRPr lang="en-GB" sz="2000" dirty="0">
                        <a:effectLst/>
                        <a:latin typeface="Arial"/>
                        <a:ea typeface="Times New Roman"/>
                        <a:cs typeface="Times New Roman"/>
                      </a:endParaRPr>
                    </a:p>
                  </a:txBody>
                  <a:tcPr marL="137160" marR="137160" marT="137160" marB="137160"/>
                </a:tc>
                <a:tc>
                  <a:txBody>
                    <a:bodyPr/>
                    <a:lstStyle/>
                    <a:p>
                      <a:pPr algn="l">
                        <a:spcAft>
                          <a:spcPts val="0"/>
                        </a:spcAft>
                      </a:pPr>
                      <a:r>
                        <a:rPr lang="en-ZA" sz="1600" dirty="0">
                          <a:effectLst/>
                        </a:rPr>
                        <a:t>Groundwater abstraction exceeds the Harvest Potential and the simulated aquifer recharge. No further abstraction should take place.</a:t>
                      </a:r>
                      <a:endParaRPr lang="en-GB" sz="2000" dirty="0">
                        <a:effectLst/>
                        <a:latin typeface="Arial"/>
                        <a:ea typeface="Times New Roman"/>
                        <a:cs typeface="Times New Roman"/>
                      </a:endParaRPr>
                    </a:p>
                  </a:txBody>
                  <a:tcPr marL="137160" marR="137160" marT="137160" marB="137160" anchor="ctr"/>
                </a:tc>
              </a:tr>
              <a:tr h="583386">
                <a:tc>
                  <a:txBody>
                    <a:bodyPr/>
                    <a:lstStyle/>
                    <a:p>
                      <a:pPr algn="just">
                        <a:lnSpc>
                          <a:spcPct val="110000"/>
                        </a:lnSpc>
                        <a:spcAft>
                          <a:spcPts val="0"/>
                        </a:spcAft>
                      </a:pPr>
                      <a:r>
                        <a:rPr lang="en-US" sz="1600">
                          <a:effectLst/>
                        </a:rPr>
                        <a:t>8</a:t>
                      </a:r>
                      <a:endParaRPr lang="en-GB" sz="1800">
                        <a:effectLst/>
                        <a:latin typeface="Arial"/>
                        <a:ea typeface="Times New Roman"/>
                      </a:endParaRPr>
                    </a:p>
                  </a:txBody>
                  <a:tcPr marL="15537" marR="15537" marT="0" marB="0"/>
                </a:tc>
                <a:tc>
                  <a:txBody>
                    <a:bodyPr/>
                    <a:lstStyle/>
                    <a:p>
                      <a:pPr algn="just">
                        <a:lnSpc>
                          <a:spcPct val="110000"/>
                        </a:lnSpc>
                        <a:spcAft>
                          <a:spcPts val="0"/>
                        </a:spcAft>
                      </a:pPr>
                      <a:r>
                        <a:rPr lang="en-US" sz="1600">
                          <a:effectLst/>
                        </a:rPr>
                        <a:t>B82E</a:t>
                      </a:r>
                      <a:endParaRPr lang="en-GB" sz="1800">
                        <a:effectLst/>
                      </a:endParaRPr>
                    </a:p>
                    <a:p>
                      <a:pPr algn="just">
                        <a:lnSpc>
                          <a:spcPct val="110000"/>
                        </a:lnSpc>
                        <a:spcAft>
                          <a:spcPts val="0"/>
                        </a:spcAft>
                      </a:pPr>
                      <a:r>
                        <a:rPr lang="en-US" sz="1600">
                          <a:effectLst/>
                        </a:rPr>
                        <a:t>B82F</a:t>
                      </a:r>
                      <a:endParaRPr lang="en-GB" sz="1800">
                        <a:effectLst/>
                        <a:latin typeface="Arial"/>
                        <a:ea typeface="Times New Roman"/>
                      </a:endParaRPr>
                    </a:p>
                  </a:txBody>
                  <a:tcPr marL="15537" marR="15537" marT="0" marB="0"/>
                </a:tc>
                <a:tc>
                  <a:txBody>
                    <a:bodyPr/>
                    <a:lstStyle/>
                    <a:p>
                      <a:pPr algn="l">
                        <a:spcAft>
                          <a:spcPts val="0"/>
                        </a:spcAft>
                      </a:pPr>
                      <a:r>
                        <a:rPr lang="en-ZA" sz="1600">
                          <a:effectLst/>
                        </a:rPr>
                        <a:t>Groundwater is underutilised.  Abstraction impacts signifcantly on baseflow, however the impact is local as the region is not a significant source of baseflow to the Letaba system. Abstraction can be increased depending on low flow requirements in the Klein Letaba</a:t>
                      </a:r>
                      <a:endParaRPr lang="en-GB" sz="2000">
                        <a:effectLst/>
                        <a:latin typeface="Arial"/>
                        <a:ea typeface="Times New Roman"/>
                        <a:cs typeface="Times New Roman"/>
                      </a:endParaRPr>
                    </a:p>
                  </a:txBody>
                  <a:tcPr marL="137160" marR="137160" marT="137160" marB="137160"/>
                </a:tc>
                <a:tc>
                  <a:txBody>
                    <a:bodyPr/>
                    <a:lstStyle/>
                    <a:p>
                      <a:pPr algn="l">
                        <a:spcAft>
                          <a:spcPts val="0"/>
                        </a:spcAft>
                      </a:pPr>
                      <a:r>
                        <a:rPr lang="en-ZA" sz="1600" dirty="0">
                          <a:effectLst/>
                        </a:rPr>
                        <a:t>Groundwater abstraction can be increased from 2.88 Mm</a:t>
                      </a:r>
                      <a:r>
                        <a:rPr lang="en-ZA" sz="1600" baseline="30000" dirty="0">
                          <a:effectLst/>
                        </a:rPr>
                        <a:t>3</a:t>
                      </a:r>
                      <a:r>
                        <a:rPr lang="en-ZA" sz="1600" dirty="0">
                          <a:effectLst/>
                        </a:rPr>
                        <a:t>/a to 18.46 Mm</a:t>
                      </a:r>
                      <a:r>
                        <a:rPr lang="en-ZA" sz="1600" baseline="30000" dirty="0">
                          <a:effectLst/>
                        </a:rPr>
                        <a:t>3</a:t>
                      </a:r>
                      <a:r>
                        <a:rPr lang="en-ZA" sz="1600" dirty="0">
                          <a:effectLst/>
                        </a:rPr>
                        <a:t>/a, with a 1.1 Mm</a:t>
                      </a:r>
                      <a:r>
                        <a:rPr lang="en-ZA" sz="1600" baseline="30000" dirty="0">
                          <a:effectLst/>
                        </a:rPr>
                        <a:t>3</a:t>
                      </a:r>
                      <a:r>
                        <a:rPr lang="en-ZA" sz="1600" dirty="0">
                          <a:effectLst/>
                        </a:rPr>
                        <a:t>/a reduction in </a:t>
                      </a:r>
                      <a:r>
                        <a:rPr lang="en-ZA" sz="1600" dirty="0" err="1">
                          <a:effectLst/>
                        </a:rPr>
                        <a:t>baseflow</a:t>
                      </a:r>
                      <a:r>
                        <a:rPr lang="en-ZA" sz="1600" dirty="0">
                          <a:effectLst/>
                        </a:rPr>
                        <a:t>. </a:t>
                      </a:r>
                      <a:endParaRPr lang="en-GB" sz="2000" dirty="0">
                        <a:effectLst/>
                        <a:latin typeface="Arial"/>
                        <a:ea typeface="Times New Roman"/>
                        <a:cs typeface="Times New Roman"/>
                      </a:endParaRPr>
                    </a:p>
                  </a:txBody>
                  <a:tcPr marL="137160" marR="137160" marT="137160" marB="137160" anchor="ctr"/>
                </a:tc>
              </a:tr>
            </a:tbl>
          </a:graphicData>
        </a:graphic>
      </p:graphicFrame>
      <p:sp>
        <p:nvSpPr>
          <p:cNvPr id="81948" name="Rectangle 2"/>
          <p:cNvSpPr>
            <a:spLocks noChangeArrowheads="1"/>
          </p:cNvSpPr>
          <p:nvPr/>
        </p:nvSpPr>
        <p:spPr bwMode="auto">
          <a:xfrm>
            <a:off x="13230225" y="5253038"/>
            <a:ext cx="2286000" cy="3784600"/>
          </a:xfrm>
          <a:prstGeom prst="rect">
            <a:avLst/>
          </a:prstGeom>
          <a:noFill/>
          <a:ln w="9525">
            <a:noFill/>
            <a:miter lim="800000"/>
            <a:headEnd/>
            <a:tailEnd/>
          </a:ln>
        </p:spPr>
        <p:txBody>
          <a:bodyPr>
            <a:spAutoFit/>
          </a:bodyPr>
          <a:lstStyle/>
          <a:p>
            <a:r>
              <a:rPr lang="en-ZA" sz="1600">
                <a:solidFill>
                  <a:srgbClr val="000000"/>
                </a:solidFill>
                <a:latin typeface="Calibri" pitchFamily="34" charset="0"/>
              </a:rPr>
              <a:t>Groundwater is underutilised.  Abstraction impacts significantly on baseflow and this region is one of the most significant sources of baseflow in the Letaba system. Hence further investigations as to the impact of abstraction and SFR activities are required before any significant increase takes place. </a:t>
            </a:r>
            <a:endParaRPr lang="en-GB" sz="2000">
              <a:solidFill>
                <a:srgbClr val="000000"/>
              </a:solidFill>
              <a:cs typeface="Times New Roman" pitchFamily="18" charset="0"/>
            </a:endParaRPr>
          </a:p>
        </p:txBody>
      </p:sp>
      <p:sp>
        <p:nvSpPr>
          <p:cNvPr id="81949" name="TextBox 3"/>
          <p:cNvSpPr txBox="1">
            <a:spLocks noChangeArrowheads="1"/>
          </p:cNvSpPr>
          <p:nvPr/>
        </p:nvSpPr>
        <p:spPr bwMode="auto">
          <a:xfrm>
            <a:off x="0" y="36513"/>
            <a:ext cx="9144000" cy="584200"/>
          </a:xfrm>
          <a:prstGeom prst="rect">
            <a:avLst/>
          </a:prstGeom>
          <a:noFill/>
          <a:ln w="9525">
            <a:noFill/>
            <a:miter lim="800000"/>
            <a:headEnd/>
            <a:tailEnd/>
          </a:ln>
        </p:spPr>
        <p:txBody>
          <a:bodyPr>
            <a:spAutoFit/>
          </a:bodyPr>
          <a:lstStyle/>
          <a:p>
            <a:pPr lvl="1" algn="ctr"/>
            <a:r>
              <a:rPr lang="en-ZA" sz="3200" b="1">
                <a:solidFill>
                  <a:schemeClr val="bg1"/>
                </a:solidFill>
              </a:rPr>
              <a:t>Specific Groundwater RQOs for IUAs </a:t>
            </a:r>
          </a:p>
        </p:txBody>
      </p:sp>
      <p:sp>
        <p:nvSpPr>
          <p:cNvPr id="5" name="Slide Number Placeholder 4"/>
          <p:cNvSpPr>
            <a:spLocks noGrp="1"/>
          </p:cNvSpPr>
          <p:nvPr>
            <p:ph type="sldNum" sz="quarter" idx="12"/>
          </p:nvPr>
        </p:nvSpPr>
        <p:spPr/>
        <p:txBody>
          <a:bodyPr/>
          <a:lstStyle/>
          <a:p>
            <a:pPr>
              <a:defRPr/>
            </a:pPr>
            <a:fld id="{27F39955-06BC-45F0-9F9F-2EE09B90FBD6}" type="slidenum">
              <a:rPr lang="en-US" smtClean="0"/>
              <a:pPr>
                <a:defRPr/>
              </a:pPr>
              <a:t>52</a:t>
            </a:fld>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 y="850900"/>
          <a:ext cx="8858250" cy="3230880"/>
        </p:xfrm>
        <a:graphic>
          <a:graphicData uri="http://schemas.openxmlformats.org/drawingml/2006/table">
            <a:tbl>
              <a:tblPr firstRow="1" firstCol="1" bandRow="1">
                <a:tableStyleId>{5C22544A-7EE6-4342-B048-85BDC9FD1C3A}</a:tableStyleId>
              </a:tblPr>
              <a:tblGrid>
                <a:gridCol w="740225"/>
                <a:gridCol w="732976"/>
                <a:gridCol w="4241800"/>
                <a:gridCol w="3143249"/>
              </a:tblGrid>
              <a:tr h="98619">
                <a:tc>
                  <a:txBody>
                    <a:bodyPr/>
                    <a:lstStyle/>
                    <a:p>
                      <a:pPr algn="ctr">
                        <a:lnSpc>
                          <a:spcPct val="110000"/>
                        </a:lnSpc>
                        <a:spcAft>
                          <a:spcPts val="0"/>
                        </a:spcAft>
                      </a:pPr>
                      <a:r>
                        <a:rPr lang="en-US" sz="2400" dirty="0" err="1" smtClean="0">
                          <a:effectLst/>
                        </a:rPr>
                        <a:t>IUA</a:t>
                      </a:r>
                      <a:endParaRPr lang="en-GB" sz="2800" dirty="0">
                        <a:effectLst/>
                        <a:latin typeface="Arial"/>
                        <a:ea typeface="Times New Roman"/>
                      </a:endParaRPr>
                    </a:p>
                  </a:txBody>
                  <a:tcPr marL="15537" marR="15537" marT="0" marB="0" anchor="ctr"/>
                </a:tc>
                <a:tc>
                  <a:txBody>
                    <a:bodyPr/>
                    <a:lstStyle/>
                    <a:p>
                      <a:pPr algn="ctr">
                        <a:lnSpc>
                          <a:spcPct val="110000"/>
                        </a:lnSpc>
                        <a:spcAft>
                          <a:spcPts val="0"/>
                        </a:spcAft>
                      </a:pPr>
                      <a:r>
                        <a:rPr lang="en-US" sz="2400" dirty="0" err="1">
                          <a:effectLst/>
                        </a:rPr>
                        <a:t>Quat</a:t>
                      </a:r>
                      <a:endParaRPr lang="en-GB" sz="2800" dirty="0">
                        <a:effectLst/>
                        <a:latin typeface="Arial"/>
                        <a:ea typeface="Times New Roman"/>
                      </a:endParaRPr>
                    </a:p>
                  </a:txBody>
                  <a:tcPr marL="15537" marR="15537" marT="0" marB="0" anchor="ctr"/>
                </a:tc>
                <a:tc>
                  <a:txBody>
                    <a:bodyPr/>
                    <a:lstStyle/>
                    <a:p>
                      <a:pPr algn="ctr">
                        <a:spcAft>
                          <a:spcPts val="0"/>
                        </a:spcAft>
                      </a:pPr>
                      <a:r>
                        <a:rPr lang="en-US" sz="2400" dirty="0" smtClean="0">
                          <a:effectLst/>
                        </a:rPr>
                        <a:t> </a:t>
                      </a:r>
                      <a:r>
                        <a:rPr lang="x-none" sz="2400" smtClean="0">
                          <a:effectLst/>
                        </a:rPr>
                        <a:t>Groundwater narrative RQO</a:t>
                      </a:r>
                      <a:endParaRPr lang="en-GB" sz="3200" dirty="0">
                        <a:effectLst/>
                        <a:latin typeface="Arial"/>
                        <a:ea typeface="Times New Roman"/>
                        <a:cs typeface="Times New Roman"/>
                      </a:endParaRPr>
                    </a:p>
                  </a:txBody>
                  <a:tcPr marL="15537" marR="15537" marT="0" marB="0" anchor="ctr"/>
                </a:tc>
                <a:tc>
                  <a:txBody>
                    <a:bodyPr/>
                    <a:lstStyle/>
                    <a:p>
                      <a:pPr algn="ctr">
                        <a:spcAft>
                          <a:spcPts val="0"/>
                        </a:spcAft>
                      </a:pPr>
                      <a:r>
                        <a:rPr lang="en-ZA" sz="2400" dirty="0">
                          <a:effectLst/>
                        </a:rPr>
                        <a:t>Groundwater numerical </a:t>
                      </a:r>
                      <a:r>
                        <a:rPr lang="en-ZA" sz="2400" dirty="0" err="1">
                          <a:effectLst/>
                        </a:rPr>
                        <a:t>RQO</a:t>
                      </a:r>
                      <a:endParaRPr lang="en-GB" sz="3200" dirty="0">
                        <a:effectLst/>
                        <a:latin typeface="Arial"/>
                        <a:ea typeface="Times New Roman"/>
                        <a:cs typeface="Times New Roman"/>
                      </a:endParaRPr>
                    </a:p>
                  </a:txBody>
                  <a:tcPr marL="15537" marR="15537" marT="0" marB="0" anchor="ctr"/>
                </a:tc>
              </a:tr>
              <a:tr h="333363">
                <a:tc>
                  <a:txBody>
                    <a:bodyPr/>
                    <a:lstStyle/>
                    <a:p>
                      <a:pPr algn="just">
                        <a:lnSpc>
                          <a:spcPct val="110000"/>
                        </a:lnSpc>
                        <a:spcAft>
                          <a:spcPts val="0"/>
                        </a:spcAft>
                      </a:pPr>
                      <a:r>
                        <a:rPr lang="en-US" sz="1600" dirty="0">
                          <a:effectLst/>
                        </a:rPr>
                        <a:t>9</a:t>
                      </a:r>
                      <a:endParaRPr lang="en-GB" sz="1800" dirty="0">
                        <a:effectLst/>
                        <a:latin typeface="Arial"/>
                        <a:ea typeface="Times New Roman"/>
                      </a:endParaRPr>
                    </a:p>
                  </a:txBody>
                  <a:tcPr marL="15537" marR="15537" marT="0" marB="0"/>
                </a:tc>
                <a:tc>
                  <a:txBody>
                    <a:bodyPr/>
                    <a:lstStyle/>
                    <a:p>
                      <a:pPr algn="just">
                        <a:lnSpc>
                          <a:spcPct val="110000"/>
                        </a:lnSpc>
                        <a:spcAft>
                          <a:spcPts val="0"/>
                        </a:spcAft>
                      </a:pPr>
                      <a:r>
                        <a:rPr lang="en-US" sz="1600">
                          <a:effectLst/>
                        </a:rPr>
                        <a:t>B82G</a:t>
                      </a:r>
                      <a:endParaRPr lang="en-GB" sz="1800">
                        <a:effectLst/>
                        <a:latin typeface="Arial"/>
                        <a:ea typeface="Times New Roman"/>
                      </a:endParaRPr>
                    </a:p>
                  </a:txBody>
                  <a:tcPr marL="15537" marR="15537" marT="0" marB="0"/>
                </a:tc>
                <a:tc>
                  <a:txBody>
                    <a:bodyPr/>
                    <a:lstStyle/>
                    <a:p>
                      <a:pPr algn="l">
                        <a:spcAft>
                          <a:spcPts val="0"/>
                        </a:spcAft>
                      </a:pPr>
                      <a:r>
                        <a:rPr lang="en-ZA" sz="1600">
                          <a:effectLst/>
                        </a:rPr>
                        <a:t>Groundwater use is low and can be utilised up to the Harvest Potential with little to no impact on baseflow</a:t>
                      </a:r>
                      <a:endParaRPr lang="en-GB" sz="2000">
                        <a:effectLst/>
                      </a:endParaRPr>
                    </a:p>
                    <a:p>
                      <a:pPr algn="l">
                        <a:spcAft>
                          <a:spcPts val="0"/>
                        </a:spcAft>
                      </a:pPr>
                      <a:r>
                        <a:rPr lang="en-ZA" sz="1600">
                          <a:effectLst/>
                        </a:rPr>
                        <a:t> </a:t>
                      </a:r>
                      <a:endParaRPr lang="en-GB" sz="2000">
                        <a:effectLst/>
                        <a:latin typeface="Arial"/>
                        <a:ea typeface="Times New Roman"/>
                        <a:cs typeface="Times New Roman"/>
                      </a:endParaRPr>
                    </a:p>
                  </a:txBody>
                  <a:tcPr marL="137160" marR="137160" marT="137160" marB="137160"/>
                </a:tc>
                <a:tc>
                  <a:txBody>
                    <a:bodyPr/>
                    <a:lstStyle/>
                    <a:p>
                      <a:pPr algn="l">
                        <a:spcAft>
                          <a:spcPts val="0"/>
                        </a:spcAft>
                      </a:pPr>
                      <a:r>
                        <a:rPr lang="en-ZA" sz="1600" dirty="0">
                          <a:effectLst/>
                        </a:rPr>
                        <a:t>Groundwater abstraction can be increased from 0.6 Mm</a:t>
                      </a:r>
                      <a:r>
                        <a:rPr lang="en-ZA" sz="1600" baseline="30000" dirty="0">
                          <a:effectLst/>
                        </a:rPr>
                        <a:t>3</a:t>
                      </a:r>
                      <a:r>
                        <a:rPr lang="en-ZA" sz="1600" dirty="0">
                          <a:effectLst/>
                        </a:rPr>
                        <a:t>/a to 11.02 Mm</a:t>
                      </a:r>
                      <a:r>
                        <a:rPr lang="en-ZA" sz="1600" baseline="30000" dirty="0">
                          <a:effectLst/>
                        </a:rPr>
                        <a:t>3</a:t>
                      </a:r>
                      <a:r>
                        <a:rPr lang="en-ZA" sz="1600" dirty="0">
                          <a:effectLst/>
                        </a:rPr>
                        <a:t>/a, with a 0.05 Mm</a:t>
                      </a:r>
                      <a:r>
                        <a:rPr lang="en-ZA" sz="1600" baseline="30000" dirty="0">
                          <a:effectLst/>
                        </a:rPr>
                        <a:t>3</a:t>
                      </a:r>
                      <a:r>
                        <a:rPr lang="en-ZA" sz="1600" dirty="0">
                          <a:effectLst/>
                        </a:rPr>
                        <a:t>/a reduction in </a:t>
                      </a:r>
                      <a:r>
                        <a:rPr lang="en-ZA" sz="1600" dirty="0" err="1">
                          <a:effectLst/>
                        </a:rPr>
                        <a:t>baseflow</a:t>
                      </a:r>
                      <a:r>
                        <a:rPr lang="en-ZA" sz="1600" dirty="0">
                          <a:effectLst/>
                        </a:rPr>
                        <a:t>. </a:t>
                      </a:r>
                      <a:endParaRPr lang="en-GB" sz="2000" dirty="0">
                        <a:effectLst/>
                        <a:latin typeface="Arial"/>
                        <a:ea typeface="Times New Roman"/>
                        <a:cs typeface="Times New Roman"/>
                      </a:endParaRPr>
                    </a:p>
                  </a:txBody>
                  <a:tcPr marL="137160" marR="137160" marT="137160" marB="137160" anchor="ctr"/>
                </a:tc>
              </a:tr>
              <a:tr h="333363">
                <a:tc>
                  <a:txBody>
                    <a:bodyPr/>
                    <a:lstStyle/>
                    <a:p>
                      <a:pPr algn="just">
                        <a:lnSpc>
                          <a:spcPct val="110000"/>
                        </a:lnSpc>
                        <a:spcAft>
                          <a:spcPts val="0"/>
                        </a:spcAft>
                      </a:pPr>
                      <a:r>
                        <a:rPr lang="en-US" sz="1600">
                          <a:effectLst/>
                        </a:rPr>
                        <a:t>9, 10</a:t>
                      </a:r>
                      <a:endParaRPr lang="en-GB" sz="1800">
                        <a:effectLst/>
                        <a:latin typeface="Arial"/>
                        <a:ea typeface="Times New Roman"/>
                      </a:endParaRPr>
                    </a:p>
                  </a:txBody>
                  <a:tcPr marL="15537" marR="15537" marT="0" marB="0"/>
                </a:tc>
                <a:tc>
                  <a:txBody>
                    <a:bodyPr/>
                    <a:lstStyle/>
                    <a:p>
                      <a:pPr algn="just">
                        <a:lnSpc>
                          <a:spcPct val="110000"/>
                        </a:lnSpc>
                        <a:spcAft>
                          <a:spcPts val="0"/>
                        </a:spcAft>
                      </a:pPr>
                      <a:r>
                        <a:rPr lang="en-US" sz="1600">
                          <a:effectLst/>
                        </a:rPr>
                        <a:t>B82H</a:t>
                      </a:r>
                      <a:endParaRPr lang="en-GB" sz="1800">
                        <a:effectLst/>
                      </a:endParaRPr>
                    </a:p>
                    <a:p>
                      <a:pPr algn="just">
                        <a:lnSpc>
                          <a:spcPct val="110000"/>
                        </a:lnSpc>
                        <a:spcAft>
                          <a:spcPts val="0"/>
                        </a:spcAft>
                      </a:pPr>
                      <a:r>
                        <a:rPr lang="en-US" sz="1600">
                          <a:effectLst/>
                        </a:rPr>
                        <a:t>B82J</a:t>
                      </a:r>
                      <a:endParaRPr lang="en-GB" sz="1800">
                        <a:effectLst/>
                        <a:latin typeface="Arial"/>
                        <a:ea typeface="Times New Roman"/>
                      </a:endParaRPr>
                    </a:p>
                  </a:txBody>
                  <a:tcPr marL="15537" marR="15537" marT="0" marB="0"/>
                </a:tc>
                <a:tc>
                  <a:txBody>
                    <a:bodyPr/>
                    <a:lstStyle/>
                    <a:p>
                      <a:pPr algn="l">
                        <a:spcAft>
                          <a:spcPts val="0"/>
                        </a:spcAft>
                      </a:pPr>
                      <a:r>
                        <a:rPr lang="en-ZA" sz="1600" dirty="0">
                          <a:effectLst/>
                        </a:rPr>
                        <a:t>Groundwater is underutilised and can be utilised up to the Harvest Potential with little to no impact on </a:t>
                      </a:r>
                      <a:r>
                        <a:rPr lang="en-ZA" sz="1600" dirty="0" err="1">
                          <a:effectLst/>
                        </a:rPr>
                        <a:t>baseflow</a:t>
                      </a:r>
                      <a:endParaRPr lang="en-GB" sz="2000" dirty="0">
                        <a:effectLst/>
                      </a:endParaRPr>
                    </a:p>
                    <a:p>
                      <a:pPr algn="l">
                        <a:spcAft>
                          <a:spcPts val="0"/>
                        </a:spcAft>
                      </a:pPr>
                      <a:r>
                        <a:rPr lang="en-ZA" sz="1600" dirty="0">
                          <a:effectLst/>
                        </a:rPr>
                        <a:t> </a:t>
                      </a:r>
                      <a:endParaRPr lang="en-GB" sz="2000" dirty="0">
                        <a:effectLst/>
                        <a:latin typeface="Arial"/>
                        <a:ea typeface="Times New Roman"/>
                        <a:cs typeface="Times New Roman"/>
                      </a:endParaRPr>
                    </a:p>
                  </a:txBody>
                  <a:tcPr marL="137160" marR="137160" marT="137160" marB="137160"/>
                </a:tc>
                <a:tc>
                  <a:txBody>
                    <a:bodyPr/>
                    <a:lstStyle/>
                    <a:p>
                      <a:pPr algn="l">
                        <a:spcAft>
                          <a:spcPts val="0"/>
                        </a:spcAft>
                      </a:pPr>
                      <a:r>
                        <a:rPr lang="en-ZA" sz="1600" dirty="0">
                          <a:effectLst/>
                        </a:rPr>
                        <a:t>Groundwater abstraction can be increased from 0.16 Mm</a:t>
                      </a:r>
                      <a:r>
                        <a:rPr lang="en-ZA" sz="1600" baseline="30000" dirty="0">
                          <a:effectLst/>
                        </a:rPr>
                        <a:t>3</a:t>
                      </a:r>
                      <a:r>
                        <a:rPr lang="en-ZA" sz="1600" dirty="0">
                          <a:effectLst/>
                        </a:rPr>
                        <a:t>/a to 14.89 Mm</a:t>
                      </a:r>
                      <a:r>
                        <a:rPr lang="en-ZA" sz="1600" baseline="30000" dirty="0">
                          <a:effectLst/>
                        </a:rPr>
                        <a:t>3</a:t>
                      </a:r>
                      <a:r>
                        <a:rPr lang="en-ZA" sz="1600" dirty="0">
                          <a:effectLst/>
                        </a:rPr>
                        <a:t>/a, with a 0.05 Mm</a:t>
                      </a:r>
                      <a:r>
                        <a:rPr lang="en-ZA" sz="1600" baseline="30000" dirty="0">
                          <a:effectLst/>
                        </a:rPr>
                        <a:t>3</a:t>
                      </a:r>
                      <a:r>
                        <a:rPr lang="en-ZA" sz="1600" dirty="0">
                          <a:effectLst/>
                        </a:rPr>
                        <a:t>/a reduction in </a:t>
                      </a:r>
                      <a:r>
                        <a:rPr lang="en-ZA" sz="1600" dirty="0" err="1">
                          <a:effectLst/>
                        </a:rPr>
                        <a:t>baseflow</a:t>
                      </a:r>
                      <a:r>
                        <a:rPr lang="en-ZA" sz="1600" dirty="0">
                          <a:effectLst/>
                        </a:rPr>
                        <a:t>. </a:t>
                      </a:r>
                      <a:endParaRPr lang="en-GB" sz="2000" dirty="0">
                        <a:effectLst/>
                        <a:latin typeface="Arial"/>
                        <a:ea typeface="Times New Roman"/>
                        <a:cs typeface="Times New Roman"/>
                      </a:endParaRPr>
                    </a:p>
                  </a:txBody>
                  <a:tcPr marL="137160" marR="137160" marT="137160" marB="137160" anchor="ctr"/>
                </a:tc>
              </a:tr>
            </a:tbl>
          </a:graphicData>
        </a:graphic>
      </p:graphicFrame>
      <p:sp>
        <p:nvSpPr>
          <p:cNvPr id="82968" name="Rectangle 2"/>
          <p:cNvSpPr>
            <a:spLocks noChangeArrowheads="1"/>
          </p:cNvSpPr>
          <p:nvPr/>
        </p:nvSpPr>
        <p:spPr bwMode="auto">
          <a:xfrm>
            <a:off x="13230225" y="5253038"/>
            <a:ext cx="2286000" cy="3784600"/>
          </a:xfrm>
          <a:prstGeom prst="rect">
            <a:avLst/>
          </a:prstGeom>
          <a:noFill/>
          <a:ln w="9525">
            <a:noFill/>
            <a:miter lim="800000"/>
            <a:headEnd/>
            <a:tailEnd/>
          </a:ln>
        </p:spPr>
        <p:txBody>
          <a:bodyPr>
            <a:spAutoFit/>
          </a:bodyPr>
          <a:lstStyle/>
          <a:p>
            <a:r>
              <a:rPr lang="en-ZA" sz="1600">
                <a:solidFill>
                  <a:srgbClr val="000000"/>
                </a:solidFill>
                <a:latin typeface="Calibri" pitchFamily="34" charset="0"/>
              </a:rPr>
              <a:t>Groundwater is underutilised.  Abstraction impacts significantly on baseflow and this region is one of the most significant sources of baseflow in the Letaba system. Hence further investigations as to the impact of abstraction and SFR activities are required before any significant increase takes place. </a:t>
            </a:r>
            <a:endParaRPr lang="en-GB" sz="2000">
              <a:solidFill>
                <a:srgbClr val="000000"/>
              </a:solidFill>
              <a:cs typeface="Times New Roman" pitchFamily="18" charset="0"/>
            </a:endParaRPr>
          </a:p>
        </p:txBody>
      </p:sp>
      <p:sp>
        <p:nvSpPr>
          <p:cNvPr id="82969" name="TextBox 3"/>
          <p:cNvSpPr txBox="1">
            <a:spLocks noChangeArrowheads="1"/>
          </p:cNvSpPr>
          <p:nvPr/>
        </p:nvSpPr>
        <p:spPr bwMode="auto">
          <a:xfrm>
            <a:off x="0" y="36513"/>
            <a:ext cx="9144000" cy="584200"/>
          </a:xfrm>
          <a:prstGeom prst="rect">
            <a:avLst/>
          </a:prstGeom>
          <a:noFill/>
          <a:ln w="9525">
            <a:noFill/>
            <a:miter lim="800000"/>
            <a:headEnd/>
            <a:tailEnd/>
          </a:ln>
        </p:spPr>
        <p:txBody>
          <a:bodyPr>
            <a:spAutoFit/>
          </a:bodyPr>
          <a:lstStyle/>
          <a:p>
            <a:pPr lvl="1" algn="ctr"/>
            <a:r>
              <a:rPr lang="en-ZA" sz="3200" b="1">
                <a:solidFill>
                  <a:schemeClr val="bg1"/>
                </a:solidFill>
              </a:rPr>
              <a:t>Specific Groundwater RQOs for IUAs </a:t>
            </a:r>
          </a:p>
        </p:txBody>
      </p:sp>
      <p:sp>
        <p:nvSpPr>
          <p:cNvPr id="5" name="Slide Number Placeholder 4"/>
          <p:cNvSpPr>
            <a:spLocks noGrp="1"/>
          </p:cNvSpPr>
          <p:nvPr>
            <p:ph type="sldNum" sz="quarter" idx="12"/>
          </p:nvPr>
        </p:nvSpPr>
        <p:spPr/>
        <p:txBody>
          <a:bodyPr/>
          <a:lstStyle/>
          <a:p>
            <a:pPr>
              <a:defRPr/>
            </a:pPr>
            <a:fld id="{228126D2-1FD5-48B1-87E8-DAF6152357EA}" type="slidenum">
              <a:rPr lang="en-US" smtClean="0"/>
              <a:pPr>
                <a:defRPr/>
              </a:pPr>
              <a:t>53</a:t>
            </a:fld>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A" sz="3600" b="1" dirty="0" smtClean="0"/>
              <a:t>Implications of Recommendations (1 of 3)</a:t>
            </a:r>
            <a:endParaRPr lang="en-GB" sz="3600" b="1" dirty="0"/>
          </a:p>
        </p:txBody>
      </p:sp>
      <p:sp>
        <p:nvSpPr>
          <p:cNvPr id="5" name="Content Placeholder 2"/>
          <p:cNvSpPr txBox="1">
            <a:spLocks/>
          </p:cNvSpPr>
          <p:nvPr/>
        </p:nvSpPr>
        <p:spPr>
          <a:xfrm>
            <a:off x="359229" y="1433710"/>
            <a:ext cx="8229600" cy="456432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ZA" sz="2800" b="1" dirty="0" smtClean="0"/>
              <a:t>Economic growth:  </a:t>
            </a:r>
            <a:r>
              <a:rPr lang="en-ZA" sz="2800" dirty="0" smtClean="0"/>
              <a:t>The recommended scenario and Management Classes allow for further economic growth associated with increased yield in the system due to additional storage.  However, once these have been </a:t>
            </a:r>
            <a:r>
              <a:rPr lang="en-ZA" sz="2800" dirty="0" smtClean="0"/>
              <a:t>implemented, </a:t>
            </a:r>
            <a:r>
              <a:rPr lang="en-ZA" sz="2800" dirty="0" smtClean="0"/>
              <a:t>the system has reached its limit and further development is not possible.</a:t>
            </a:r>
          </a:p>
          <a:p>
            <a:pPr>
              <a:spcAft>
                <a:spcPts val="600"/>
              </a:spcAft>
            </a:pPr>
            <a:r>
              <a:rPr lang="en-ZA" sz="2800" b="1" dirty="0" smtClean="0"/>
              <a:t>Water quality:  </a:t>
            </a:r>
            <a:r>
              <a:rPr lang="en-ZA" sz="2800" dirty="0" smtClean="0"/>
              <a:t>The recommended scenario and Management Classes do not impact on the current water quality state in the system, apart from improvements that are required in the </a:t>
            </a:r>
            <a:r>
              <a:rPr lang="en-ZA" sz="2800" dirty="0" err="1" smtClean="0"/>
              <a:t>Brandboontjies</a:t>
            </a:r>
            <a:r>
              <a:rPr lang="en-ZA" sz="2800" dirty="0" smtClean="0"/>
              <a:t> and Klein Letaba</a:t>
            </a:r>
            <a:endParaRPr lang="en-ZA" sz="2800" dirty="0"/>
          </a:p>
        </p:txBody>
      </p:sp>
    </p:spTree>
    <p:extLst>
      <p:ext uri="{BB962C8B-B14F-4D97-AF65-F5344CB8AC3E}">
        <p14:creationId xmlns:p14="http://schemas.microsoft.com/office/powerpoint/2010/main" xmlns="" val="19729659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A" sz="3600" b="1" smtClean="0"/>
              <a:t>Implications of Recommendations (2 of 3)</a:t>
            </a:r>
            <a:endParaRPr lang="en-GB" sz="3600" b="1" dirty="0"/>
          </a:p>
        </p:txBody>
      </p:sp>
      <p:sp>
        <p:nvSpPr>
          <p:cNvPr id="5" name="Content Placeholder 2"/>
          <p:cNvSpPr txBox="1">
            <a:spLocks/>
          </p:cNvSpPr>
          <p:nvPr/>
        </p:nvSpPr>
        <p:spPr>
          <a:xfrm>
            <a:off x="359229" y="1205110"/>
            <a:ext cx="8229600" cy="456432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ZA" sz="2800" b="1" smtClean="0"/>
              <a:t>Social implications:  </a:t>
            </a:r>
            <a:r>
              <a:rPr lang="en-ZA" sz="2800" smtClean="0"/>
              <a:t>The recommended scenario and Management Classes maintains the current provision of Ecosystem services.</a:t>
            </a:r>
          </a:p>
          <a:p>
            <a:pPr>
              <a:spcAft>
                <a:spcPts val="600"/>
              </a:spcAft>
            </a:pPr>
            <a:r>
              <a:rPr lang="en-ZA" sz="2800" b="1" smtClean="0"/>
              <a:t>Ecology:  </a:t>
            </a:r>
            <a:r>
              <a:rPr lang="en-ZA" sz="2800" smtClean="0"/>
              <a:t>The recommended scenario and Management Classes will impact on the main Letaba as improvement that is required from an ecological importance perspective is not possible.  The compromise is that the present state will be maintained overall, but some components of the ecosystem such as fish will be in a worse state.</a:t>
            </a:r>
          </a:p>
        </p:txBody>
      </p:sp>
    </p:spTree>
    <p:extLst>
      <p:ext uri="{BB962C8B-B14F-4D97-AF65-F5344CB8AC3E}">
        <p14:creationId xmlns:p14="http://schemas.microsoft.com/office/powerpoint/2010/main" xmlns="" val="8694516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433077"/>
            <a:ext cx="8458200" cy="4401205"/>
          </a:xfrm>
          <a:prstGeom prst="rect">
            <a:avLst/>
          </a:prstGeom>
        </p:spPr>
        <p:txBody>
          <a:bodyPr wrap="square">
            <a:spAutoFit/>
          </a:bodyPr>
          <a:lstStyle/>
          <a:p>
            <a:pPr>
              <a:spcAft>
                <a:spcPts val="600"/>
              </a:spcAft>
            </a:pPr>
            <a:r>
              <a:rPr lang="en-ZA" sz="2800" b="1"/>
              <a:t>Trade-off:  </a:t>
            </a:r>
            <a:r>
              <a:rPr lang="en-ZA" sz="2800"/>
              <a:t>Provision of domestic water supply and economic growth as contained within the Management Classes is traded off against ecological improvement as well as allowing some degradation in the current </a:t>
            </a:r>
            <a:r>
              <a:rPr lang="en-ZA" sz="2800" smtClean="0"/>
              <a:t>ecological state</a:t>
            </a:r>
            <a:r>
              <a:rPr lang="en-ZA" sz="2800"/>
              <a:t>.  Taking this into account, no further degradation should be allowed and all attempts must be made to implement the EWR according to the </a:t>
            </a:r>
            <a:r>
              <a:rPr lang="en-ZA" sz="2800" smtClean="0"/>
              <a:t>MC.  Further </a:t>
            </a:r>
            <a:r>
              <a:rPr lang="en-ZA" sz="2800"/>
              <a:t>storage and abstractions, in addition to the Recommended Scenario, will most likely reduce the ecological health further and should be prohibited</a:t>
            </a:r>
            <a:r>
              <a:rPr lang="en-ZA" sz="2800" smtClean="0"/>
              <a:t>.</a:t>
            </a:r>
            <a:endParaRPr lang="en-ZA" sz="2800"/>
          </a:p>
        </p:txBody>
      </p:sp>
      <p:sp>
        <p:nvSpPr>
          <p:cNvPr id="3"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A" sz="3600" b="1" smtClean="0"/>
              <a:t>Implications of Recommendations (3 of 3)</a:t>
            </a:r>
            <a:endParaRPr lang="en-GB" sz="3600" b="1" dirty="0"/>
          </a:p>
        </p:txBody>
      </p:sp>
    </p:spTree>
    <p:extLst>
      <p:ext uri="{BB962C8B-B14F-4D97-AF65-F5344CB8AC3E}">
        <p14:creationId xmlns:p14="http://schemas.microsoft.com/office/powerpoint/2010/main" xmlns="" val="28770672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101600"/>
            <a:ext cx="8788400" cy="622300"/>
          </a:xfrm>
        </p:spPr>
        <p:txBody>
          <a:bodyPr>
            <a:normAutofit fontScale="90000"/>
          </a:bodyPr>
          <a:lstStyle/>
          <a:p>
            <a:r>
              <a:rPr lang="en-ZA" sz="3000" b="1" dirty="0" smtClean="0">
                <a:solidFill>
                  <a:schemeClr val="tx1"/>
                </a:solidFill>
              </a:rPr>
              <a:t>ACTIONS REQUIRED TO IMPLEMENT RECOMMENDED </a:t>
            </a:r>
            <a:r>
              <a:rPr lang="en-ZA" sz="3000" b="1" dirty="0" smtClean="0"/>
              <a:t>SCENARIOS AND MANAGEMENT CLASSES (1 </a:t>
            </a:r>
            <a:r>
              <a:rPr lang="en-ZA" sz="3000" b="1" dirty="0"/>
              <a:t>of 2)</a:t>
            </a:r>
            <a:endParaRPr lang="en-GB" sz="3000" b="1" dirty="0"/>
          </a:p>
        </p:txBody>
      </p:sp>
      <p:sp>
        <p:nvSpPr>
          <p:cNvPr id="4" name="Content Placeholder 2"/>
          <p:cNvSpPr txBox="1">
            <a:spLocks/>
          </p:cNvSpPr>
          <p:nvPr/>
        </p:nvSpPr>
        <p:spPr>
          <a:xfrm>
            <a:off x="337457" y="1821284"/>
            <a:ext cx="8229600" cy="4490615"/>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en-ZA" sz="2800" smtClean="0"/>
              <a:t>Flood releases for the ecology must be implemented </a:t>
            </a:r>
            <a:r>
              <a:rPr lang="en-ZA" sz="2800" dirty="0"/>
              <a:t>from Nwamitwa Dam in </a:t>
            </a:r>
            <a:r>
              <a:rPr lang="en-ZA" sz="2800" dirty="0" smtClean="0"/>
              <a:t>Jan, Feb </a:t>
            </a:r>
            <a:r>
              <a:rPr lang="en-ZA" sz="2800" dirty="0"/>
              <a:t>and March - outlets should be designed accordingly. </a:t>
            </a:r>
          </a:p>
          <a:p>
            <a:pPr>
              <a:spcAft>
                <a:spcPts val="600"/>
              </a:spcAft>
            </a:pPr>
            <a:r>
              <a:rPr lang="en-ZA" sz="2800" smtClean="0"/>
              <a:t>Low or base flows for the ecology must be released </a:t>
            </a:r>
            <a:r>
              <a:rPr lang="en-ZA" sz="2800" dirty="0"/>
              <a:t>from the </a:t>
            </a:r>
            <a:r>
              <a:rPr lang="en-ZA" sz="2800" dirty="0" smtClean="0"/>
              <a:t>possible Klein </a:t>
            </a:r>
            <a:r>
              <a:rPr lang="en-ZA" sz="2800" smtClean="0"/>
              <a:t>Letaba option </a:t>
            </a:r>
            <a:r>
              <a:rPr lang="en-ZA" sz="2800" dirty="0"/>
              <a:t>into the Klein Letaba river. </a:t>
            </a:r>
          </a:p>
          <a:p>
            <a:pPr>
              <a:spcAft>
                <a:spcPts val="600"/>
              </a:spcAft>
            </a:pPr>
            <a:r>
              <a:rPr lang="en-ZA" sz="2800" dirty="0"/>
              <a:t>Review and incorporate the recommended flows into the existing Ecological Release Operating </a:t>
            </a:r>
            <a:r>
              <a:rPr lang="en-ZA" sz="2800"/>
              <a:t>Model</a:t>
            </a:r>
            <a:r>
              <a:rPr lang="en-ZA" sz="2800" smtClean="0"/>
              <a:t>.</a:t>
            </a:r>
            <a:endParaRPr lang="en-ZA" sz="2800" dirty="0"/>
          </a:p>
        </p:txBody>
      </p:sp>
    </p:spTree>
    <p:extLst>
      <p:ext uri="{BB962C8B-B14F-4D97-AF65-F5344CB8AC3E}">
        <p14:creationId xmlns:p14="http://schemas.microsoft.com/office/powerpoint/2010/main" xmlns="" val="33184067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1232056"/>
            <a:ext cx="8229600" cy="3005094"/>
          </a:xfrm>
          <a:prstGeom prst="rect">
            <a:avLst/>
          </a:prstGeom>
        </p:spPr>
        <p:txBody>
          <a:bodyPr/>
          <a:lstStyle>
            <a:defPPr>
              <a:defRPr lang="en-US"/>
            </a:defPPr>
            <a:lvl1pPr marL="342900" indent="-342900" eaLnBrk="0" hangingPunct="0">
              <a:spcBef>
                <a:spcPct val="20000"/>
              </a:spcBef>
              <a:spcAft>
                <a:spcPts val="600"/>
              </a:spcAft>
              <a:buFont typeface="Arial" charset="0"/>
              <a:buChar char="•"/>
              <a:defRPr sz="2800">
                <a:latin typeface="+mn-lt"/>
                <a:ea typeface="MS PGothic" pitchFamily="34" charset="-128"/>
                <a:cs typeface="ＭＳ Ｐゴシック" charset="0"/>
              </a:defRPr>
            </a:lvl1pPr>
            <a:lvl2pPr marL="742950" indent="-285750" eaLnBrk="0" hangingPunct="0">
              <a:spcBef>
                <a:spcPct val="20000"/>
              </a:spcBef>
              <a:buFont typeface="Arial" charset="0"/>
              <a:buChar char="–"/>
              <a:defRPr sz="2800">
                <a:latin typeface="+mn-lt"/>
                <a:ea typeface="MS PGothic" pitchFamily="34" charset="-128"/>
              </a:defRPr>
            </a:lvl2pPr>
            <a:lvl3pPr marL="1143000" indent="-228600" eaLnBrk="0" hangingPunct="0">
              <a:spcBef>
                <a:spcPct val="20000"/>
              </a:spcBef>
              <a:buFont typeface="Arial" charset="0"/>
              <a:buChar char="•"/>
              <a:defRPr>
                <a:latin typeface="+mn-lt"/>
                <a:ea typeface="MS PGothic" pitchFamily="34" charset="-128"/>
              </a:defRPr>
            </a:lvl3pPr>
            <a:lvl4pPr marL="1600200" indent="-228600" eaLnBrk="0" hangingPunct="0">
              <a:spcBef>
                <a:spcPct val="20000"/>
              </a:spcBef>
              <a:buFont typeface="Arial" charset="0"/>
              <a:buChar char="–"/>
              <a:defRPr sz="2000">
                <a:latin typeface="+mn-lt"/>
                <a:ea typeface="MS PGothic" pitchFamily="34" charset="-128"/>
              </a:defRPr>
            </a:lvl4pPr>
            <a:lvl5pPr marL="2057400" indent="-228600" eaLnBrk="0" hangingPunct="0">
              <a:spcBef>
                <a:spcPct val="20000"/>
              </a:spcBef>
              <a:buFont typeface="Arial" charset="0"/>
              <a:buChar char="»"/>
              <a:defRPr sz="2000">
                <a:latin typeface="+mn-lt"/>
                <a:ea typeface="MS PGothic" pitchFamily="34" charset="-128"/>
              </a:defRPr>
            </a:lvl5pPr>
            <a:lvl6pPr marL="2514600" indent="-228600" defTabSz="457200">
              <a:spcBef>
                <a:spcPct val="20000"/>
              </a:spcBef>
              <a:buFont typeface="Arial"/>
              <a:buChar char="•"/>
              <a:defRPr sz="2000">
                <a:latin typeface="+mn-lt"/>
                <a:ea typeface="+mn-ea"/>
              </a:defRPr>
            </a:lvl6pPr>
            <a:lvl7pPr marL="2971800" indent="-228600" defTabSz="457200">
              <a:spcBef>
                <a:spcPct val="20000"/>
              </a:spcBef>
              <a:buFont typeface="Arial"/>
              <a:buChar char="•"/>
              <a:defRPr sz="2000">
                <a:latin typeface="+mn-lt"/>
                <a:ea typeface="+mn-ea"/>
              </a:defRPr>
            </a:lvl7pPr>
            <a:lvl8pPr marL="3429000" indent="-228600" defTabSz="457200">
              <a:spcBef>
                <a:spcPct val="20000"/>
              </a:spcBef>
              <a:buFont typeface="Arial"/>
              <a:buChar char="•"/>
              <a:defRPr sz="2000">
                <a:latin typeface="+mn-lt"/>
                <a:ea typeface="+mn-ea"/>
              </a:defRPr>
            </a:lvl8pPr>
            <a:lvl9pPr marL="3886200" indent="-228600" defTabSz="457200">
              <a:spcBef>
                <a:spcPct val="20000"/>
              </a:spcBef>
              <a:buFont typeface="Arial"/>
              <a:buChar char="•"/>
              <a:defRPr sz="2000">
                <a:latin typeface="+mn-lt"/>
                <a:ea typeface="+mn-ea"/>
              </a:defRPr>
            </a:lvl9pPr>
          </a:lstStyle>
          <a:p>
            <a:r>
              <a:rPr lang="en-ZA" dirty="0"/>
              <a:t>Further groundwater use has to be limited in catchments where abstraction can influence baseflow in accordance with </a:t>
            </a:r>
            <a:r>
              <a:rPr lang="en-ZA"/>
              <a:t>the target ecological state. </a:t>
            </a:r>
            <a:endParaRPr lang="en-ZA" smtClean="0"/>
          </a:p>
          <a:p>
            <a:r>
              <a:rPr lang="en-ZA" smtClean="0"/>
              <a:t>Additional </a:t>
            </a:r>
            <a:r>
              <a:rPr lang="en-ZA"/>
              <a:t>groundwater abstraction should be limited to Harvest Potential unless further investigations to quantify resources are </a:t>
            </a:r>
            <a:r>
              <a:rPr lang="en-ZA" smtClean="0"/>
              <a:t>undertaken.</a:t>
            </a:r>
            <a:endParaRPr lang="en-ZA" dirty="0"/>
          </a:p>
          <a:p>
            <a:r>
              <a:rPr lang="en-ZA" smtClean="0"/>
              <a:t>Improvement of water quality in IUA 7 (Brandboontjies and Middel Letaba Rivers.</a:t>
            </a:r>
          </a:p>
        </p:txBody>
      </p:sp>
      <p:sp>
        <p:nvSpPr>
          <p:cNvPr id="5" name="Title 1"/>
          <p:cNvSpPr txBox="1">
            <a:spLocks/>
          </p:cNvSpPr>
          <p:nvPr/>
        </p:nvSpPr>
        <p:spPr>
          <a:xfrm>
            <a:off x="215900" y="101600"/>
            <a:ext cx="8788400" cy="1143000"/>
          </a:xfrm>
          <a:prstGeom prst="rect">
            <a:avLst/>
          </a:prstGeom>
        </p:spPr>
        <p:txBody>
          <a:bodyPr vert="horz" lIns="91440" tIns="45720" rIns="91440" bIns="45720" rtlCol="0" anchor="ct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A" sz="3600" b="1" smtClean="0"/>
              <a:t>ACTIONS REQUIRED TO IMPLEMENT RECOMMENDED SCENARIOS AND MANAGEMENT CLASSES (2 of 2)</a:t>
            </a:r>
            <a:endParaRPr lang="en-GB" sz="3600" b="1" dirty="0"/>
          </a:p>
        </p:txBody>
      </p:sp>
    </p:spTree>
    <p:extLst>
      <p:ext uri="{BB962C8B-B14F-4D97-AF65-F5344CB8AC3E}">
        <p14:creationId xmlns:p14="http://schemas.microsoft.com/office/powerpoint/2010/main" xmlns="" val="8783293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a:xfrm>
            <a:off x="457200" y="0"/>
            <a:ext cx="8229600" cy="784225"/>
          </a:xfrm>
          <a:noFill/>
          <a:ln>
            <a:miter lim="800000"/>
            <a:headEnd/>
            <a:tailEnd/>
          </a:ln>
        </p:spPr>
        <p:txBody>
          <a:bodyPr vert="horz" wrap="square" lIns="91440" tIns="45720" rIns="91440" bIns="45720" numCol="1" anchor="t" anchorCtr="0" compatLnSpc="1">
            <a:prstTxWarp prst="textNoShape">
              <a:avLst/>
            </a:prstTxWarp>
          </a:bodyPr>
          <a:lstStyle/>
          <a:p>
            <a:r>
              <a:rPr lang="en-US" b="1" smtClean="0">
                <a:ea typeface="ＭＳ Ｐゴシック"/>
                <a:cs typeface="ＭＳ Ｐゴシック"/>
              </a:rPr>
              <a:t>What is Classification ?</a:t>
            </a:r>
            <a:endParaRPr lang="en-GB" smtClean="0">
              <a:ea typeface="ＭＳ Ｐゴシック"/>
              <a:cs typeface="ＭＳ Ｐゴシック"/>
            </a:endParaRPr>
          </a:p>
        </p:txBody>
      </p:sp>
      <p:sp>
        <p:nvSpPr>
          <p:cNvPr id="31747" name="Content Placeholder 2"/>
          <p:cNvSpPr>
            <a:spLocks noGrp="1"/>
          </p:cNvSpPr>
          <p:nvPr>
            <p:ph idx="1"/>
          </p:nvPr>
        </p:nvSpPr>
        <p:spPr bwMode="auto">
          <a:xfrm>
            <a:off x="457200" y="879475"/>
            <a:ext cx="8229600" cy="5246688"/>
          </a:xfrm>
          <a:noFill/>
          <a:ln>
            <a:miter lim="800000"/>
            <a:headEnd/>
            <a:tailEnd/>
          </a:ln>
        </p:spPr>
        <p:txBody>
          <a:bodyPr vert="horz" wrap="square" lIns="91440" tIns="45720" rIns="91440" bIns="45720" numCol="1" anchor="t" anchorCtr="0" compatLnSpc="1">
            <a:prstTxWarp prst="textNoShape">
              <a:avLst/>
            </a:prstTxWarp>
          </a:bodyPr>
          <a:lstStyle/>
          <a:p>
            <a:pPr>
              <a:lnSpc>
                <a:spcPct val="90000"/>
              </a:lnSpc>
              <a:spcAft>
                <a:spcPts val="600"/>
              </a:spcAft>
            </a:pPr>
            <a:r>
              <a:rPr lang="en-US" smtClean="0">
                <a:ea typeface="ＭＳ Ｐゴシック"/>
                <a:cs typeface="ＭＳ Ｐゴシック"/>
              </a:rPr>
              <a:t>Classification defines the desired state of the water resources by setting a Management Class (MC);</a:t>
            </a:r>
          </a:p>
          <a:p>
            <a:pPr>
              <a:lnSpc>
                <a:spcPct val="90000"/>
              </a:lnSpc>
              <a:spcAft>
                <a:spcPts val="600"/>
              </a:spcAft>
            </a:pPr>
            <a:r>
              <a:rPr lang="en-US" smtClean="0">
                <a:ea typeface="ＭＳ Ｐゴシック"/>
                <a:cs typeface="ＭＳ Ｐゴシック"/>
              </a:rPr>
              <a:t>Recommended MC reflects a  balance between protection and use of the water resources;</a:t>
            </a:r>
          </a:p>
          <a:p>
            <a:pPr>
              <a:lnSpc>
                <a:spcPct val="90000"/>
              </a:lnSpc>
              <a:spcAft>
                <a:spcPts val="600"/>
              </a:spcAft>
            </a:pPr>
            <a:r>
              <a:rPr lang="en-US" smtClean="0">
                <a:ea typeface="ＭＳ Ｐゴシック"/>
                <a:cs typeface="ＭＳ Ｐゴシック"/>
              </a:rPr>
              <a:t>This balance was determined by taking into account the social, economic &amp; ecological landscape;</a:t>
            </a:r>
          </a:p>
          <a:p>
            <a:pPr>
              <a:lnSpc>
                <a:spcPct val="90000"/>
              </a:lnSpc>
              <a:spcAft>
                <a:spcPts val="600"/>
              </a:spcAft>
            </a:pPr>
            <a:r>
              <a:rPr lang="en-US" smtClean="0">
                <a:ea typeface="ＭＳ Ｐゴシック"/>
                <a:cs typeface="ＭＳ Ｐゴシック"/>
              </a:rPr>
              <a:t>Process requires co-operation &amp; transparency with all stakeholders.</a:t>
            </a:r>
          </a:p>
        </p:txBody>
      </p:sp>
      <p:sp>
        <p:nvSpPr>
          <p:cNvPr id="4" name="Slide Number Placeholder 3"/>
          <p:cNvSpPr>
            <a:spLocks noGrp="1"/>
          </p:cNvSpPr>
          <p:nvPr>
            <p:ph type="sldNum" sz="quarter" idx="12"/>
          </p:nvPr>
        </p:nvSpPr>
        <p:spPr/>
        <p:txBody>
          <a:bodyPr/>
          <a:lstStyle/>
          <a:p>
            <a:pPr>
              <a:defRPr/>
            </a:pPr>
            <a:fld id="{CD06A040-DC3A-4ECC-A79F-B5A8F6215323}" type="slidenum">
              <a:rPr lang="en-US" smtClean="0"/>
              <a:pPr>
                <a:defRPr/>
              </a:pPr>
              <a:t>6</a:t>
            </a:fld>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457200" y="0"/>
            <a:ext cx="8229600" cy="784225"/>
          </a:xfrm>
          <a:noFill/>
          <a:ln>
            <a:miter lim="800000"/>
            <a:headEnd/>
            <a:tailEnd/>
          </a:ln>
        </p:spPr>
        <p:txBody>
          <a:bodyPr vert="horz" wrap="square" lIns="91440" tIns="45720" rIns="91440" bIns="45720" numCol="1" anchor="t" anchorCtr="0" compatLnSpc="1">
            <a:prstTxWarp prst="textNoShape">
              <a:avLst/>
            </a:prstTxWarp>
          </a:bodyPr>
          <a:lstStyle/>
          <a:p>
            <a:r>
              <a:rPr lang="en-ZA" b="1" smtClean="0">
                <a:ea typeface="ＭＳ Ｐゴシック"/>
                <a:cs typeface="ＭＳ Ｐゴシック"/>
              </a:rPr>
              <a:t>What are the classes?</a:t>
            </a:r>
            <a:endParaRPr lang="en-US" b="1" smtClean="0">
              <a:ea typeface="ＭＳ Ｐゴシック"/>
              <a:cs typeface="ＭＳ Ｐゴシック"/>
            </a:endParaRPr>
          </a:p>
        </p:txBody>
      </p:sp>
      <p:graphicFrame>
        <p:nvGraphicFramePr>
          <p:cNvPr id="4" name="Group 40"/>
          <p:cNvGraphicFramePr>
            <a:graphicFrameLocks noGrp="1"/>
          </p:cNvGraphicFramePr>
          <p:nvPr/>
        </p:nvGraphicFramePr>
        <p:xfrm>
          <a:off x="550863" y="1125538"/>
          <a:ext cx="7507723" cy="3810000"/>
        </p:xfrm>
        <a:graphic>
          <a:graphicData uri="http://schemas.openxmlformats.org/drawingml/2006/table">
            <a:tbl>
              <a:tblPr/>
              <a:tblGrid>
                <a:gridCol w="1600200"/>
                <a:gridCol w="3818965"/>
                <a:gridCol w="2088558"/>
              </a:tblGrid>
              <a:tr h="812800">
                <a:tc>
                  <a:txBody>
                    <a:body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kumimoji="0" lang="en-US" sz="2800" b="1" i="0" u="none" strike="noStrike" cap="none" normalizeH="0" baseline="0" dirty="0" smtClean="0">
                          <a:ln>
                            <a:noFill/>
                          </a:ln>
                          <a:solidFill>
                            <a:srgbClr val="0D0D0D"/>
                          </a:solidFill>
                          <a:effectLst/>
                          <a:latin typeface="+mn-lt"/>
                          <a:ea typeface="ＭＳ Ｐゴシック"/>
                          <a:cs typeface="ＭＳ Ｐゴシック"/>
                        </a:rPr>
                        <a:t>Classes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kumimoji="0" lang="en-US" sz="2800" b="1" i="0" u="none" strike="noStrike" cap="none" normalizeH="0" baseline="0" dirty="0" smtClean="0">
                          <a:ln>
                            <a:noFill/>
                          </a:ln>
                          <a:solidFill>
                            <a:schemeClr val="tx1"/>
                          </a:solidFill>
                          <a:effectLst/>
                          <a:latin typeface="+mn-lt"/>
                          <a:ea typeface="ＭＳ Ｐゴシック"/>
                          <a:cs typeface="ＭＳ Ｐゴシック"/>
                        </a:rPr>
                        <a:t>Description of use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kumimoji="0" lang="en-US" sz="2800" b="1" i="0" u="none" strike="noStrike" cap="none" normalizeH="0" baseline="0" smtClean="0">
                          <a:ln>
                            <a:noFill/>
                          </a:ln>
                          <a:solidFill>
                            <a:schemeClr val="tx1"/>
                          </a:solidFill>
                          <a:effectLst/>
                          <a:latin typeface="+mn-lt"/>
                          <a:ea typeface="ＭＳ Ｐゴシック"/>
                          <a:cs typeface="ＭＳ Ｐゴシック"/>
                        </a:rPr>
                        <a:t>Majority of ecological </a:t>
                      </a:r>
                      <a:r>
                        <a:rPr kumimoji="0" lang="en-US" sz="2800" b="1" i="0" u="none" strike="noStrike" cap="none" normalizeH="0" baseline="0" dirty="0" smtClean="0">
                          <a:ln>
                            <a:noFill/>
                          </a:ln>
                          <a:solidFill>
                            <a:schemeClr val="tx1"/>
                          </a:solidFill>
                          <a:effectLst/>
                          <a:latin typeface="+mn-lt"/>
                          <a:ea typeface="ＭＳ Ｐゴシック"/>
                          <a:cs typeface="ＭＳ Ｐゴシック"/>
                        </a:rPr>
                        <a:t>categories</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lumMod val="20000"/>
                        <a:lumOff val="80000"/>
                      </a:schemeClr>
                    </a:solidFill>
                  </a:tcPr>
                </a:tc>
              </a:tr>
              <a:tr h="812800">
                <a:tc>
                  <a:txBody>
                    <a:body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kumimoji="0" lang="en-US" sz="2800" b="1" i="0" u="none" strike="noStrike" cap="none" normalizeH="0" baseline="0" dirty="0" smtClean="0">
                          <a:ln>
                            <a:noFill/>
                          </a:ln>
                          <a:solidFill>
                            <a:srgbClr val="FF0000"/>
                          </a:solidFill>
                          <a:effectLst/>
                          <a:latin typeface="+mn-lt"/>
                          <a:ea typeface="ＭＳ Ｐゴシック"/>
                          <a:cs typeface="ＭＳ Ｐゴシック"/>
                        </a:rPr>
                        <a:t>Class I</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kumimoji="0" lang="en-US" sz="2800" b="1" i="0" u="none" strike="noStrike" cap="none" normalizeH="0" baseline="0" dirty="0" smtClean="0">
                          <a:ln>
                            <a:noFill/>
                          </a:ln>
                          <a:solidFill>
                            <a:schemeClr val="tx1"/>
                          </a:solidFill>
                          <a:effectLst/>
                          <a:latin typeface="+mn-lt"/>
                          <a:ea typeface="ＭＳ Ｐゴシック"/>
                          <a:cs typeface="ＭＳ Ｐゴシック"/>
                        </a:rPr>
                        <a:t>Minimally used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kumimoji="0" lang="en-US" sz="2800" b="1" i="0" u="none" strike="noStrike" cap="none" normalizeH="0" baseline="0" smtClean="0">
                          <a:ln>
                            <a:noFill/>
                          </a:ln>
                          <a:solidFill>
                            <a:schemeClr val="tx1"/>
                          </a:solidFill>
                          <a:effectLst/>
                          <a:latin typeface="+mn-lt"/>
                          <a:ea typeface="ＭＳ Ｐゴシック"/>
                          <a:cs typeface="ＭＳ Ｐゴシック"/>
                        </a:rPr>
                        <a:t>A &amp; B</a:t>
                      </a:r>
                      <a:endParaRPr kumimoji="0" lang="en-US" sz="2800" b="1" i="0" u="none" strike="noStrike" cap="none" normalizeH="0" baseline="0" dirty="0" smtClean="0">
                        <a:ln>
                          <a:noFill/>
                        </a:ln>
                        <a:solidFill>
                          <a:schemeClr val="tx1"/>
                        </a:solidFill>
                        <a:effectLst/>
                        <a:latin typeface="+mn-lt"/>
                        <a:ea typeface="ＭＳ Ｐゴシック"/>
                        <a:cs typeface="ＭＳ Ｐゴシック"/>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r h="812800">
                <a:tc>
                  <a:txBody>
                    <a:body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kumimoji="0" lang="en-US" sz="2800" b="1" i="0" u="none" strike="noStrike" cap="none" normalizeH="0" baseline="0" smtClean="0">
                          <a:ln>
                            <a:noFill/>
                          </a:ln>
                          <a:solidFill>
                            <a:srgbClr val="FF0000"/>
                          </a:solidFill>
                          <a:effectLst/>
                          <a:latin typeface="+mn-lt"/>
                          <a:ea typeface="ＭＳ Ｐゴシック"/>
                          <a:cs typeface="ＭＳ Ｐゴシック"/>
                        </a:rPr>
                        <a:t>Class II</a:t>
                      </a:r>
                      <a:endParaRPr kumimoji="0" lang="en-US" sz="2800" b="1" i="0" u="none" strike="noStrike" cap="none" normalizeH="0" baseline="0" dirty="0" smtClean="0">
                        <a:ln>
                          <a:noFill/>
                        </a:ln>
                        <a:solidFill>
                          <a:srgbClr val="FF0000"/>
                        </a:solidFill>
                        <a:effectLst/>
                        <a:latin typeface="+mn-lt"/>
                        <a:ea typeface="ＭＳ Ｐゴシック"/>
                        <a:cs typeface="ＭＳ Ｐゴシック"/>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kumimoji="0" lang="en-US" sz="2800" b="1" i="0" u="none" strike="noStrike" cap="none" normalizeH="0" baseline="0" dirty="0" smtClean="0">
                          <a:ln>
                            <a:noFill/>
                          </a:ln>
                          <a:solidFill>
                            <a:schemeClr val="tx1"/>
                          </a:solidFill>
                          <a:effectLst/>
                          <a:latin typeface="+mn-lt"/>
                          <a:ea typeface="ＭＳ Ｐゴシック"/>
                          <a:cs typeface="ＭＳ Ｐゴシック"/>
                        </a:rPr>
                        <a:t>Moderately used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kumimoji="0" lang="en-US" sz="2800" b="1" i="0" u="none" strike="noStrike" cap="none" normalizeH="0" baseline="0" dirty="0" smtClean="0">
                          <a:ln>
                            <a:noFill/>
                          </a:ln>
                          <a:solidFill>
                            <a:schemeClr val="tx1"/>
                          </a:solidFill>
                          <a:effectLst/>
                          <a:latin typeface="+mn-lt"/>
                          <a:ea typeface="ＭＳ Ｐゴシック"/>
                          <a:cs typeface="ＭＳ Ｐゴシック"/>
                        </a:rPr>
                        <a:t>C</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kumimoji="0" lang="en-US" sz="2800" b="1" i="0" u="none" strike="noStrike" cap="none" normalizeH="0" baseline="0" smtClean="0">
                          <a:ln>
                            <a:noFill/>
                          </a:ln>
                          <a:solidFill>
                            <a:srgbClr val="FF0000"/>
                          </a:solidFill>
                          <a:effectLst/>
                          <a:latin typeface="+mn-lt"/>
                          <a:ea typeface="ＭＳ Ｐゴシック"/>
                          <a:cs typeface="ＭＳ Ｐゴシック"/>
                        </a:rPr>
                        <a:t>Class III</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kumimoji="0" lang="en-US" sz="2800" b="1" i="0" u="none" strike="noStrike" cap="none" normalizeH="0" baseline="0" dirty="0" smtClean="0">
                          <a:ln>
                            <a:noFill/>
                          </a:ln>
                          <a:solidFill>
                            <a:schemeClr val="tx1"/>
                          </a:solidFill>
                          <a:effectLst/>
                          <a:latin typeface="+mn-lt"/>
                          <a:ea typeface="ＭＳ Ｐゴシック"/>
                          <a:cs typeface="ＭＳ Ｐゴシック"/>
                        </a:rPr>
                        <a:t>Heavily used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c>
                  <a:txBody>
                    <a:bodyPr/>
                    <a:lstStyle/>
                    <a:p>
                      <a:pPr marL="0" marR="0" lvl="0" indent="0" algn="ctr" defTabSz="457200" rtl="0" eaLnBrk="0" fontAlgn="base" latinLnBrk="0" hangingPunct="0">
                        <a:lnSpc>
                          <a:spcPct val="100000"/>
                        </a:lnSpc>
                        <a:spcBef>
                          <a:spcPct val="20000"/>
                        </a:spcBef>
                        <a:spcAft>
                          <a:spcPct val="0"/>
                        </a:spcAft>
                        <a:buClrTx/>
                        <a:buSzTx/>
                        <a:buFont typeface="Arial" pitchFamily="34" charset="0"/>
                        <a:buNone/>
                        <a:tabLst/>
                      </a:pPr>
                      <a:r>
                        <a:rPr kumimoji="0" lang="en-US" sz="2800" b="1" i="0" u="none" strike="noStrike" cap="none" normalizeH="0" baseline="0" dirty="0" smtClean="0">
                          <a:ln>
                            <a:noFill/>
                          </a:ln>
                          <a:solidFill>
                            <a:schemeClr val="tx1"/>
                          </a:solidFill>
                          <a:effectLst/>
                          <a:latin typeface="+mn-lt"/>
                          <a:ea typeface="ＭＳ Ｐゴシック"/>
                          <a:cs typeface="ＭＳ Ｐゴシック"/>
                        </a:rPr>
                        <a:t>D</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lumMod val="95000"/>
                      </a:schemeClr>
                    </a:solidFill>
                  </a:tcPr>
                </a:tc>
              </a:tr>
            </a:tbl>
          </a:graphicData>
        </a:graphic>
      </p:graphicFrame>
      <p:sp>
        <p:nvSpPr>
          <p:cNvPr id="5" name="Rectangle 2"/>
          <p:cNvSpPr txBox="1">
            <a:spLocks noChangeArrowheads="1"/>
          </p:cNvSpPr>
          <p:nvPr/>
        </p:nvSpPr>
        <p:spPr bwMode="auto">
          <a:xfrm>
            <a:off x="457200" y="5176838"/>
            <a:ext cx="7772400" cy="533400"/>
          </a:xfrm>
          <a:prstGeom prst="rect">
            <a:avLst/>
          </a:prstGeom>
          <a:noFill/>
          <a:ln w="9525">
            <a:noFill/>
            <a:miter lim="800000"/>
            <a:headEnd/>
            <a:tailEnd/>
          </a:ln>
        </p:spPr>
        <p:txBody>
          <a:bodyPr/>
          <a:lstStyle/>
          <a:p>
            <a:pPr defTabSz="914400" eaLnBrk="0" hangingPunct="0">
              <a:defRPr/>
            </a:pPr>
            <a:r>
              <a:rPr lang="en-US" sz="2000" b="1" dirty="0">
                <a:latin typeface="+mn-lt"/>
                <a:ea typeface="ＭＳ Ｐゴシック" pitchFamily="34" charset="-128"/>
                <a:cs typeface="+mn-cs"/>
              </a:rPr>
              <a:t>Ecological Category (EC) - </a:t>
            </a:r>
            <a:r>
              <a:rPr lang="en-US" sz="2000" dirty="0">
                <a:latin typeface="+mn-lt"/>
                <a:ea typeface="ＭＳ Ｐゴシック" pitchFamily="34" charset="-128"/>
                <a:cs typeface="+mn-cs"/>
              </a:rPr>
              <a:t>means the assigned ecological condition to a water </a:t>
            </a:r>
            <a:r>
              <a:rPr lang="en-US" sz="2000">
                <a:latin typeface="+mn-lt"/>
                <a:ea typeface="ＭＳ Ｐゴシック" pitchFamily="34" charset="-128"/>
                <a:cs typeface="+mn-cs"/>
              </a:rPr>
              <a:t>resource .  It is measured by determining how much the ecosystem has changed from natural (pre-development condition).</a:t>
            </a:r>
            <a:endParaRPr lang="en-US" sz="2000" dirty="0">
              <a:latin typeface="+mn-lt"/>
              <a:ea typeface="ＭＳ Ｐゴシック" pitchFamily="34" charset="-128"/>
              <a:cs typeface="+mn-cs"/>
            </a:endParaRPr>
          </a:p>
        </p:txBody>
      </p:sp>
      <p:sp>
        <p:nvSpPr>
          <p:cNvPr id="6" name="Slide Number Placeholder 5"/>
          <p:cNvSpPr>
            <a:spLocks noGrp="1"/>
          </p:cNvSpPr>
          <p:nvPr>
            <p:ph type="sldNum" sz="quarter" idx="12"/>
          </p:nvPr>
        </p:nvSpPr>
        <p:spPr/>
        <p:txBody>
          <a:bodyPr/>
          <a:lstStyle/>
          <a:p>
            <a:pPr>
              <a:defRPr/>
            </a:pPr>
            <a:fld id="{5729CDDC-D930-419D-B3A0-88E648A9D9BD}" type="slidenum">
              <a:rPr lang="en-US" smtClean="0"/>
              <a:pPr>
                <a:defRPr/>
              </a:pPr>
              <a:t>7</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0"/>
            <a:ext cx="8229600" cy="784225"/>
          </a:xfrm>
          <a:noFill/>
          <a:ln>
            <a:miter lim="800000"/>
            <a:headEnd/>
            <a:tailEnd/>
          </a:ln>
        </p:spPr>
        <p:txBody>
          <a:bodyPr vert="horz" wrap="square" lIns="91440" tIns="45720" rIns="91440" bIns="45720" numCol="1" anchor="t" anchorCtr="0" compatLnSpc="1">
            <a:prstTxWarp prst="textNoShape">
              <a:avLst/>
            </a:prstTxWarp>
          </a:bodyPr>
          <a:lstStyle/>
          <a:p>
            <a:r>
              <a:rPr lang="en-ZA" b="1" smtClean="0">
                <a:ea typeface="ＭＳ Ｐゴシック"/>
                <a:cs typeface="ＭＳ Ｐゴシック"/>
              </a:rPr>
              <a:t>Stakeholder Involvement</a:t>
            </a:r>
            <a:endParaRPr lang="en-US" b="1" smtClean="0">
              <a:ea typeface="ＭＳ Ｐゴシック"/>
              <a:cs typeface="ＭＳ Ｐゴシック"/>
            </a:endParaRPr>
          </a:p>
        </p:txBody>
      </p:sp>
      <p:sp>
        <p:nvSpPr>
          <p:cNvPr id="33795" name="Rectangle 3"/>
          <p:cNvSpPr>
            <a:spLocks noGrp="1" noChangeArrowheads="1"/>
          </p:cNvSpPr>
          <p:nvPr>
            <p:ph idx="1"/>
          </p:nvPr>
        </p:nvSpPr>
        <p:spPr bwMode="auto">
          <a:xfrm>
            <a:off x="457200" y="784225"/>
            <a:ext cx="8229600" cy="5764213"/>
          </a:xfrm>
          <a:noFill/>
          <a:ln>
            <a:miter lim="800000"/>
            <a:headEnd/>
            <a:tailEnd/>
          </a:ln>
        </p:spPr>
        <p:txBody>
          <a:bodyPr vert="horz" wrap="square" lIns="91440" tIns="45720" rIns="91440" bIns="45720" numCol="1" anchor="t" anchorCtr="0" compatLnSpc="1">
            <a:prstTxWarp prst="textNoShape">
              <a:avLst/>
            </a:prstTxWarp>
          </a:bodyPr>
          <a:lstStyle/>
          <a:p>
            <a:pPr>
              <a:spcAft>
                <a:spcPts val="1200"/>
              </a:spcAft>
            </a:pPr>
            <a:r>
              <a:rPr lang="en-ZA" sz="3600" smtClean="0">
                <a:ea typeface="ＭＳ Ｐゴシック"/>
                <a:cs typeface="ＭＳ Ｐゴシック"/>
              </a:rPr>
              <a:t>Established a Project Steering Committee to guide process</a:t>
            </a:r>
          </a:p>
          <a:p>
            <a:pPr lvl="1">
              <a:spcAft>
                <a:spcPts val="1200"/>
              </a:spcAft>
            </a:pPr>
            <a:r>
              <a:rPr lang="en-ZA" sz="3600" smtClean="0">
                <a:ea typeface="ＭＳ Ｐゴシック"/>
              </a:rPr>
              <a:t>3 meetings (March, October 2013 and April 2014)</a:t>
            </a:r>
          </a:p>
          <a:p>
            <a:pPr>
              <a:spcAft>
                <a:spcPts val="1200"/>
              </a:spcAft>
            </a:pPr>
            <a:r>
              <a:rPr lang="en-ZA" sz="3600" smtClean="0">
                <a:ea typeface="ＭＳ Ｐゴシック"/>
                <a:cs typeface="ＭＳ Ｐゴシック"/>
              </a:rPr>
              <a:t>Information dissemination:</a:t>
            </a:r>
          </a:p>
          <a:p>
            <a:pPr lvl="1">
              <a:spcAft>
                <a:spcPts val="1200"/>
              </a:spcAft>
            </a:pPr>
            <a:r>
              <a:rPr lang="en-ZA" sz="3600" smtClean="0">
                <a:ea typeface="ＭＳ Ｐゴシック"/>
              </a:rPr>
              <a:t>Advertisements and invitation letters</a:t>
            </a:r>
          </a:p>
          <a:p>
            <a:pPr lvl="1">
              <a:spcAft>
                <a:spcPts val="1200"/>
              </a:spcAft>
            </a:pPr>
            <a:r>
              <a:rPr lang="en-ZA" sz="3600" smtClean="0">
                <a:ea typeface="ＭＳ Ｐゴシック"/>
              </a:rPr>
              <a:t>BIDs and Newsletters</a:t>
            </a:r>
          </a:p>
          <a:p>
            <a:pPr lvl="1">
              <a:spcAft>
                <a:spcPts val="1200"/>
              </a:spcAft>
            </a:pPr>
            <a:r>
              <a:rPr lang="en-ZA" sz="3600" smtClean="0">
                <a:ea typeface="ＭＳ Ｐゴシック"/>
              </a:rPr>
              <a:t>Meetings with sectors</a:t>
            </a:r>
          </a:p>
          <a:p>
            <a:pPr lvl="1">
              <a:spcAft>
                <a:spcPts val="1200"/>
              </a:spcAft>
            </a:pPr>
            <a:endParaRPr lang="en-ZA" sz="3600" smtClean="0">
              <a:ea typeface="ＭＳ Ｐゴシック"/>
            </a:endParaRPr>
          </a:p>
        </p:txBody>
      </p:sp>
      <p:sp>
        <p:nvSpPr>
          <p:cNvPr id="4" name="Slide Number Placeholder 3"/>
          <p:cNvSpPr>
            <a:spLocks noGrp="1"/>
          </p:cNvSpPr>
          <p:nvPr>
            <p:ph type="sldNum" sz="quarter" idx="12"/>
          </p:nvPr>
        </p:nvSpPr>
        <p:spPr/>
        <p:txBody>
          <a:bodyPr/>
          <a:lstStyle/>
          <a:p>
            <a:pPr>
              <a:defRPr/>
            </a:pPr>
            <a:fld id="{9F577296-1D4F-4D60-80C7-1DED0E81824A}" type="slidenum">
              <a:rPr lang="en-US" smtClean="0"/>
              <a:pPr>
                <a:defRPr/>
              </a:pPr>
              <a:t>8</a:t>
            </a:fld>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bwMode="auto">
          <a:xfrm>
            <a:off x="457200" y="0"/>
            <a:ext cx="8229600" cy="784225"/>
          </a:xfrm>
          <a:noFill/>
          <a:ln>
            <a:miter lim="800000"/>
            <a:headEnd/>
            <a:tailEnd/>
          </a:ln>
        </p:spPr>
        <p:txBody>
          <a:bodyPr vert="horz" wrap="square" lIns="91440" tIns="45720" rIns="91440" bIns="45720" numCol="1" anchor="t" anchorCtr="0" compatLnSpc="1">
            <a:prstTxWarp prst="textNoShape">
              <a:avLst/>
            </a:prstTxWarp>
          </a:bodyPr>
          <a:lstStyle/>
          <a:p>
            <a:r>
              <a:rPr lang="en-ZA" b="1" smtClean="0">
                <a:ea typeface="ＭＳ Ｐゴシック"/>
                <a:cs typeface="ＭＳ Ｐゴシック"/>
              </a:rPr>
              <a:t>Were are we in the process?</a:t>
            </a:r>
            <a:endParaRPr lang="en-GB" b="1" smtClean="0">
              <a:ea typeface="ＭＳ Ｐゴシック"/>
              <a:cs typeface="ＭＳ Ｐゴシック"/>
            </a:endParaRPr>
          </a:p>
        </p:txBody>
      </p:sp>
      <p:sp>
        <p:nvSpPr>
          <p:cNvPr id="34819" name="Content Placeholder 2"/>
          <p:cNvSpPr>
            <a:spLocks noGrp="1"/>
          </p:cNvSpPr>
          <p:nvPr>
            <p:ph idx="1"/>
          </p:nvPr>
        </p:nvSpPr>
        <p:spPr bwMode="auto">
          <a:xfrm>
            <a:off x="457200" y="879475"/>
            <a:ext cx="8229600" cy="5246688"/>
          </a:xfrm>
          <a:noFill/>
          <a:ln>
            <a:miter lim="800000"/>
            <a:headEnd/>
            <a:tailEnd/>
          </a:ln>
        </p:spPr>
        <p:txBody>
          <a:bodyPr vert="horz" wrap="square" lIns="91440" tIns="45720" rIns="91440" bIns="45720" numCol="1" anchor="t" anchorCtr="0" compatLnSpc="1">
            <a:prstTxWarp prst="textNoShape">
              <a:avLst/>
            </a:prstTxWarp>
          </a:bodyPr>
          <a:lstStyle/>
          <a:p>
            <a:pPr>
              <a:spcAft>
                <a:spcPts val="600"/>
              </a:spcAft>
            </a:pPr>
            <a:r>
              <a:rPr lang="en-US" sz="3600" smtClean="0">
                <a:ea typeface="ＭＳ Ｐゴシック"/>
                <a:cs typeface="ＭＳ Ｐゴシック"/>
              </a:rPr>
              <a:t>Six of the seven Classification and Resource Quality Objective Steps are completed.</a:t>
            </a:r>
          </a:p>
          <a:p>
            <a:pPr>
              <a:spcAft>
                <a:spcPts val="600"/>
              </a:spcAft>
            </a:pPr>
            <a:r>
              <a:rPr lang="en-US" sz="3600" smtClean="0">
                <a:ea typeface="ＭＳ Ｐゴシック"/>
                <a:cs typeface="ＭＳ Ｐゴシック"/>
              </a:rPr>
              <a:t>Proposed Management Classes and Resource Quality Objectives have been compiled and will be presented.</a:t>
            </a:r>
          </a:p>
          <a:p>
            <a:pPr>
              <a:spcAft>
                <a:spcPts val="600"/>
              </a:spcAft>
            </a:pPr>
            <a:r>
              <a:rPr lang="en-US" sz="3600" smtClean="0">
                <a:ea typeface="ＭＳ Ｐゴシック"/>
                <a:cs typeface="ＭＳ Ｐゴシック"/>
              </a:rPr>
              <a:t>Publishing in the Gazette is underway.</a:t>
            </a:r>
          </a:p>
        </p:txBody>
      </p:sp>
      <p:sp>
        <p:nvSpPr>
          <p:cNvPr id="4" name="Slide Number Placeholder 3"/>
          <p:cNvSpPr>
            <a:spLocks noGrp="1"/>
          </p:cNvSpPr>
          <p:nvPr>
            <p:ph type="sldNum" sz="quarter" idx="12"/>
          </p:nvPr>
        </p:nvSpPr>
        <p:spPr/>
        <p:txBody>
          <a:bodyPr/>
          <a:lstStyle/>
          <a:p>
            <a:pPr>
              <a:defRPr/>
            </a:pPr>
            <a:fld id="{53DF1F45-C99B-4616-B5B9-D88AF188A56B}" type="slidenum">
              <a:rPr lang="en-US" smtClean="0"/>
              <a:pPr>
                <a:defRPr/>
              </a:pPr>
              <a:t>9</a:t>
            </a:fld>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5417</TotalTime>
  <Words>5105</Words>
  <Application>Microsoft Office PowerPoint</Application>
  <PresentationFormat>On-screen Show (4:3)</PresentationFormat>
  <Paragraphs>839</Paragraphs>
  <Slides>58</Slides>
  <Notes>38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58</vt:i4>
      </vt:variant>
    </vt:vector>
  </HeadingPairs>
  <TitlesOfParts>
    <vt:vector size="66" baseType="lpstr">
      <vt:lpstr>Arial</vt:lpstr>
      <vt:lpstr>ＭＳ Ｐゴシック</vt:lpstr>
      <vt:lpstr>Calibri</vt:lpstr>
      <vt:lpstr>Times New Roman</vt:lpstr>
      <vt:lpstr>Futura Md BT</vt:lpstr>
      <vt:lpstr>Courier New</vt:lpstr>
      <vt:lpstr>Office Theme</vt:lpstr>
      <vt:lpstr>1_Office Theme</vt:lpstr>
      <vt:lpstr>Slide 1</vt:lpstr>
      <vt:lpstr>Slide 2</vt:lpstr>
      <vt:lpstr>Purpose of the meeting</vt:lpstr>
      <vt:lpstr>Slide 4</vt:lpstr>
      <vt:lpstr>Legal Mandate</vt:lpstr>
      <vt:lpstr>What is Classification ?</vt:lpstr>
      <vt:lpstr>What are the classes?</vt:lpstr>
      <vt:lpstr>Stakeholder Involvement</vt:lpstr>
      <vt:lpstr>Were are we in the process?</vt:lpstr>
      <vt:lpstr>How was the classes determined?</vt:lpstr>
      <vt:lpstr>Contents of Presentation</vt:lpstr>
      <vt:lpstr>Slide 12</vt:lpstr>
      <vt:lpstr>Aspects considered in Class determination</vt:lpstr>
      <vt:lpstr>Catchment Analysis </vt:lpstr>
      <vt:lpstr>What are scenarios?</vt:lpstr>
      <vt:lpstr>What are scenarios used for?</vt:lpstr>
      <vt:lpstr>Management Class Selection Process</vt:lpstr>
      <vt:lpstr>Comparing Scenarios &amp; Selection</vt:lpstr>
      <vt:lpstr>Recommended Scenario</vt:lpstr>
      <vt:lpstr>Recommended IUA Management Classes</vt:lpstr>
      <vt:lpstr>Management Classes</vt:lpstr>
      <vt:lpstr>Upstream of proposed Nwamitwa Dam Dam</vt:lpstr>
      <vt:lpstr>Slide 23</vt:lpstr>
      <vt:lpstr>Slide 24</vt:lpstr>
      <vt:lpstr>Slide 25</vt:lpstr>
      <vt:lpstr>MC IN KRUGER NATIONAL PARK</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Groundwater  Resource Quality Objectives</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ACTIONS REQUIRED TO IMPLEMENT RECOMMENDED SCENARIOS AND MANAGEMENT CLASSES (1 of 2)</vt:lpstr>
      <vt:lpstr>Slide 58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Johan Maree</dc:creator>
  <cp:lastModifiedBy>Nengovhelar</cp:lastModifiedBy>
  <cp:revision>241</cp:revision>
  <cp:lastPrinted>2013-10-30T08:24:30Z</cp:lastPrinted>
  <dcterms:created xsi:type="dcterms:W3CDTF">2012-08-01T10:33:21Z</dcterms:created>
  <dcterms:modified xsi:type="dcterms:W3CDTF">2014-06-11T07:08:26Z</dcterms:modified>
</cp:coreProperties>
</file>